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2.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6.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1" r:id="rId5"/>
  </p:sldMasterIdLst>
  <p:notesMasterIdLst>
    <p:notesMasterId r:id="rId374"/>
  </p:notesMasterIdLst>
  <p:sldIdLst>
    <p:sldId id="260" r:id="rId6"/>
    <p:sldId id="276" r:id="rId7"/>
    <p:sldId id="280" r:id="rId8"/>
    <p:sldId id="279" r:id="rId9"/>
    <p:sldId id="278" r:id="rId10"/>
    <p:sldId id="277" r:id="rId11"/>
    <p:sldId id="417" r:id="rId12"/>
    <p:sldId id="656" r:id="rId13"/>
    <p:sldId id="263" r:id="rId14"/>
    <p:sldId id="264" r:id="rId15"/>
    <p:sldId id="281" r:id="rId16"/>
    <p:sldId id="265" r:id="rId17"/>
    <p:sldId id="266" r:id="rId18"/>
    <p:sldId id="416" r:id="rId19"/>
    <p:sldId id="282" r:id="rId20"/>
    <p:sldId id="283" r:id="rId21"/>
    <p:sldId id="284" r:id="rId22"/>
    <p:sldId id="286" r:id="rId23"/>
    <p:sldId id="287" r:id="rId24"/>
    <p:sldId id="288" r:id="rId25"/>
    <p:sldId id="289" r:id="rId26"/>
    <p:sldId id="291" r:id="rId27"/>
    <p:sldId id="290" r:id="rId28"/>
    <p:sldId id="314"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15" r:id="rId43"/>
    <p:sldId id="305" r:id="rId44"/>
    <p:sldId id="306" r:id="rId45"/>
    <p:sldId id="307" r:id="rId46"/>
    <p:sldId id="308" r:id="rId47"/>
    <p:sldId id="309" r:id="rId48"/>
    <p:sldId id="310" r:id="rId49"/>
    <p:sldId id="313" r:id="rId50"/>
    <p:sldId id="316" r:id="rId51"/>
    <p:sldId id="318" r:id="rId52"/>
    <p:sldId id="319" r:id="rId53"/>
    <p:sldId id="320" r:id="rId54"/>
    <p:sldId id="317" r:id="rId55"/>
    <p:sldId id="321" r:id="rId56"/>
    <p:sldId id="322" r:id="rId57"/>
    <p:sldId id="327" r:id="rId58"/>
    <p:sldId id="418" r:id="rId59"/>
    <p:sldId id="328" r:id="rId60"/>
    <p:sldId id="337" r:id="rId61"/>
    <p:sldId id="329" r:id="rId62"/>
    <p:sldId id="330" r:id="rId63"/>
    <p:sldId id="331" r:id="rId64"/>
    <p:sldId id="332" r:id="rId65"/>
    <p:sldId id="333" r:id="rId66"/>
    <p:sldId id="334" r:id="rId67"/>
    <p:sldId id="352" r:id="rId68"/>
    <p:sldId id="335" r:id="rId69"/>
    <p:sldId id="336" r:id="rId70"/>
    <p:sldId id="339" r:id="rId71"/>
    <p:sldId id="343" r:id="rId72"/>
    <p:sldId id="340" r:id="rId73"/>
    <p:sldId id="341" r:id="rId74"/>
    <p:sldId id="342" r:id="rId75"/>
    <p:sldId id="346" r:id="rId76"/>
    <p:sldId id="344" r:id="rId77"/>
    <p:sldId id="347" r:id="rId78"/>
    <p:sldId id="348" r:id="rId79"/>
    <p:sldId id="349" r:id="rId80"/>
    <p:sldId id="350" r:id="rId81"/>
    <p:sldId id="351" r:id="rId82"/>
    <p:sldId id="353" r:id="rId83"/>
    <p:sldId id="354" r:id="rId84"/>
    <p:sldId id="355" r:id="rId85"/>
    <p:sldId id="356" r:id="rId86"/>
    <p:sldId id="357" r:id="rId87"/>
    <p:sldId id="360" r:id="rId88"/>
    <p:sldId id="359" r:id="rId89"/>
    <p:sldId id="361" r:id="rId90"/>
    <p:sldId id="363" r:id="rId91"/>
    <p:sldId id="498" r:id="rId92"/>
    <p:sldId id="519" r:id="rId93"/>
    <p:sldId id="499" r:id="rId94"/>
    <p:sldId id="500" r:id="rId95"/>
    <p:sldId id="503" r:id="rId96"/>
    <p:sldId id="504" r:id="rId97"/>
    <p:sldId id="505" r:id="rId98"/>
    <p:sldId id="506" r:id="rId99"/>
    <p:sldId id="507" r:id="rId100"/>
    <p:sldId id="508" r:id="rId101"/>
    <p:sldId id="509" r:id="rId102"/>
    <p:sldId id="510" r:id="rId103"/>
    <p:sldId id="518" r:id="rId104"/>
    <p:sldId id="520" r:id="rId105"/>
    <p:sldId id="512" r:id="rId106"/>
    <p:sldId id="517" r:id="rId107"/>
    <p:sldId id="516" r:id="rId108"/>
    <p:sldId id="515" r:id="rId109"/>
    <p:sldId id="514" r:id="rId110"/>
    <p:sldId id="522" r:id="rId111"/>
    <p:sldId id="523" r:id="rId112"/>
    <p:sldId id="524" r:id="rId113"/>
    <p:sldId id="534" r:id="rId114"/>
    <p:sldId id="533" r:id="rId115"/>
    <p:sldId id="526" r:id="rId116"/>
    <p:sldId id="527" r:id="rId117"/>
    <p:sldId id="529" r:id="rId118"/>
    <p:sldId id="530" r:id="rId119"/>
    <p:sldId id="531" r:id="rId120"/>
    <p:sldId id="525" r:id="rId121"/>
    <p:sldId id="532" r:id="rId122"/>
    <p:sldId id="521" r:id="rId123"/>
    <p:sldId id="268" r:id="rId124"/>
    <p:sldId id="419" r:id="rId125"/>
    <p:sldId id="269" r:id="rId126"/>
    <p:sldId id="365" r:id="rId127"/>
    <p:sldId id="364" r:id="rId128"/>
    <p:sldId id="366" r:id="rId129"/>
    <p:sldId id="367" r:id="rId130"/>
    <p:sldId id="368" r:id="rId131"/>
    <p:sldId id="369" r:id="rId132"/>
    <p:sldId id="370" r:id="rId133"/>
    <p:sldId id="371" r:id="rId134"/>
    <p:sldId id="373" r:id="rId135"/>
    <p:sldId id="374" r:id="rId136"/>
    <p:sldId id="375" r:id="rId137"/>
    <p:sldId id="372" r:id="rId138"/>
    <p:sldId id="376" r:id="rId139"/>
    <p:sldId id="377" r:id="rId140"/>
    <p:sldId id="378" r:id="rId141"/>
    <p:sldId id="379" r:id="rId142"/>
    <p:sldId id="380" r:id="rId143"/>
    <p:sldId id="386" r:id="rId144"/>
    <p:sldId id="383" r:id="rId145"/>
    <p:sldId id="384" r:id="rId146"/>
    <p:sldId id="385" r:id="rId147"/>
    <p:sldId id="381" r:id="rId148"/>
    <p:sldId id="387" r:id="rId149"/>
    <p:sldId id="388" r:id="rId150"/>
    <p:sldId id="389" r:id="rId151"/>
    <p:sldId id="391" r:id="rId152"/>
    <p:sldId id="392" r:id="rId153"/>
    <p:sldId id="390" r:id="rId154"/>
    <p:sldId id="393" r:id="rId155"/>
    <p:sldId id="401" r:id="rId156"/>
    <p:sldId id="402" r:id="rId157"/>
    <p:sldId id="394" r:id="rId158"/>
    <p:sldId id="396" r:id="rId159"/>
    <p:sldId id="397" r:id="rId160"/>
    <p:sldId id="398" r:id="rId161"/>
    <p:sldId id="395" r:id="rId162"/>
    <p:sldId id="412" r:id="rId163"/>
    <p:sldId id="403" r:id="rId164"/>
    <p:sldId id="404" r:id="rId165"/>
    <p:sldId id="405" r:id="rId166"/>
    <p:sldId id="413" r:id="rId167"/>
    <p:sldId id="414" r:id="rId168"/>
    <p:sldId id="415" r:id="rId169"/>
    <p:sldId id="411" r:id="rId170"/>
    <p:sldId id="420" r:id="rId171"/>
    <p:sldId id="406" r:id="rId172"/>
    <p:sldId id="407" r:id="rId173"/>
    <p:sldId id="422" r:id="rId174"/>
    <p:sldId id="421" r:id="rId175"/>
    <p:sldId id="424" r:id="rId176"/>
    <p:sldId id="423" r:id="rId177"/>
    <p:sldId id="426" r:id="rId178"/>
    <p:sldId id="427" r:id="rId179"/>
    <p:sldId id="428" r:id="rId180"/>
    <p:sldId id="429" r:id="rId181"/>
    <p:sldId id="430" r:id="rId182"/>
    <p:sldId id="431" r:id="rId183"/>
    <p:sldId id="432" r:id="rId184"/>
    <p:sldId id="433" r:id="rId185"/>
    <p:sldId id="434" r:id="rId186"/>
    <p:sldId id="435" r:id="rId187"/>
    <p:sldId id="436" r:id="rId188"/>
    <p:sldId id="437" r:id="rId189"/>
    <p:sldId id="409" r:id="rId190"/>
    <p:sldId id="438" r:id="rId191"/>
    <p:sldId id="439" r:id="rId192"/>
    <p:sldId id="440" r:id="rId193"/>
    <p:sldId id="441" r:id="rId194"/>
    <p:sldId id="442" r:id="rId195"/>
    <p:sldId id="408" r:id="rId196"/>
    <p:sldId id="443" r:id="rId197"/>
    <p:sldId id="444" r:id="rId198"/>
    <p:sldId id="445" r:id="rId199"/>
    <p:sldId id="475" r:id="rId200"/>
    <p:sldId id="476" r:id="rId201"/>
    <p:sldId id="477" r:id="rId202"/>
    <p:sldId id="478" r:id="rId203"/>
    <p:sldId id="446" r:id="rId204"/>
    <p:sldId id="479" r:id="rId205"/>
    <p:sldId id="480" r:id="rId206"/>
    <p:sldId id="447" r:id="rId207"/>
    <p:sldId id="481" r:id="rId208"/>
    <p:sldId id="482" r:id="rId209"/>
    <p:sldId id="483" r:id="rId210"/>
    <p:sldId id="448" r:id="rId211"/>
    <p:sldId id="485" r:id="rId212"/>
    <p:sldId id="484" r:id="rId213"/>
    <p:sldId id="486" r:id="rId214"/>
    <p:sldId id="449" r:id="rId215"/>
    <p:sldId id="450" r:id="rId216"/>
    <p:sldId id="487" r:id="rId217"/>
    <p:sldId id="451" r:id="rId218"/>
    <p:sldId id="452" r:id="rId219"/>
    <p:sldId id="488" r:id="rId220"/>
    <p:sldId id="489" r:id="rId221"/>
    <p:sldId id="490" r:id="rId222"/>
    <p:sldId id="453" r:id="rId223"/>
    <p:sldId id="491" r:id="rId224"/>
    <p:sldId id="492" r:id="rId225"/>
    <p:sldId id="493" r:id="rId226"/>
    <p:sldId id="495" r:id="rId227"/>
    <p:sldId id="410" r:id="rId228"/>
    <p:sldId id="455" r:id="rId229"/>
    <p:sldId id="456" r:id="rId230"/>
    <p:sldId id="462" r:id="rId231"/>
    <p:sldId id="457" r:id="rId232"/>
    <p:sldId id="458" r:id="rId233"/>
    <p:sldId id="459" r:id="rId234"/>
    <p:sldId id="463" r:id="rId235"/>
    <p:sldId id="464" r:id="rId236"/>
    <p:sldId id="465" r:id="rId237"/>
    <p:sldId id="454" r:id="rId238"/>
    <p:sldId id="466" r:id="rId239"/>
    <p:sldId id="467" r:id="rId240"/>
    <p:sldId id="468" r:id="rId241"/>
    <p:sldId id="469" r:id="rId242"/>
    <p:sldId id="474" r:id="rId243"/>
    <p:sldId id="473" r:id="rId244"/>
    <p:sldId id="544" r:id="rId245"/>
    <p:sldId id="472" r:id="rId246"/>
    <p:sldId id="536" r:id="rId247"/>
    <p:sldId id="535" r:id="rId248"/>
    <p:sldId id="537" r:id="rId249"/>
    <p:sldId id="538" r:id="rId250"/>
    <p:sldId id="539" r:id="rId251"/>
    <p:sldId id="540" r:id="rId252"/>
    <p:sldId id="543" r:id="rId253"/>
    <p:sldId id="545" r:id="rId254"/>
    <p:sldId id="541" r:id="rId255"/>
    <p:sldId id="542" r:id="rId256"/>
    <p:sldId id="546" r:id="rId257"/>
    <p:sldId id="547" r:id="rId258"/>
    <p:sldId id="548" r:id="rId259"/>
    <p:sldId id="559" r:id="rId260"/>
    <p:sldId id="549" r:id="rId261"/>
    <p:sldId id="550" r:id="rId262"/>
    <p:sldId id="551" r:id="rId263"/>
    <p:sldId id="552" r:id="rId264"/>
    <p:sldId id="553" r:id="rId265"/>
    <p:sldId id="555" r:id="rId266"/>
    <p:sldId id="554" r:id="rId267"/>
    <p:sldId id="556" r:id="rId268"/>
    <p:sldId id="557" r:id="rId269"/>
    <p:sldId id="561" r:id="rId270"/>
    <p:sldId id="562" r:id="rId271"/>
    <p:sldId id="271" r:id="rId272"/>
    <p:sldId id="560" r:id="rId273"/>
    <p:sldId id="558" r:id="rId274"/>
    <p:sldId id="563" r:id="rId275"/>
    <p:sldId id="564" r:id="rId276"/>
    <p:sldId id="565" r:id="rId277"/>
    <p:sldId id="566" r:id="rId278"/>
    <p:sldId id="567" r:id="rId279"/>
    <p:sldId id="569" r:id="rId280"/>
    <p:sldId id="568" r:id="rId281"/>
    <p:sldId id="570" r:id="rId282"/>
    <p:sldId id="571" r:id="rId283"/>
    <p:sldId id="572" r:id="rId284"/>
    <p:sldId id="573" r:id="rId285"/>
    <p:sldId id="574" r:id="rId286"/>
    <p:sldId id="575" r:id="rId287"/>
    <p:sldId id="576" r:id="rId288"/>
    <p:sldId id="577" r:id="rId289"/>
    <p:sldId id="578" r:id="rId290"/>
    <p:sldId id="579" r:id="rId291"/>
    <p:sldId id="580" r:id="rId292"/>
    <p:sldId id="581" r:id="rId293"/>
    <p:sldId id="583" r:id="rId294"/>
    <p:sldId id="582" r:id="rId295"/>
    <p:sldId id="584" r:id="rId296"/>
    <p:sldId id="585" r:id="rId297"/>
    <p:sldId id="586" r:id="rId298"/>
    <p:sldId id="587" r:id="rId299"/>
    <p:sldId id="588" r:id="rId300"/>
    <p:sldId id="589" r:id="rId301"/>
    <p:sldId id="590" r:id="rId302"/>
    <p:sldId id="591" r:id="rId303"/>
    <p:sldId id="323" r:id="rId304"/>
    <p:sldId id="593" r:id="rId305"/>
    <p:sldId id="592" r:id="rId306"/>
    <p:sldId id="594" r:id="rId307"/>
    <p:sldId id="595" r:id="rId308"/>
    <p:sldId id="596" r:id="rId309"/>
    <p:sldId id="597" r:id="rId310"/>
    <p:sldId id="598" r:id="rId311"/>
    <p:sldId id="599" r:id="rId312"/>
    <p:sldId id="600" r:id="rId313"/>
    <p:sldId id="601" r:id="rId314"/>
    <p:sldId id="602" r:id="rId315"/>
    <p:sldId id="603" r:id="rId316"/>
    <p:sldId id="605" r:id="rId317"/>
    <p:sldId id="604" r:id="rId318"/>
    <p:sldId id="606" r:id="rId319"/>
    <p:sldId id="608" r:id="rId320"/>
    <p:sldId id="607" r:id="rId321"/>
    <p:sldId id="609" r:id="rId322"/>
    <p:sldId id="610" r:id="rId323"/>
    <p:sldId id="611" r:id="rId324"/>
    <p:sldId id="613" r:id="rId325"/>
    <p:sldId id="614" r:id="rId326"/>
    <p:sldId id="615" r:id="rId327"/>
    <p:sldId id="616" r:id="rId328"/>
    <p:sldId id="617" r:id="rId329"/>
    <p:sldId id="618" r:id="rId330"/>
    <p:sldId id="619" r:id="rId331"/>
    <p:sldId id="620" r:id="rId332"/>
    <p:sldId id="612" r:id="rId333"/>
    <p:sldId id="621" r:id="rId334"/>
    <p:sldId id="624" r:id="rId335"/>
    <p:sldId id="622" r:id="rId336"/>
    <p:sldId id="625" r:id="rId337"/>
    <p:sldId id="623" r:id="rId338"/>
    <p:sldId id="626" r:id="rId339"/>
    <p:sldId id="324" r:id="rId340"/>
    <p:sldId id="627" r:id="rId341"/>
    <p:sldId id="628" r:id="rId342"/>
    <p:sldId id="643" r:id="rId343"/>
    <p:sldId id="644" r:id="rId344"/>
    <p:sldId id="629" r:id="rId345"/>
    <p:sldId id="646" r:id="rId346"/>
    <p:sldId id="648" r:id="rId347"/>
    <p:sldId id="649" r:id="rId348"/>
    <p:sldId id="645" r:id="rId349"/>
    <p:sldId id="650" r:id="rId350"/>
    <p:sldId id="630" r:id="rId351"/>
    <p:sldId id="651" r:id="rId352"/>
    <p:sldId id="631" r:id="rId353"/>
    <p:sldId id="632" r:id="rId354"/>
    <p:sldId id="633" r:id="rId355"/>
    <p:sldId id="634" r:id="rId356"/>
    <p:sldId id="635" r:id="rId357"/>
    <p:sldId id="636" r:id="rId358"/>
    <p:sldId id="638" r:id="rId359"/>
    <p:sldId id="637" r:id="rId360"/>
    <p:sldId id="639" r:id="rId361"/>
    <p:sldId id="641" r:id="rId362"/>
    <p:sldId id="640" r:id="rId363"/>
    <p:sldId id="642" r:id="rId364"/>
    <p:sldId id="275" r:id="rId365"/>
    <p:sldId id="274" r:id="rId366"/>
    <p:sldId id="496" r:id="rId367"/>
    <p:sldId id="497" r:id="rId368"/>
    <p:sldId id="652" r:id="rId369"/>
    <p:sldId id="653" r:id="rId370"/>
    <p:sldId id="654" r:id="rId371"/>
    <p:sldId id="470" r:id="rId372"/>
    <p:sldId id="655" r:id="rId373"/>
  </p:sldIdLst>
  <p:sldSz cx="9144000" cy="5143500" type="screen16x9"/>
  <p:notesSz cx="6858000" cy="9144000"/>
  <p:embeddedFontLst>
    <p:embeddedFont>
      <p:font typeface="Calibri" panose="020F0502020204030204" pitchFamily="34" charset="0"/>
      <p:regular r:id="rId375"/>
      <p:bold r:id="rId376"/>
      <p:italic r:id="rId377"/>
      <p:boldItalic r:id="rId378"/>
    </p:embeddedFont>
    <p:embeddedFont>
      <p:font typeface="Century Gothic" panose="020B0502020202020204" pitchFamily="34" charset="0"/>
      <p:regular r:id="rId379"/>
      <p:bold r:id="rId380"/>
      <p:italic r:id="rId381"/>
      <p:boldItalic r:id="rId382"/>
    </p:embeddedFont>
    <p:embeddedFont>
      <p:font typeface="Verdana" panose="020B0604030504040204" pitchFamily="34" charset="0"/>
      <p:regular r:id="rId383"/>
      <p:bold r:id="rId384"/>
      <p:italic r:id="rId385"/>
      <p:boldItalic r:id="rId38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87" roundtripDataSignature="AMtx7mhwFzdV1RQWT0+yRhKLCIJdYxHt+Q=="/>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8362E7E0-86CF-25CE-D581-FBB49CCC4EC5}" name="Juliana Mascarenhas" initials="JM" userId="S::julianam@lncc.br::93ab221c-d2d7-45b4-b6da-a51ecef320d1"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A4E60"/>
    <a:srgbClr val="78070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5103F0-8766-4AD3-8961-EE5DA1AE3360}" v="170" dt="2022-04-27T07:35:40.271"/>
    <p1510:client id="{0396825E-18EE-4DC3-21CB-010F43FB7042}" v="2" dt="2022-06-23T19:03:46.313"/>
    <p1510:client id="{0D8A29A6-BCAF-ACCC-40E8-7F8CE601AE35}" v="39" dt="2022-05-17T03:11:10.660"/>
    <p1510:client id="{12319A25-70C6-8CC4-8606-2E92265426F6}" v="9" dt="2022-05-06T17:18:11.580"/>
    <p1510:client id="{16D78433-C81A-0DDE-F301-B8EBCAEDAC5F}" v="102" dt="2022-05-06T19:33:55.297"/>
    <p1510:client id="{1C663212-262E-D218-FBE0-907A057204AB}" v="1709" dt="2022-05-05T04:22:41.204"/>
    <p1510:client id="{24EC368C-D234-4414-1BA3-8CC5927F0391}" v="212" dt="2022-06-20T16:38:52.895"/>
    <p1510:client id="{252FD5CB-7E4C-3147-705B-914EC003C7C1}" v="79" dt="2022-04-27T20:32:34.626"/>
    <p1510:client id="{299217AE-4630-B94C-D25E-F95024D2419B}" v="2291" dt="2022-05-04T04:39:36.408"/>
    <p1510:client id="{2A06A63C-CE8D-937A-D3F0-8983940A5115}" v="1433" dt="2022-05-10T01:07:22.679"/>
    <p1510:client id="{2BEE4198-BDAC-B463-3894-D4838F0218E1}" v="123" dt="2022-05-05T04:51:57.627"/>
    <p1510:client id="{2F6769EF-FB58-3A5B-E1F9-96F9EC2ABA28}" v="923" dt="2022-04-27T04:44:43.891"/>
    <p1510:client id="{388985A0-2A6B-C5C2-7A93-4721D6927180}" v="48" dt="2022-05-06T17:12:26.900"/>
    <p1510:client id="{40323D9B-2C35-1561-F5B5-292C835B86D0}" v="300" dt="2022-04-27T06:51:01.251"/>
    <p1510:client id="{4399CF85-DA9C-063D-6EC9-53191D324DFB}" v="6" dt="2022-04-29T17:01:54.871"/>
    <p1510:client id="{4A084C87-4E53-70D6-5EF2-AB7575DF6EFF}" v="213" dt="2022-04-25T04:49:46.573"/>
    <p1510:client id="{4AC068E3-0C55-A43A-60FC-BCD07A1F9765}" v="104" dt="2022-04-28T18:26:53.361"/>
    <p1510:client id="{4BCE570C-6229-8276-9177-7EEF119F62D9}" v="2" dt="2022-05-05T04:27:21.575"/>
    <p1510:client id="{51687072-EAE6-6E24-8D65-EE42925F4381}" v="4" dt="2022-06-20T02:59:01.047"/>
    <p1510:client id="{52F53C57-A27E-26AB-1662-085F3EC2C1C1}" v="587" dt="2022-05-03T19:08:55.045"/>
    <p1510:client id="{598E14F1-0BA3-113E-9F0E-6067831593A5}" v="3" dt="2022-08-02T13:00:10.579"/>
    <p1510:client id="{6070C8C1-87DE-EE8A-50BE-1383DBD90C73}" v="3628" dt="2022-05-10T19:06:22.027"/>
    <p1510:client id="{64FC4317-BD88-B87D-B3E3-8BD70425E626}" v="459" dt="2022-04-29T11:35:12.247"/>
    <p1510:client id="{6601F2D5-239F-D0AE-A201-EE6A062D4DD8}" v="761" dt="2022-05-02T05:38:35.941"/>
    <p1510:client id="{6647C1F3-B46D-9BB5-3813-13BFEE31B926}" v="5" dt="2022-05-05T03:51:55.414"/>
    <p1510:client id="{701274E8-7EF2-D428-1043-E4F86770EA5C}" v="168" dt="2022-04-25T08:15:17.981"/>
    <p1510:client id="{7931736E-7677-7CAF-F6F3-2619AC993818}" v="195" dt="2022-04-22T04:17:58.047"/>
    <p1510:client id="{7BA93213-3FF5-3712-E8B6-AD309BF9288E}" v="2894" dt="2022-05-06T06:47:32.539"/>
    <p1510:client id="{80246E56-21BE-E8D8-1B62-85DEDCCB1A77}" v="428" dt="2022-05-11T04:07:19.016"/>
    <p1510:client id="{8138A243-88AA-42FF-4B86-79C76489B7FB}" v="445" dt="2022-04-27T06:05:46.429"/>
    <p1510:client id="{81BC9367-66CE-E9CF-C804-4ED779EE1AE7}" v="64" dt="2022-04-19T02:43:48.935"/>
    <p1510:client id="{86041797-8AD2-47E8-FE55-016E74CAD1FE}" v="3120" dt="2022-04-26T03:07:35.909"/>
    <p1510:client id="{8C078602-9FDF-B93F-2717-6B3D03442C93}" v="732" dt="2022-05-08T03:13:30.672"/>
    <p1510:client id="{9E599566-AD8C-7890-C080-B4A6B044EE0A}" v="1739" dt="2022-05-10T20:22:54.375"/>
    <p1510:client id="{A69B0758-E7F4-A348-B924-2F96CCE7C43F}" v="730" dt="2022-05-11T02:31:43.986"/>
    <p1510:client id="{BFEB7E4A-3DDF-312C-172F-A773DD223E64}" v="1039" dt="2022-05-09T19:32:51.023"/>
    <p1510:client id="{C24804FA-E902-EDA7-36D8-15BA6F1A970A}" v="8" dt="2022-04-24T12:29:46.199"/>
    <p1510:client id="{C8E21EB2-E929-E1C4-63FC-0D69FBA2AA15}" v="709" dt="2022-04-28T04:21:19.802"/>
    <p1510:client id="{C94D7AD8-8F0C-53ED-7B82-68F9D0E7543D}" v="225" dt="2022-04-24T04:50:30.037"/>
    <p1510:client id="{D1534F0D-9E0A-E196-82A4-F8AA4BF0E832}" v="1135" dt="2022-04-29T20:37:21.731"/>
    <p1510:client id="{E15E4710-8786-1DA1-4DCB-A224F255DD52}" v="393" dt="2022-05-02T19:37:30.807"/>
    <p1510:client id="{E8035C5D-4570-FE80-65CB-3CE0C88ED5F4}" v="31" dt="2022-05-13T04:38:09.334"/>
    <p1510:client id="{E8366F88-0E27-3BF3-9166-EDB4839B655C}" v="6" dt="2022-05-03T09:57:32.396"/>
    <p1510:client id="{F22C298C-5D99-D19B-241B-361AFD0347BF}" v="9" dt="2022-05-27T19:06:05.875"/>
    <p1510:client id="{FE4E5685-2C19-EF0A-57F4-B6146C053BA7}" v="152" dt="2022-04-21T04:11:53.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21" Type="http://schemas.openxmlformats.org/officeDocument/2006/relationships/slide" Target="slides/slide16.xml"/><Relationship Id="rId63" Type="http://schemas.openxmlformats.org/officeDocument/2006/relationships/slide" Target="slides/slide58.xml"/><Relationship Id="rId159" Type="http://schemas.openxmlformats.org/officeDocument/2006/relationships/slide" Target="slides/slide154.xml"/><Relationship Id="rId324" Type="http://schemas.openxmlformats.org/officeDocument/2006/relationships/slide" Target="slides/slide319.xml"/><Relationship Id="rId366" Type="http://schemas.openxmlformats.org/officeDocument/2006/relationships/slide" Target="slides/slide361.xml"/><Relationship Id="rId170" Type="http://schemas.openxmlformats.org/officeDocument/2006/relationships/slide" Target="slides/slide165.xml"/><Relationship Id="rId226" Type="http://schemas.openxmlformats.org/officeDocument/2006/relationships/slide" Target="slides/slide221.xml"/><Relationship Id="rId268" Type="http://schemas.openxmlformats.org/officeDocument/2006/relationships/slide" Target="slides/slide263.xml"/><Relationship Id="rId32" Type="http://schemas.openxmlformats.org/officeDocument/2006/relationships/slide" Target="slides/slide27.xml"/><Relationship Id="rId74" Type="http://schemas.openxmlformats.org/officeDocument/2006/relationships/slide" Target="slides/slide69.xml"/><Relationship Id="rId128" Type="http://schemas.openxmlformats.org/officeDocument/2006/relationships/slide" Target="slides/slide123.xml"/><Relationship Id="rId335" Type="http://schemas.openxmlformats.org/officeDocument/2006/relationships/slide" Target="slides/slide330.xml"/><Relationship Id="rId377" Type="http://schemas.openxmlformats.org/officeDocument/2006/relationships/font" Target="fonts/font3.fntdata"/><Relationship Id="rId5" Type="http://schemas.openxmlformats.org/officeDocument/2006/relationships/slideMaster" Target="slideMasters/slideMaster2.xml"/><Relationship Id="rId181" Type="http://schemas.openxmlformats.org/officeDocument/2006/relationships/slide" Target="slides/slide176.xml"/><Relationship Id="rId237" Type="http://schemas.openxmlformats.org/officeDocument/2006/relationships/slide" Target="slides/slide232.xml"/><Relationship Id="rId279" Type="http://schemas.openxmlformats.org/officeDocument/2006/relationships/slide" Target="slides/slide274.xml"/><Relationship Id="rId43" Type="http://schemas.openxmlformats.org/officeDocument/2006/relationships/slide" Target="slides/slide38.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346" Type="http://schemas.openxmlformats.org/officeDocument/2006/relationships/slide" Target="slides/slide341.xml"/><Relationship Id="rId388" Type="http://schemas.openxmlformats.org/officeDocument/2006/relationships/presProps" Target="presProps.xml"/><Relationship Id="rId85" Type="http://schemas.openxmlformats.org/officeDocument/2006/relationships/slide" Target="slides/slide80.xml"/><Relationship Id="rId150" Type="http://schemas.openxmlformats.org/officeDocument/2006/relationships/slide" Target="slides/slide145.xml"/><Relationship Id="rId192" Type="http://schemas.openxmlformats.org/officeDocument/2006/relationships/slide" Target="slides/slide187.xml"/><Relationship Id="rId206" Type="http://schemas.openxmlformats.org/officeDocument/2006/relationships/slide" Target="slides/slide201.xml"/><Relationship Id="rId248" Type="http://schemas.openxmlformats.org/officeDocument/2006/relationships/slide" Target="slides/slide243.xml"/><Relationship Id="rId12" Type="http://schemas.openxmlformats.org/officeDocument/2006/relationships/slide" Target="slides/slide7.xml"/><Relationship Id="rId108" Type="http://schemas.openxmlformats.org/officeDocument/2006/relationships/slide" Target="slides/slide103.xml"/><Relationship Id="rId315" Type="http://schemas.openxmlformats.org/officeDocument/2006/relationships/slide" Target="slides/slide310.xml"/><Relationship Id="rId357" Type="http://schemas.openxmlformats.org/officeDocument/2006/relationships/slide" Target="slides/slide352.xml"/><Relationship Id="rId54" Type="http://schemas.openxmlformats.org/officeDocument/2006/relationships/slide" Target="slides/slide49.xml"/><Relationship Id="rId96" Type="http://schemas.openxmlformats.org/officeDocument/2006/relationships/slide" Target="slides/slide91.xml"/><Relationship Id="rId161" Type="http://schemas.openxmlformats.org/officeDocument/2006/relationships/slide" Target="slides/slide156.xml"/><Relationship Id="rId217" Type="http://schemas.openxmlformats.org/officeDocument/2006/relationships/slide" Target="slides/slide212.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326" Type="http://schemas.openxmlformats.org/officeDocument/2006/relationships/slide" Target="slides/slide321.xml"/><Relationship Id="rId65" Type="http://schemas.openxmlformats.org/officeDocument/2006/relationships/slide" Target="slides/slide60.xml"/><Relationship Id="rId130" Type="http://schemas.openxmlformats.org/officeDocument/2006/relationships/slide" Target="slides/slide125.xml"/><Relationship Id="rId368" Type="http://schemas.openxmlformats.org/officeDocument/2006/relationships/slide" Target="slides/slide363.xml"/><Relationship Id="rId172" Type="http://schemas.openxmlformats.org/officeDocument/2006/relationships/slide" Target="slides/slide167.xml"/><Relationship Id="rId228" Type="http://schemas.openxmlformats.org/officeDocument/2006/relationships/slide" Target="slides/slide223.xml"/><Relationship Id="rId281" Type="http://schemas.openxmlformats.org/officeDocument/2006/relationships/slide" Target="slides/slide276.xml"/><Relationship Id="rId337" Type="http://schemas.openxmlformats.org/officeDocument/2006/relationships/slide" Target="slides/slide332.xml"/><Relationship Id="rId34" Type="http://schemas.openxmlformats.org/officeDocument/2006/relationships/slide" Target="slides/slide29.xml"/><Relationship Id="rId76" Type="http://schemas.openxmlformats.org/officeDocument/2006/relationships/slide" Target="slides/slide71.xml"/><Relationship Id="rId141" Type="http://schemas.openxmlformats.org/officeDocument/2006/relationships/slide" Target="slides/slide136.xml"/><Relationship Id="rId379" Type="http://schemas.openxmlformats.org/officeDocument/2006/relationships/font" Target="fonts/font5.fntdata"/><Relationship Id="rId7" Type="http://schemas.openxmlformats.org/officeDocument/2006/relationships/slide" Target="slides/slide2.xml"/><Relationship Id="rId183" Type="http://schemas.openxmlformats.org/officeDocument/2006/relationships/slide" Target="slides/slide178.xml"/><Relationship Id="rId239" Type="http://schemas.openxmlformats.org/officeDocument/2006/relationships/slide" Target="slides/slide234.xml"/><Relationship Id="rId390" Type="http://schemas.openxmlformats.org/officeDocument/2006/relationships/theme" Target="theme/theme1.xml"/><Relationship Id="rId250" Type="http://schemas.openxmlformats.org/officeDocument/2006/relationships/slide" Target="slides/slide245.xml"/><Relationship Id="rId292" Type="http://schemas.openxmlformats.org/officeDocument/2006/relationships/slide" Target="slides/slide287.xml"/><Relationship Id="rId306" Type="http://schemas.openxmlformats.org/officeDocument/2006/relationships/slide" Target="slides/slide301.xml"/><Relationship Id="rId45" Type="http://schemas.openxmlformats.org/officeDocument/2006/relationships/slide" Target="slides/slide40.xml"/><Relationship Id="rId87" Type="http://schemas.openxmlformats.org/officeDocument/2006/relationships/slide" Target="slides/slide82.xml"/><Relationship Id="rId110" Type="http://schemas.openxmlformats.org/officeDocument/2006/relationships/slide" Target="slides/slide105.xml"/><Relationship Id="rId348" Type="http://schemas.openxmlformats.org/officeDocument/2006/relationships/slide" Target="slides/slide343.xml"/><Relationship Id="rId152" Type="http://schemas.openxmlformats.org/officeDocument/2006/relationships/slide" Target="slides/slide147.xml"/><Relationship Id="rId194" Type="http://schemas.openxmlformats.org/officeDocument/2006/relationships/slide" Target="slides/slide189.xml"/><Relationship Id="rId208" Type="http://schemas.openxmlformats.org/officeDocument/2006/relationships/slide" Target="slides/slide203.xml"/><Relationship Id="rId261" Type="http://schemas.openxmlformats.org/officeDocument/2006/relationships/slide" Target="slides/slide256.xml"/><Relationship Id="rId14" Type="http://schemas.openxmlformats.org/officeDocument/2006/relationships/slide" Target="slides/slide9.xml"/><Relationship Id="rId56" Type="http://schemas.openxmlformats.org/officeDocument/2006/relationships/slide" Target="slides/slide51.xml"/><Relationship Id="rId317" Type="http://schemas.openxmlformats.org/officeDocument/2006/relationships/slide" Target="slides/slide312.xml"/><Relationship Id="rId359" Type="http://schemas.openxmlformats.org/officeDocument/2006/relationships/slide" Target="slides/slide354.xml"/><Relationship Id="rId98" Type="http://schemas.openxmlformats.org/officeDocument/2006/relationships/slide" Target="slides/slide93.xml"/><Relationship Id="rId121" Type="http://schemas.openxmlformats.org/officeDocument/2006/relationships/slide" Target="slides/slide116.xml"/><Relationship Id="rId163" Type="http://schemas.openxmlformats.org/officeDocument/2006/relationships/slide" Target="slides/slide158.xml"/><Relationship Id="rId219" Type="http://schemas.openxmlformats.org/officeDocument/2006/relationships/slide" Target="slides/slide214.xml"/><Relationship Id="rId370" Type="http://schemas.openxmlformats.org/officeDocument/2006/relationships/slide" Target="slides/slide365.xml"/><Relationship Id="rId230" Type="http://schemas.openxmlformats.org/officeDocument/2006/relationships/slide" Target="slides/slide225.xml"/><Relationship Id="rId25" Type="http://schemas.openxmlformats.org/officeDocument/2006/relationships/slide" Target="slides/slide20.xml"/><Relationship Id="rId67" Type="http://schemas.openxmlformats.org/officeDocument/2006/relationships/slide" Target="slides/slide62.xml"/><Relationship Id="rId272" Type="http://schemas.openxmlformats.org/officeDocument/2006/relationships/slide" Target="slides/slide267.xml"/><Relationship Id="rId328" Type="http://schemas.openxmlformats.org/officeDocument/2006/relationships/slide" Target="slides/slide323.xml"/><Relationship Id="rId132" Type="http://schemas.openxmlformats.org/officeDocument/2006/relationships/slide" Target="slides/slide127.xml"/><Relationship Id="rId174" Type="http://schemas.openxmlformats.org/officeDocument/2006/relationships/slide" Target="slides/slide169.xml"/><Relationship Id="rId381" Type="http://schemas.openxmlformats.org/officeDocument/2006/relationships/font" Target="fonts/font7.fntdata"/><Relationship Id="rId241" Type="http://schemas.openxmlformats.org/officeDocument/2006/relationships/slide" Target="slides/slide236.xml"/><Relationship Id="rId36" Type="http://schemas.openxmlformats.org/officeDocument/2006/relationships/slide" Target="slides/slide31.xml"/><Relationship Id="rId283" Type="http://schemas.openxmlformats.org/officeDocument/2006/relationships/slide" Target="slides/slide278.xml"/><Relationship Id="rId339" Type="http://schemas.openxmlformats.org/officeDocument/2006/relationships/slide" Target="slides/slide334.xml"/><Relationship Id="rId78" Type="http://schemas.openxmlformats.org/officeDocument/2006/relationships/slide" Target="slides/slide73.xml"/><Relationship Id="rId101" Type="http://schemas.openxmlformats.org/officeDocument/2006/relationships/slide" Target="slides/slide96.xml"/><Relationship Id="rId143" Type="http://schemas.openxmlformats.org/officeDocument/2006/relationships/slide" Target="slides/slide138.xml"/><Relationship Id="rId185" Type="http://schemas.openxmlformats.org/officeDocument/2006/relationships/slide" Target="slides/slide180.xml"/><Relationship Id="rId350" Type="http://schemas.openxmlformats.org/officeDocument/2006/relationships/slide" Target="slides/slide345.xml"/><Relationship Id="rId9" Type="http://schemas.openxmlformats.org/officeDocument/2006/relationships/slide" Target="slides/slide4.xml"/><Relationship Id="rId210" Type="http://schemas.openxmlformats.org/officeDocument/2006/relationships/slide" Target="slides/slide205.xml"/><Relationship Id="rId392" Type="http://schemas.microsoft.com/office/2015/10/relationships/revisionInfo" Target="revisionInfo.xml"/><Relationship Id="rId252" Type="http://schemas.openxmlformats.org/officeDocument/2006/relationships/slide" Target="slides/slide247.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89" Type="http://schemas.openxmlformats.org/officeDocument/2006/relationships/slide" Target="slides/slide84.xml"/><Relationship Id="rId112" Type="http://schemas.openxmlformats.org/officeDocument/2006/relationships/slide" Target="slides/slide107.xml"/><Relationship Id="rId154" Type="http://schemas.openxmlformats.org/officeDocument/2006/relationships/slide" Target="slides/slide149.xml"/><Relationship Id="rId361" Type="http://schemas.openxmlformats.org/officeDocument/2006/relationships/slide" Target="slides/slide356.xml"/><Relationship Id="rId196" Type="http://schemas.openxmlformats.org/officeDocument/2006/relationships/slide" Target="slides/slide191.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330" Type="http://schemas.openxmlformats.org/officeDocument/2006/relationships/slide" Target="slides/slide325.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351" Type="http://schemas.openxmlformats.org/officeDocument/2006/relationships/slide" Target="slides/slide346.xml"/><Relationship Id="rId372" Type="http://schemas.openxmlformats.org/officeDocument/2006/relationships/slide" Target="slides/slide367.xml"/><Relationship Id="rId393" Type="http://schemas.microsoft.com/office/2018/10/relationships/authors" Target="authors.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slide" Target="slides/slide315.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341" Type="http://schemas.openxmlformats.org/officeDocument/2006/relationships/slide" Target="slides/slide336.xml"/><Relationship Id="rId362" Type="http://schemas.openxmlformats.org/officeDocument/2006/relationships/slide" Target="slides/slide357.xml"/><Relationship Id="rId383" Type="http://schemas.openxmlformats.org/officeDocument/2006/relationships/font" Target="fonts/font9.fntdata"/><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331" Type="http://schemas.openxmlformats.org/officeDocument/2006/relationships/slide" Target="slides/slide326.xml"/><Relationship Id="rId352" Type="http://schemas.openxmlformats.org/officeDocument/2006/relationships/slide" Target="slides/slide347.xml"/><Relationship Id="rId373" Type="http://schemas.openxmlformats.org/officeDocument/2006/relationships/slide" Target="slides/slide368.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slide" Target="slides/slide316.xml"/><Relationship Id="rId342" Type="http://schemas.openxmlformats.org/officeDocument/2006/relationships/slide" Target="slides/slide337.xml"/><Relationship Id="rId363" Type="http://schemas.openxmlformats.org/officeDocument/2006/relationships/slide" Target="slides/slide358.xml"/><Relationship Id="rId384" Type="http://schemas.openxmlformats.org/officeDocument/2006/relationships/font" Target="fonts/font10.fntdata"/><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332" Type="http://schemas.openxmlformats.org/officeDocument/2006/relationships/slide" Target="slides/slide327.xml"/><Relationship Id="rId353" Type="http://schemas.openxmlformats.org/officeDocument/2006/relationships/slide" Target="slides/slide348.xml"/><Relationship Id="rId374" Type="http://schemas.openxmlformats.org/officeDocument/2006/relationships/notesMaster" Target="notesMasters/notesMaster1.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customXml" Target="../customXml/item2.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slide" Target="slides/slide317.xml"/><Relationship Id="rId343" Type="http://schemas.openxmlformats.org/officeDocument/2006/relationships/slide" Target="slides/slide338.xml"/><Relationship Id="rId364" Type="http://schemas.openxmlformats.org/officeDocument/2006/relationships/slide" Target="slides/slide359.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 Id="rId385" Type="http://schemas.openxmlformats.org/officeDocument/2006/relationships/font" Target="fonts/font11.fntdata"/><Relationship Id="rId19" Type="http://schemas.openxmlformats.org/officeDocument/2006/relationships/slide" Target="slides/slide14.xml"/><Relationship Id="rId224" Type="http://schemas.openxmlformats.org/officeDocument/2006/relationships/slide" Target="slides/slide219.xml"/><Relationship Id="rId245" Type="http://schemas.openxmlformats.org/officeDocument/2006/relationships/slide" Target="slides/slide240.xml"/><Relationship Id="rId266" Type="http://schemas.openxmlformats.org/officeDocument/2006/relationships/slide" Target="slides/slide261.xml"/><Relationship Id="rId287" Type="http://schemas.openxmlformats.org/officeDocument/2006/relationships/slide" Target="slides/slide282.xml"/><Relationship Id="rId30" Type="http://schemas.openxmlformats.org/officeDocument/2006/relationships/slide" Target="slides/slide2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312" Type="http://schemas.openxmlformats.org/officeDocument/2006/relationships/slide" Target="slides/slide307.xml"/><Relationship Id="rId333" Type="http://schemas.openxmlformats.org/officeDocument/2006/relationships/slide" Target="slides/slide328.xml"/><Relationship Id="rId354" Type="http://schemas.openxmlformats.org/officeDocument/2006/relationships/slide" Target="slides/slide349.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189" Type="http://schemas.openxmlformats.org/officeDocument/2006/relationships/slide" Target="slides/slide184.xml"/><Relationship Id="rId375" Type="http://schemas.openxmlformats.org/officeDocument/2006/relationships/font" Target="fonts/font1.fntdata"/><Relationship Id="rId3" Type="http://schemas.openxmlformats.org/officeDocument/2006/relationships/customXml" Target="../customXml/item3.xml"/><Relationship Id="rId214" Type="http://schemas.openxmlformats.org/officeDocument/2006/relationships/slide" Target="slides/slide209.xml"/><Relationship Id="rId235" Type="http://schemas.openxmlformats.org/officeDocument/2006/relationships/slide" Target="slides/slide230.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302" Type="http://schemas.openxmlformats.org/officeDocument/2006/relationships/slide" Target="slides/slide297.xml"/><Relationship Id="rId323" Type="http://schemas.openxmlformats.org/officeDocument/2006/relationships/slide" Target="slides/slide318.xml"/><Relationship Id="rId344" Type="http://schemas.openxmlformats.org/officeDocument/2006/relationships/slide" Target="slides/slide339.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179" Type="http://schemas.openxmlformats.org/officeDocument/2006/relationships/slide" Target="slides/slide174.xml"/><Relationship Id="rId365" Type="http://schemas.openxmlformats.org/officeDocument/2006/relationships/slide" Target="slides/slide360.xml"/><Relationship Id="rId386" Type="http://schemas.openxmlformats.org/officeDocument/2006/relationships/font" Target="fonts/font12.fntdata"/><Relationship Id="rId190" Type="http://schemas.openxmlformats.org/officeDocument/2006/relationships/slide" Target="slides/slide185.xml"/><Relationship Id="rId204" Type="http://schemas.openxmlformats.org/officeDocument/2006/relationships/slide" Target="slides/slide199.xml"/><Relationship Id="rId225" Type="http://schemas.openxmlformats.org/officeDocument/2006/relationships/slide" Target="slides/slide220.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06" Type="http://schemas.openxmlformats.org/officeDocument/2006/relationships/slide" Target="slides/slide101.xml"/><Relationship Id="rId127" Type="http://schemas.openxmlformats.org/officeDocument/2006/relationships/slide" Target="slides/slide122.xml"/><Relationship Id="rId313" Type="http://schemas.openxmlformats.org/officeDocument/2006/relationships/slide" Target="slides/slide308.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94" Type="http://schemas.openxmlformats.org/officeDocument/2006/relationships/slide" Target="slides/slide89.xml"/><Relationship Id="rId148" Type="http://schemas.openxmlformats.org/officeDocument/2006/relationships/slide" Target="slides/slide143.xml"/><Relationship Id="rId169" Type="http://schemas.openxmlformats.org/officeDocument/2006/relationships/slide" Target="slides/slide164.xml"/><Relationship Id="rId334" Type="http://schemas.openxmlformats.org/officeDocument/2006/relationships/slide" Target="slides/slide329.xml"/><Relationship Id="rId355" Type="http://schemas.openxmlformats.org/officeDocument/2006/relationships/slide" Target="slides/slide350.xml"/><Relationship Id="rId376" Type="http://schemas.openxmlformats.org/officeDocument/2006/relationships/font" Target="fonts/font2.fntdata"/><Relationship Id="rId4" Type="http://schemas.openxmlformats.org/officeDocument/2006/relationships/slideMaster" Target="slideMasters/slideMaster1.xml"/><Relationship Id="rId180" Type="http://schemas.openxmlformats.org/officeDocument/2006/relationships/slide" Target="slides/slide17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303" Type="http://schemas.openxmlformats.org/officeDocument/2006/relationships/slide" Target="slides/slide298.xml"/><Relationship Id="rId42" Type="http://schemas.openxmlformats.org/officeDocument/2006/relationships/slide" Target="slides/slide37.xml"/><Relationship Id="rId84" Type="http://schemas.openxmlformats.org/officeDocument/2006/relationships/slide" Target="slides/slide79.xml"/><Relationship Id="rId138" Type="http://schemas.openxmlformats.org/officeDocument/2006/relationships/slide" Target="slides/slide133.xml"/><Relationship Id="rId345" Type="http://schemas.openxmlformats.org/officeDocument/2006/relationships/slide" Target="slides/slide340.xml"/><Relationship Id="rId387" Type="http://customschemas.google.com/relationships/presentationmetadata" Target="metadata"/><Relationship Id="rId191" Type="http://schemas.openxmlformats.org/officeDocument/2006/relationships/slide" Target="slides/slide186.xml"/><Relationship Id="rId205" Type="http://schemas.openxmlformats.org/officeDocument/2006/relationships/slide" Target="slides/slide200.xml"/><Relationship Id="rId247" Type="http://schemas.openxmlformats.org/officeDocument/2006/relationships/slide" Target="slides/slide242.xml"/><Relationship Id="rId107" Type="http://schemas.openxmlformats.org/officeDocument/2006/relationships/slide" Target="slides/slide102.xml"/><Relationship Id="rId289" Type="http://schemas.openxmlformats.org/officeDocument/2006/relationships/slide" Target="slides/slide284.xml"/><Relationship Id="rId11" Type="http://schemas.openxmlformats.org/officeDocument/2006/relationships/slide" Target="slides/slide6.xml"/><Relationship Id="rId53" Type="http://schemas.openxmlformats.org/officeDocument/2006/relationships/slide" Target="slides/slide48.xml"/><Relationship Id="rId149" Type="http://schemas.openxmlformats.org/officeDocument/2006/relationships/slide" Target="slides/slide144.xml"/><Relationship Id="rId314" Type="http://schemas.openxmlformats.org/officeDocument/2006/relationships/slide" Target="slides/slide309.xml"/><Relationship Id="rId356" Type="http://schemas.openxmlformats.org/officeDocument/2006/relationships/slide" Target="slides/slide351.xml"/><Relationship Id="rId95" Type="http://schemas.openxmlformats.org/officeDocument/2006/relationships/slide" Target="slides/slide90.xml"/><Relationship Id="rId160" Type="http://schemas.openxmlformats.org/officeDocument/2006/relationships/slide" Target="slides/slide155.xml"/><Relationship Id="rId216" Type="http://schemas.openxmlformats.org/officeDocument/2006/relationships/slide" Target="slides/slide211.xml"/><Relationship Id="rId258" Type="http://schemas.openxmlformats.org/officeDocument/2006/relationships/slide" Target="slides/slide253.xml"/><Relationship Id="rId22" Type="http://schemas.openxmlformats.org/officeDocument/2006/relationships/slide" Target="slides/slide17.xml"/><Relationship Id="rId64" Type="http://schemas.openxmlformats.org/officeDocument/2006/relationships/slide" Target="slides/slide59.xml"/><Relationship Id="rId118" Type="http://schemas.openxmlformats.org/officeDocument/2006/relationships/slide" Target="slides/slide113.xml"/><Relationship Id="rId325" Type="http://schemas.openxmlformats.org/officeDocument/2006/relationships/slide" Target="slides/slide320.xml"/><Relationship Id="rId367" Type="http://schemas.openxmlformats.org/officeDocument/2006/relationships/slide" Target="slides/slide362.xml"/><Relationship Id="rId171" Type="http://schemas.openxmlformats.org/officeDocument/2006/relationships/slide" Target="slides/slide166.xml"/><Relationship Id="rId227" Type="http://schemas.openxmlformats.org/officeDocument/2006/relationships/slide" Target="slides/slide222.xml"/><Relationship Id="rId269" Type="http://schemas.openxmlformats.org/officeDocument/2006/relationships/slide" Target="slides/slide264.xml"/><Relationship Id="rId33" Type="http://schemas.openxmlformats.org/officeDocument/2006/relationships/slide" Target="slides/slide28.xml"/><Relationship Id="rId129" Type="http://schemas.openxmlformats.org/officeDocument/2006/relationships/slide" Target="slides/slide124.xml"/><Relationship Id="rId280" Type="http://schemas.openxmlformats.org/officeDocument/2006/relationships/slide" Target="slides/slide275.xml"/><Relationship Id="rId336" Type="http://schemas.openxmlformats.org/officeDocument/2006/relationships/slide" Target="slides/slide331.xml"/><Relationship Id="rId75" Type="http://schemas.openxmlformats.org/officeDocument/2006/relationships/slide" Target="slides/slide70.xml"/><Relationship Id="rId140" Type="http://schemas.openxmlformats.org/officeDocument/2006/relationships/slide" Target="slides/slide135.xml"/><Relationship Id="rId182" Type="http://schemas.openxmlformats.org/officeDocument/2006/relationships/slide" Target="slides/slide177.xml"/><Relationship Id="rId378" Type="http://schemas.openxmlformats.org/officeDocument/2006/relationships/font" Target="fonts/font4.fntdata"/><Relationship Id="rId6" Type="http://schemas.openxmlformats.org/officeDocument/2006/relationships/slide" Target="slides/slide1.xml"/><Relationship Id="rId238" Type="http://schemas.openxmlformats.org/officeDocument/2006/relationships/slide" Target="slides/slide233.xml"/><Relationship Id="rId291" Type="http://schemas.openxmlformats.org/officeDocument/2006/relationships/slide" Target="slides/slide286.xml"/><Relationship Id="rId305" Type="http://schemas.openxmlformats.org/officeDocument/2006/relationships/slide" Target="slides/slide300.xml"/><Relationship Id="rId347" Type="http://schemas.openxmlformats.org/officeDocument/2006/relationships/slide" Target="slides/slide342.xml"/><Relationship Id="rId44" Type="http://schemas.openxmlformats.org/officeDocument/2006/relationships/slide" Target="slides/slide39.xml"/><Relationship Id="rId86" Type="http://schemas.openxmlformats.org/officeDocument/2006/relationships/slide" Target="slides/slide81.xml"/><Relationship Id="rId151" Type="http://schemas.openxmlformats.org/officeDocument/2006/relationships/slide" Target="slides/slide146.xml"/><Relationship Id="rId389" Type="http://schemas.openxmlformats.org/officeDocument/2006/relationships/viewProps" Target="viewProps.xml"/><Relationship Id="rId193" Type="http://schemas.openxmlformats.org/officeDocument/2006/relationships/slide" Target="slides/slide188.xml"/><Relationship Id="rId207" Type="http://schemas.openxmlformats.org/officeDocument/2006/relationships/slide" Target="slides/slide202.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316" Type="http://schemas.openxmlformats.org/officeDocument/2006/relationships/slide" Target="slides/slide311.xml"/><Relationship Id="rId55" Type="http://schemas.openxmlformats.org/officeDocument/2006/relationships/slide" Target="slides/slide50.xml"/><Relationship Id="rId97" Type="http://schemas.openxmlformats.org/officeDocument/2006/relationships/slide" Target="slides/slide92.xml"/><Relationship Id="rId120" Type="http://schemas.openxmlformats.org/officeDocument/2006/relationships/slide" Target="slides/slide115.xml"/><Relationship Id="rId358" Type="http://schemas.openxmlformats.org/officeDocument/2006/relationships/slide" Target="slides/slide353.xml"/><Relationship Id="rId162" Type="http://schemas.openxmlformats.org/officeDocument/2006/relationships/slide" Target="slides/slide157.xml"/><Relationship Id="rId218" Type="http://schemas.openxmlformats.org/officeDocument/2006/relationships/slide" Target="slides/slide213.xml"/><Relationship Id="rId271" Type="http://schemas.openxmlformats.org/officeDocument/2006/relationships/slide" Target="slides/slide266.xml"/><Relationship Id="rId24" Type="http://schemas.openxmlformats.org/officeDocument/2006/relationships/slide" Target="slides/slide19.xml"/><Relationship Id="rId66" Type="http://schemas.openxmlformats.org/officeDocument/2006/relationships/slide" Target="slides/slide61.xml"/><Relationship Id="rId131" Type="http://schemas.openxmlformats.org/officeDocument/2006/relationships/slide" Target="slides/slide126.xml"/><Relationship Id="rId327" Type="http://schemas.openxmlformats.org/officeDocument/2006/relationships/slide" Target="slides/slide322.xml"/><Relationship Id="rId369" Type="http://schemas.openxmlformats.org/officeDocument/2006/relationships/slide" Target="slides/slide364.xml"/><Relationship Id="rId173" Type="http://schemas.openxmlformats.org/officeDocument/2006/relationships/slide" Target="slides/slide168.xml"/><Relationship Id="rId229" Type="http://schemas.openxmlformats.org/officeDocument/2006/relationships/slide" Target="slides/slide224.xml"/><Relationship Id="rId380" Type="http://schemas.openxmlformats.org/officeDocument/2006/relationships/font" Target="fonts/font6.fntdata"/><Relationship Id="rId240" Type="http://schemas.openxmlformats.org/officeDocument/2006/relationships/slide" Target="slides/slide235.xml"/><Relationship Id="rId35" Type="http://schemas.openxmlformats.org/officeDocument/2006/relationships/slide" Target="slides/slide30.xml"/><Relationship Id="rId77" Type="http://schemas.openxmlformats.org/officeDocument/2006/relationships/slide" Target="slides/slide72.xml"/><Relationship Id="rId100" Type="http://schemas.openxmlformats.org/officeDocument/2006/relationships/slide" Target="slides/slide95.xml"/><Relationship Id="rId282" Type="http://schemas.openxmlformats.org/officeDocument/2006/relationships/slide" Target="slides/slide277.xml"/><Relationship Id="rId338" Type="http://schemas.openxmlformats.org/officeDocument/2006/relationships/slide" Target="slides/slide333.xml"/><Relationship Id="rId8" Type="http://schemas.openxmlformats.org/officeDocument/2006/relationships/slide" Target="slides/slide3.xml"/><Relationship Id="rId142" Type="http://schemas.openxmlformats.org/officeDocument/2006/relationships/slide" Target="slides/slide137.xml"/><Relationship Id="rId184" Type="http://schemas.openxmlformats.org/officeDocument/2006/relationships/slide" Target="slides/slide179.xml"/><Relationship Id="rId391" Type="http://schemas.openxmlformats.org/officeDocument/2006/relationships/tableStyles" Target="tableStyles.xml"/><Relationship Id="rId251" Type="http://schemas.openxmlformats.org/officeDocument/2006/relationships/slide" Target="slides/slide246.xml"/><Relationship Id="rId46" Type="http://schemas.openxmlformats.org/officeDocument/2006/relationships/slide" Target="slides/slide41.xml"/><Relationship Id="rId293" Type="http://schemas.openxmlformats.org/officeDocument/2006/relationships/slide" Target="slides/slide288.xml"/><Relationship Id="rId307" Type="http://schemas.openxmlformats.org/officeDocument/2006/relationships/slide" Target="slides/slide302.xml"/><Relationship Id="rId349" Type="http://schemas.openxmlformats.org/officeDocument/2006/relationships/slide" Target="slides/slide344.xml"/><Relationship Id="rId88" Type="http://schemas.openxmlformats.org/officeDocument/2006/relationships/slide" Target="slides/slide83.xml"/><Relationship Id="rId111" Type="http://schemas.openxmlformats.org/officeDocument/2006/relationships/slide" Target="slides/slide106.xml"/><Relationship Id="rId153" Type="http://schemas.openxmlformats.org/officeDocument/2006/relationships/slide" Target="slides/slide148.xml"/><Relationship Id="rId195" Type="http://schemas.openxmlformats.org/officeDocument/2006/relationships/slide" Target="slides/slide190.xml"/><Relationship Id="rId209" Type="http://schemas.openxmlformats.org/officeDocument/2006/relationships/slide" Target="slides/slide204.xml"/><Relationship Id="rId360" Type="http://schemas.openxmlformats.org/officeDocument/2006/relationships/slide" Target="slides/slide355.xml"/><Relationship Id="rId220" Type="http://schemas.openxmlformats.org/officeDocument/2006/relationships/slide" Target="slides/slide215.xml"/><Relationship Id="rId15" Type="http://schemas.openxmlformats.org/officeDocument/2006/relationships/slide" Target="slides/slide10.xml"/><Relationship Id="rId57" Type="http://schemas.openxmlformats.org/officeDocument/2006/relationships/slide" Target="slides/slide52.xml"/><Relationship Id="rId262" Type="http://schemas.openxmlformats.org/officeDocument/2006/relationships/slide" Target="slides/slide257.xml"/><Relationship Id="rId318" Type="http://schemas.openxmlformats.org/officeDocument/2006/relationships/slide" Target="slides/slide313.xml"/><Relationship Id="rId99" Type="http://schemas.openxmlformats.org/officeDocument/2006/relationships/slide" Target="slides/slide94.xml"/><Relationship Id="rId122" Type="http://schemas.openxmlformats.org/officeDocument/2006/relationships/slide" Target="slides/slide117.xml"/><Relationship Id="rId164" Type="http://schemas.openxmlformats.org/officeDocument/2006/relationships/slide" Target="slides/slide159.xml"/><Relationship Id="rId371" Type="http://schemas.openxmlformats.org/officeDocument/2006/relationships/slide" Target="slides/slide366.xml"/><Relationship Id="rId26" Type="http://schemas.openxmlformats.org/officeDocument/2006/relationships/slide" Target="slides/slide21.xml"/><Relationship Id="rId231" Type="http://schemas.openxmlformats.org/officeDocument/2006/relationships/slide" Target="slides/slide226.xml"/><Relationship Id="rId273" Type="http://schemas.openxmlformats.org/officeDocument/2006/relationships/slide" Target="slides/slide268.xml"/><Relationship Id="rId329" Type="http://schemas.openxmlformats.org/officeDocument/2006/relationships/slide" Target="slides/slide324.xml"/><Relationship Id="rId68" Type="http://schemas.openxmlformats.org/officeDocument/2006/relationships/slide" Target="slides/slide63.xml"/><Relationship Id="rId133" Type="http://schemas.openxmlformats.org/officeDocument/2006/relationships/slide" Target="slides/slide128.xml"/><Relationship Id="rId175" Type="http://schemas.openxmlformats.org/officeDocument/2006/relationships/slide" Target="slides/slide170.xml"/><Relationship Id="rId340" Type="http://schemas.openxmlformats.org/officeDocument/2006/relationships/slide" Target="slides/slide335.xml"/><Relationship Id="rId200" Type="http://schemas.openxmlformats.org/officeDocument/2006/relationships/slide" Target="slides/slide195.xml"/><Relationship Id="rId382" Type="http://schemas.openxmlformats.org/officeDocument/2006/relationships/font" Target="fonts/font8.fntdata"/></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9F0674F-A5BA-44CE-A6EA-801489DE4AA2}" type="doc">
      <dgm:prSet loTypeId="urn:microsoft.com/office/officeart/2016/7/layout/BasicTimeline" loCatId="timeline" qsTypeId="urn:microsoft.com/office/officeart/2005/8/quickstyle/simple1" qsCatId="simple" csTypeId="urn:microsoft.com/office/officeart/2005/8/colors/accent1_2" csCatId="accent1" phldr="1"/>
      <dgm:spPr/>
      <dgm:t>
        <a:bodyPr/>
        <a:lstStyle/>
        <a:p>
          <a:endParaRPr lang="pt-BR"/>
        </a:p>
      </dgm:t>
    </dgm:pt>
    <dgm:pt modelId="{7851B43D-A698-4DA9-A225-222BDF8A9E46}">
      <dgm:prSet phldrT="[Texto]" phldr="0"/>
      <dgm:spPr/>
      <dgm:t>
        <a:bodyPr/>
        <a:lstStyle/>
        <a:p>
          <a:pPr>
            <a:defRPr b="1"/>
          </a:pPr>
          <a:r>
            <a:rPr lang="pt-BR">
              <a:latin typeface="Arial"/>
            </a:rPr>
            <a:t> </a:t>
          </a:r>
          <a:r>
            <a:rPr lang="pt-BR">
              <a:solidFill>
                <a:srgbClr val="073763"/>
              </a:solidFill>
              <a:latin typeface="Arial"/>
            </a:rPr>
            <a:t>2009</a:t>
          </a:r>
          <a:r>
            <a:rPr lang="pt-BR" b="1">
              <a:solidFill>
                <a:srgbClr val="073763"/>
              </a:solidFill>
              <a:latin typeface="Arial"/>
            </a:rPr>
            <a:t> – 2011 </a:t>
          </a:r>
          <a:endParaRPr lang="pt-BR" b="0">
            <a:latin typeface="Arial"/>
          </a:endParaRPr>
        </a:p>
      </dgm:t>
    </dgm:pt>
    <dgm:pt modelId="{B50C9603-8AE7-427E-AFD0-05EFEED1E056}" type="parTrans" cxnId="{1116E96A-8C94-4385-9D4A-14EF1FA87625}">
      <dgm:prSet/>
      <dgm:spPr/>
      <dgm:t>
        <a:bodyPr/>
        <a:lstStyle/>
        <a:p>
          <a:endParaRPr lang="pt-BR"/>
        </a:p>
      </dgm:t>
    </dgm:pt>
    <dgm:pt modelId="{D5DBE8C4-FFCC-4DEA-94E6-B14EE522CB1C}" type="sibTrans" cxnId="{1116E96A-8C94-4385-9D4A-14EF1FA87625}">
      <dgm:prSet/>
      <dgm:spPr/>
      <dgm:t>
        <a:bodyPr/>
        <a:lstStyle/>
        <a:p>
          <a:endParaRPr lang="pt-BR"/>
        </a:p>
      </dgm:t>
    </dgm:pt>
    <dgm:pt modelId="{3B1EDAEB-D377-4345-B3DC-3D9A0B2C247A}">
      <dgm:prSet phldrT="[Texto]" phldr="0"/>
      <dgm:spPr/>
      <dgm:t>
        <a:bodyPr/>
        <a:lstStyle/>
        <a:p>
          <a:r>
            <a:rPr lang="pt-BR" b="0">
              <a:latin typeface="Arial"/>
            </a:rPr>
            <a:t> Engenharia da computação - UCP</a:t>
          </a:r>
          <a:endParaRPr lang="pt-BR" b="0"/>
        </a:p>
      </dgm:t>
    </dgm:pt>
    <dgm:pt modelId="{4F9C5AAC-386D-4E76-90CE-C92C739F2833}" type="parTrans" cxnId="{65718B67-F6A7-4760-A347-2CFFB97B06C6}">
      <dgm:prSet/>
      <dgm:spPr/>
      <dgm:t>
        <a:bodyPr/>
        <a:lstStyle/>
        <a:p>
          <a:endParaRPr lang="pt-BR"/>
        </a:p>
      </dgm:t>
    </dgm:pt>
    <dgm:pt modelId="{2EDC5BAF-7A55-4890-871F-7B460B437DBA}" type="sibTrans" cxnId="{65718B67-F6A7-4760-A347-2CFFB97B06C6}">
      <dgm:prSet/>
      <dgm:spPr/>
      <dgm:t>
        <a:bodyPr/>
        <a:lstStyle/>
        <a:p>
          <a:endParaRPr lang="pt-BR"/>
        </a:p>
      </dgm:t>
    </dgm:pt>
    <dgm:pt modelId="{61E69787-E503-4765-BDE5-3AE4A528EEFD}">
      <dgm:prSet phldrT="[Texto]" phldr="0"/>
      <dgm:spPr/>
      <dgm:t>
        <a:bodyPr/>
        <a:lstStyle/>
        <a:p>
          <a:pPr>
            <a:defRPr b="1"/>
          </a:pPr>
          <a:r>
            <a:rPr lang="pt-BR" b="1">
              <a:latin typeface="Arial"/>
            </a:rPr>
            <a:t> 2017 - 2019</a:t>
          </a:r>
          <a:endParaRPr lang="pt-BR" b="1"/>
        </a:p>
      </dgm:t>
    </dgm:pt>
    <dgm:pt modelId="{B77133D1-7865-4B60-88D5-E8A0E052255C}" type="parTrans" cxnId="{402F03A6-961E-4860-A13D-88FCF2DCEDDF}">
      <dgm:prSet/>
      <dgm:spPr/>
      <dgm:t>
        <a:bodyPr/>
        <a:lstStyle/>
        <a:p>
          <a:endParaRPr lang="pt-BR"/>
        </a:p>
      </dgm:t>
    </dgm:pt>
    <dgm:pt modelId="{2C492B5B-EA14-4ED9-BC5F-FEEF73846403}" type="sibTrans" cxnId="{402F03A6-961E-4860-A13D-88FCF2DCEDDF}">
      <dgm:prSet/>
      <dgm:spPr/>
      <dgm:t>
        <a:bodyPr/>
        <a:lstStyle/>
        <a:p>
          <a:endParaRPr lang="pt-BR"/>
        </a:p>
      </dgm:t>
    </dgm:pt>
    <dgm:pt modelId="{D0764463-7A75-4406-96A0-318E3B029372}">
      <dgm:prSet phldrT="[Texto]" phldr="0"/>
      <dgm:spPr/>
      <dgm:t>
        <a:bodyPr/>
        <a:lstStyle/>
        <a:p>
          <a:r>
            <a:rPr lang="pt-BR" b="0">
              <a:latin typeface="Arial"/>
            </a:rPr>
            <a:t> Mestre em modelagem computacional – LNCC</a:t>
          </a:r>
        </a:p>
      </dgm:t>
    </dgm:pt>
    <dgm:pt modelId="{58644272-B87B-43F4-A860-24BCB8AB6DC4}" type="parTrans" cxnId="{5F3544F9-4411-457C-8C57-B9FDB3A9BEA0}">
      <dgm:prSet/>
      <dgm:spPr/>
      <dgm:t>
        <a:bodyPr/>
        <a:lstStyle/>
        <a:p>
          <a:endParaRPr lang="pt-BR"/>
        </a:p>
      </dgm:t>
    </dgm:pt>
    <dgm:pt modelId="{456BBADB-3A09-46F7-87D0-1D5109451D51}" type="sibTrans" cxnId="{5F3544F9-4411-457C-8C57-B9FDB3A9BEA0}">
      <dgm:prSet/>
      <dgm:spPr/>
      <dgm:t>
        <a:bodyPr/>
        <a:lstStyle/>
        <a:p>
          <a:endParaRPr lang="pt-BR"/>
        </a:p>
      </dgm:t>
    </dgm:pt>
    <dgm:pt modelId="{AF3D626D-5D58-4083-BA3E-64BCDF6DBA98}">
      <dgm:prSet phldr="0"/>
      <dgm:spPr/>
      <dgm:t>
        <a:bodyPr/>
        <a:lstStyle/>
        <a:p>
          <a:r>
            <a:rPr lang="en-US" b="0">
              <a:solidFill>
                <a:srgbClr val="073763"/>
              </a:solidFill>
              <a:latin typeface="Arial"/>
            </a:rPr>
            <a:t> </a:t>
          </a:r>
          <a:r>
            <a:rPr lang="en-US" b="0">
              <a:solidFill>
                <a:srgbClr val="073763"/>
              </a:solidFill>
            </a:rPr>
            <a:t>Técnica de Telecomunicações</a:t>
          </a:r>
          <a:r>
            <a:rPr lang="en-US" b="0">
              <a:solidFill>
                <a:srgbClr val="073763"/>
              </a:solidFill>
              <a:latin typeface="Arial"/>
            </a:rPr>
            <a:t> </a:t>
          </a:r>
          <a:r>
            <a:rPr lang="en-US" b="0">
              <a:latin typeface="Arial"/>
            </a:rPr>
            <a:t>- CEFET/RJ</a:t>
          </a:r>
          <a:endParaRPr lang="pt-BR" b="0"/>
        </a:p>
      </dgm:t>
    </dgm:pt>
    <dgm:pt modelId="{1BFF8F64-A8CB-4DB5-A2DF-F44FCD120DB9}" type="parTrans" cxnId="{CEAB95F7-8D5F-49A4-9C6A-ACC326630AE3}">
      <dgm:prSet/>
      <dgm:spPr/>
    </dgm:pt>
    <dgm:pt modelId="{6C34F4DA-5655-4176-A543-A57FEF868501}" type="sibTrans" cxnId="{CEAB95F7-8D5F-49A4-9C6A-ACC326630AE3}">
      <dgm:prSet/>
      <dgm:spPr/>
    </dgm:pt>
    <dgm:pt modelId="{A66A8CB8-C697-4C92-8E51-2457034A2713}">
      <dgm:prSet phldr="0"/>
      <dgm:spPr/>
      <dgm:t>
        <a:bodyPr/>
        <a:lstStyle/>
        <a:p>
          <a:pPr>
            <a:defRPr b="1"/>
          </a:pPr>
          <a:r>
            <a:rPr lang="pt-BR" b="1">
              <a:latin typeface="Arial"/>
            </a:rPr>
            <a:t> 2011 - 2015</a:t>
          </a:r>
        </a:p>
      </dgm:t>
    </dgm:pt>
    <dgm:pt modelId="{74BF4EC2-12FC-4B2B-98D0-F3D753990023}" type="parTrans" cxnId="{32E93BB4-A570-4E8A-AC31-3C0F92EAC49A}">
      <dgm:prSet/>
      <dgm:spPr/>
    </dgm:pt>
    <dgm:pt modelId="{DC090DF5-E84C-4D63-ACA2-2958CE5F8EC8}" type="sibTrans" cxnId="{32E93BB4-A570-4E8A-AC31-3C0F92EAC49A}">
      <dgm:prSet/>
      <dgm:spPr/>
    </dgm:pt>
    <dgm:pt modelId="{464A212B-96F3-406E-B711-22A5D38BD1AB}">
      <dgm:prSet phldr="0"/>
      <dgm:spPr/>
      <dgm:t>
        <a:bodyPr/>
        <a:lstStyle/>
        <a:p>
          <a:pPr>
            <a:defRPr b="1"/>
          </a:pPr>
          <a:r>
            <a:rPr lang="pt-BR" b="0">
              <a:latin typeface="Arial"/>
            </a:rPr>
            <a:t>2023</a:t>
          </a:r>
          <a:endParaRPr lang="pt-BR"/>
        </a:p>
      </dgm:t>
    </dgm:pt>
    <dgm:pt modelId="{4B88E92E-356B-45C2-B67F-732B18BDB301}" type="parTrans" cxnId="{B804DAC6-FF4B-499B-A78B-475CD0C37D8C}">
      <dgm:prSet/>
      <dgm:spPr/>
    </dgm:pt>
    <dgm:pt modelId="{EFFC50A2-0831-4FF3-80F5-9E116A83A3D7}" type="sibTrans" cxnId="{B804DAC6-FF4B-499B-A78B-475CD0C37D8C}">
      <dgm:prSet/>
      <dgm:spPr/>
    </dgm:pt>
    <dgm:pt modelId="{33FF3569-E7A8-489D-A5BF-0A136EEF4F1C}">
      <dgm:prSet phldr="0"/>
      <dgm:spPr/>
      <dgm:t>
        <a:bodyPr/>
        <a:lstStyle/>
        <a:p>
          <a:pPr rtl="0">
            <a:defRPr b="1"/>
          </a:pPr>
          <a:r>
            <a:rPr lang="pt-BR" b="0">
              <a:latin typeface="Arial"/>
            </a:rPr>
            <a:t> Ingressar no Doutorado LNCC (objetivo)</a:t>
          </a:r>
        </a:p>
      </dgm:t>
    </dgm:pt>
    <dgm:pt modelId="{F0D02CB4-427B-4CE0-B33B-35ED52CA87E2}" type="parTrans" cxnId="{A4E39CEE-EF0D-4FA5-AC24-182DE6C4F845}">
      <dgm:prSet/>
      <dgm:spPr/>
    </dgm:pt>
    <dgm:pt modelId="{ADCC7D58-16C6-4351-90B3-D694A1FA1DD1}" type="sibTrans" cxnId="{A4E39CEE-EF0D-4FA5-AC24-182DE6C4F845}">
      <dgm:prSet/>
      <dgm:spPr/>
    </dgm:pt>
    <dgm:pt modelId="{CEFF6C90-E6BC-4A9E-9EDB-E8C952C7D458}" type="pres">
      <dgm:prSet presAssocID="{89F0674F-A5BA-44CE-A6EA-801489DE4AA2}" presName="root" presStyleCnt="0">
        <dgm:presLayoutVars>
          <dgm:chMax/>
          <dgm:chPref/>
          <dgm:animLvl val="lvl"/>
        </dgm:presLayoutVars>
      </dgm:prSet>
      <dgm:spPr/>
    </dgm:pt>
    <dgm:pt modelId="{4484C792-0F44-41E0-952D-3A070EF6B5A8}" type="pres">
      <dgm:prSet presAssocID="{89F0674F-A5BA-44CE-A6EA-801489DE4AA2}" presName="divider" presStyleLbl="fgAccFollowNode1" presStyleIdx="0" presStyleCnt="1"/>
      <dgm:spPr>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gm:spPr>
    </dgm:pt>
    <dgm:pt modelId="{BCD2B3A8-C095-40FA-85EA-3A74166F2288}" type="pres">
      <dgm:prSet presAssocID="{89F0674F-A5BA-44CE-A6EA-801489DE4AA2}" presName="nodes" presStyleCnt="0">
        <dgm:presLayoutVars>
          <dgm:chMax/>
          <dgm:chPref/>
          <dgm:animLvl val="lvl"/>
        </dgm:presLayoutVars>
      </dgm:prSet>
      <dgm:spPr/>
    </dgm:pt>
    <dgm:pt modelId="{95996630-CC27-4E01-8C46-1CD0454F3FB8}" type="pres">
      <dgm:prSet presAssocID="{7851B43D-A698-4DA9-A225-222BDF8A9E46}" presName="composite" presStyleCnt="0"/>
      <dgm:spPr/>
    </dgm:pt>
    <dgm:pt modelId="{83B7B08A-74D4-4A82-96E8-97D67BE5A622}" type="pres">
      <dgm:prSet presAssocID="{7851B43D-A698-4DA9-A225-222BDF8A9E46}" presName="L1TextContainer" presStyleLbl="revTx" presStyleIdx="0" presStyleCnt="4">
        <dgm:presLayoutVars>
          <dgm:chMax val="1"/>
          <dgm:chPref val="1"/>
          <dgm:bulletEnabled val="1"/>
        </dgm:presLayoutVars>
      </dgm:prSet>
      <dgm:spPr/>
    </dgm:pt>
    <dgm:pt modelId="{198367F3-2748-4148-ADDC-4B98D99DCCDB}" type="pres">
      <dgm:prSet presAssocID="{7851B43D-A698-4DA9-A225-222BDF8A9E46}" presName="L2TextContainerWrapper" presStyleCnt="0">
        <dgm:presLayoutVars>
          <dgm:chMax val="0"/>
          <dgm:chPref val="0"/>
          <dgm:bulletEnabled val="1"/>
        </dgm:presLayoutVars>
      </dgm:prSet>
      <dgm:spPr/>
    </dgm:pt>
    <dgm:pt modelId="{F162A5FC-6978-4527-BFBA-CED393656D03}" type="pres">
      <dgm:prSet presAssocID="{7851B43D-A698-4DA9-A225-222BDF8A9E46}" presName="L2TextContainer" presStyleLbl="bgAcc1" presStyleIdx="0" presStyleCnt="4"/>
      <dgm:spPr/>
    </dgm:pt>
    <dgm:pt modelId="{8E78912E-6FDE-483A-BD1A-506DDD292699}" type="pres">
      <dgm:prSet presAssocID="{7851B43D-A698-4DA9-A225-222BDF8A9E46}" presName="FlexibleEmptyPlaceHolder" presStyleCnt="0"/>
      <dgm:spPr/>
    </dgm:pt>
    <dgm:pt modelId="{AE8D1A5C-A75D-4FA0-8F48-29D3CB42239C}" type="pres">
      <dgm:prSet presAssocID="{7851B43D-A698-4DA9-A225-222BDF8A9E46}" presName="ConnectLine" presStyleLbl="sibTrans1D1" presStyleIdx="0" presStyleCnt="4"/>
      <dgm:spPr>
        <a:noFill/>
        <a:ln w="9525" cap="flat" cmpd="sng" algn="ctr">
          <a:solidFill>
            <a:schemeClr val="accent1">
              <a:hueOff val="0"/>
              <a:satOff val="0"/>
              <a:lumOff val="0"/>
              <a:alphaOff val="0"/>
            </a:schemeClr>
          </a:solidFill>
          <a:prstDash val="dash"/>
        </a:ln>
        <a:effectLst/>
      </dgm:spPr>
    </dgm:pt>
    <dgm:pt modelId="{F5D3630E-FF38-48CE-BB99-48729FCB2F7D}" type="pres">
      <dgm:prSet presAssocID="{7851B43D-A698-4DA9-A225-222BDF8A9E46}" presName="ConnectorPoint" presStyleLbl="alignNode1" presStyleIdx="0" presStyleCnt="4"/>
      <dgm:spPr/>
    </dgm:pt>
    <dgm:pt modelId="{5D7134B0-E2B5-48DC-A68C-B546B63A7070}" type="pres">
      <dgm:prSet presAssocID="{7851B43D-A698-4DA9-A225-222BDF8A9E46}" presName="EmptyPlaceHolder" presStyleCnt="0"/>
      <dgm:spPr/>
    </dgm:pt>
    <dgm:pt modelId="{545C0735-1E55-4106-A05D-93546C78870A}" type="pres">
      <dgm:prSet presAssocID="{D5DBE8C4-FFCC-4DEA-94E6-B14EE522CB1C}" presName="spaceBetweenRectangles" presStyleCnt="0"/>
      <dgm:spPr/>
    </dgm:pt>
    <dgm:pt modelId="{AF8F608E-706C-4A3B-8E70-FCF7D86564F4}" type="pres">
      <dgm:prSet presAssocID="{A66A8CB8-C697-4C92-8E51-2457034A2713}" presName="composite" presStyleCnt="0"/>
      <dgm:spPr/>
    </dgm:pt>
    <dgm:pt modelId="{02B65816-163C-48FB-88DF-D4C5B5847C37}" type="pres">
      <dgm:prSet presAssocID="{A66A8CB8-C697-4C92-8E51-2457034A2713}" presName="L1TextContainer" presStyleLbl="revTx" presStyleIdx="1" presStyleCnt="4">
        <dgm:presLayoutVars>
          <dgm:chMax val="1"/>
          <dgm:chPref val="1"/>
          <dgm:bulletEnabled val="1"/>
        </dgm:presLayoutVars>
      </dgm:prSet>
      <dgm:spPr/>
    </dgm:pt>
    <dgm:pt modelId="{B9D2618F-ABC6-42FD-AA04-978360137E7E}" type="pres">
      <dgm:prSet presAssocID="{A66A8CB8-C697-4C92-8E51-2457034A2713}" presName="L2TextContainerWrapper" presStyleCnt="0">
        <dgm:presLayoutVars>
          <dgm:chMax val="0"/>
          <dgm:chPref val="0"/>
          <dgm:bulletEnabled val="1"/>
        </dgm:presLayoutVars>
      </dgm:prSet>
      <dgm:spPr/>
    </dgm:pt>
    <dgm:pt modelId="{5ABDB43B-3311-44A2-98C8-5B4E7AE82E31}" type="pres">
      <dgm:prSet presAssocID="{A66A8CB8-C697-4C92-8E51-2457034A2713}" presName="L2TextContainer" presStyleLbl="bgAcc1" presStyleIdx="1" presStyleCnt="4"/>
      <dgm:spPr/>
    </dgm:pt>
    <dgm:pt modelId="{326275DA-446A-4BEA-A796-988908D991B2}" type="pres">
      <dgm:prSet presAssocID="{A66A8CB8-C697-4C92-8E51-2457034A2713}" presName="FlexibleEmptyPlaceHolder" presStyleCnt="0"/>
      <dgm:spPr/>
    </dgm:pt>
    <dgm:pt modelId="{065E9EE3-30EE-45E5-97BE-F51F13C0AD05}" type="pres">
      <dgm:prSet presAssocID="{A66A8CB8-C697-4C92-8E51-2457034A2713}" presName="ConnectLine" presStyleLbl="sibTrans1D1" presStyleIdx="1" presStyleCnt="4"/>
      <dgm:spPr>
        <a:noFill/>
        <a:ln w="9525" cap="flat" cmpd="sng" algn="ctr">
          <a:solidFill>
            <a:schemeClr val="accent1">
              <a:hueOff val="0"/>
              <a:satOff val="0"/>
              <a:lumOff val="0"/>
              <a:alphaOff val="0"/>
            </a:schemeClr>
          </a:solidFill>
          <a:prstDash val="dash"/>
        </a:ln>
        <a:effectLst/>
      </dgm:spPr>
    </dgm:pt>
    <dgm:pt modelId="{3FF9C345-E27E-4AB8-9AF3-9C3850A414B5}" type="pres">
      <dgm:prSet presAssocID="{A66A8CB8-C697-4C92-8E51-2457034A2713}" presName="ConnectorPoint" presStyleLbl="alignNode1" presStyleIdx="1" presStyleCnt="4"/>
      <dgm:spPr/>
    </dgm:pt>
    <dgm:pt modelId="{0761B568-56E2-4FB2-B518-EBB7EA2935E0}" type="pres">
      <dgm:prSet presAssocID="{A66A8CB8-C697-4C92-8E51-2457034A2713}" presName="EmptyPlaceHolder" presStyleCnt="0"/>
      <dgm:spPr/>
    </dgm:pt>
    <dgm:pt modelId="{497BA1BF-3B87-42FB-A61A-78B523933D28}" type="pres">
      <dgm:prSet presAssocID="{DC090DF5-E84C-4D63-ACA2-2958CE5F8EC8}" presName="spaceBetweenRectangles" presStyleCnt="0"/>
      <dgm:spPr/>
    </dgm:pt>
    <dgm:pt modelId="{7101C1CC-C9C0-4383-95C3-6790BA868A9E}" type="pres">
      <dgm:prSet presAssocID="{61E69787-E503-4765-BDE5-3AE4A528EEFD}" presName="composite" presStyleCnt="0"/>
      <dgm:spPr/>
    </dgm:pt>
    <dgm:pt modelId="{4754318B-3950-4B70-9D90-C564689A23C1}" type="pres">
      <dgm:prSet presAssocID="{61E69787-E503-4765-BDE5-3AE4A528EEFD}" presName="L1TextContainer" presStyleLbl="revTx" presStyleIdx="2" presStyleCnt="4">
        <dgm:presLayoutVars>
          <dgm:chMax val="1"/>
          <dgm:chPref val="1"/>
          <dgm:bulletEnabled val="1"/>
        </dgm:presLayoutVars>
      </dgm:prSet>
      <dgm:spPr/>
    </dgm:pt>
    <dgm:pt modelId="{66FA1C39-68C0-41E6-8741-1E53A93E8CBA}" type="pres">
      <dgm:prSet presAssocID="{61E69787-E503-4765-BDE5-3AE4A528EEFD}" presName="L2TextContainerWrapper" presStyleCnt="0">
        <dgm:presLayoutVars>
          <dgm:chMax val="0"/>
          <dgm:chPref val="0"/>
          <dgm:bulletEnabled val="1"/>
        </dgm:presLayoutVars>
      </dgm:prSet>
      <dgm:spPr/>
    </dgm:pt>
    <dgm:pt modelId="{D1953DD5-389C-4AC1-B3AE-BE393D2B42C6}" type="pres">
      <dgm:prSet presAssocID="{61E69787-E503-4765-BDE5-3AE4A528EEFD}" presName="L2TextContainer" presStyleLbl="bgAcc1" presStyleIdx="2" presStyleCnt="4"/>
      <dgm:spPr/>
    </dgm:pt>
    <dgm:pt modelId="{20454F98-5F8E-4079-9D14-F88E1E9C0346}" type="pres">
      <dgm:prSet presAssocID="{61E69787-E503-4765-BDE5-3AE4A528EEFD}" presName="FlexibleEmptyPlaceHolder" presStyleCnt="0"/>
      <dgm:spPr/>
    </dgm:pt>
    <dgm:pt modelId="{E6FFC190-FF36-43CC-BEC4-386CB1039A72}" type="pres">
      <dgm:prSet presAssocID="{61E69787-E503-4765-BDE5-3AE4A528EEFD}" presName="ConnectLine" presStyleLbl="sibTrans1D1" presStyleIdx="2" presStyleCnt="4"/>
      <dgm:spPr>
        <a:noFill/>
        <a:ln w="9525" cap="flat" cmpd="sng" algn="ctr">
          <a:solidFill>
            <a:schemeClr val="accent1">
              <a:hueOff val="0"/>
              <a:satOff val="0"/>
              <a:lumOff val="0"/>
              <a:alphaOff val="0"/>
            </a:schemeClr>
          </a:solidFill>
          <a:prstDash val="dash"/>
        </a:ln>
        <a:effectLst/>
      </dgm:spPr>
    </dgm:pt>
    <dgm:pt modelId="{8CC5233A-C0B0-4332-A89B-FE71BCA78CAE}" type="pres">
      <dgm:prSet presAssocID="{61E69787-E503-4765-BDE5-3AE4A528EEFD}" presName="ConnectorPoint" presStyleLbl="alignNode1" presStyleIdx="2" presStyleCnt="4"/>
      <dgm:spPr/>
    </dgm:pt>
    <dgm:pt modelId="{EC680C83-7786-4D17-BF18-05833F0F74B9}" type="pres">
      <dgm:prSet presAssocID="{61E69787-E503-4765-BDE5-3AE4A528EEFD}" presName="EmptyPlaceHolder" presStyleCnt="0"/>
      <dgm:spPr/>
    </dgm:pt>
    <dgm:pt modelId="{EE672A78-64CB-4FF0-A6BE-29F6BDF1BA47}" type="pres">
      <dgm:prSet presAssocID="{2C492B5B-EA14-4ED9-BC5F-FEEF73846403}" presName="spaceBetweenRectangles" presStyleCnt="0"/>
      <dgm:spPr/>
    </dgm:pt>
    <dgm:pt modelId="{8E19CD0C-53F4-419D-8A07-70ADDF67DF82}" type="pres">
      <dgm:prSet presAssocID="{464A212B-96F3-406E-B711-22A5D38BD1AB}" presName="composite" presStyleCnt="0"/>
      <dgm:spPr/>
    </dgm:pt>
    <dgm:pt modelId="{27B90637-E57C-414C-A255-4DEC9B36A662}" type="pres">
      <dgm:prSet presAssocID="{464A212B-96F3-406E-B711-22A5D38BD1AB}" presName="L1TextContainer" presStyleLbl="revTx" presStyleIdx="3" presStyleCnt="4">
        <dgm:presLayoutVars>
          <dgm:chMax val="1"/>
          <dgm:chPref val="1"/>
          <dgm:bulletEnabled val="1"/>
        </dgm:presLayoutVars>
      </dgm:prSet>
      <dgm:spPr/>
    </dgm:pt>
    <dgm:pt modelId="{FF049F27-73CC-48F5-AE85-CAF713C11321}" type="pres">
      <dgm:prSet presAssocID="{464A212B-96F3-406E-B711-22A5D38BD1AB}" presName="L2TextContainerWrapper" presStyleCnt="0">
        <dgm:presLayoutVars>
          <dgm:chMax val="0"/>
          <dgm:chPref val="0"/>
          <dgm:bulletEnabled val="1"/>
        </dgm:presLayoutVars>
      </dgm:prSet>
      <dgm:spPr/>
    </dgm:pt>
    <dgm:pt modelId="{43EAB629-FC6A-4288-A28A-8B03F29EA05C}" type="pres">
      <dgm:prSet presAssocID="{464A212B-96F3-406E-B711-22A5D38BD1AB}" presName="L2TextContainer" presStyleLbl="bgAcc1" presStyleIdx="3" presStyleCnt="4"/>
      <dgm:spPr/>
    </dgm:pt>
    <dgm:pt modelId="{AC1C04A9-C722-4FED-8D9A-FC1EBADCB038}" type="pres">
      <dgm:prSet presAssocID="{464A212B-96F3-406E-B711-22A5D38BD1AB}" presName="FlexibleEmptyPlaceHolder" presStyleCnt="0"/>
      <dgm:spPr/>
    </dgm:pt>
    <dgm:pt modelId="{B176368C-5FE1-4B80-9D0E-BB9AC28778A2}" type="pres">
      <dgm:prSet presAssocID="{464A212B-96F3-406E-B711-22A5D38BD1AB}" presName="ConnectLine" presStyleLbl="sibTrans1D1" presStyleIdx="3" presStyleCnt="4"/>
      <dgm:spPr>
        <a:noFill/>
        <a:ln w="9525" cap="flat" cmpd="sng" algn="ctr">
          <a:solidFill>
            <a:schemeClr val="accent1">
              <a:hueOff val="0"/>
              <a:satOff val="0"/>
              <a:lumOff val="0"/>
              <a:alphaOff val="0"/>
            </a:schemeClr>
          </a:solidFill>
          <a:prstDash val="dash"/>
        </a:ln>
        <a:effectLst/>
      </dgm:spPr>
    </dgm:pt>
    <dgm:pt modelId="{6D9C9347-0C33-4015-B281-A0362387A4B5}" type="pres">
      <dgm:prSet presAssocID="{464A212B-96F3-406E-B711-22A5D38BD1AB}" presName="ConnectorPoint" presStyleLbl="alignNode1" presStyleIdx="3" presStyleCnt="4"/>
      <dgm:spPr/>
    </dgm:pt>
    <dgm:pt modelId="{EE9D824C-71B3-4E4E-B9FE-9A2C7EDF1159}" type="pres">
      <dgm:prSet presAssocID="{464A212B-96F3-406E-B711-22A5D38BD1AB}" presName="EmptyPlaceHolder" presStyleCnt="0"/>
      <dgm:spPr/>
    </dgm:pt>
  </dgm:ptLst>
  <dgm:cxnLst>
    <dgm:cxn modelId="{66D9D700-A849-4C29-8AEC-36A36994BBF9}" type="presOf" srcId="{33FF3569-E7A8-489D-A5BF-0A136EEF4F1C}" destId="{43EAB629-FC6A-4288-A28A-8B03F29EA05C}" srcOrd="0" destOrd="0" presId="urn:microsoft.com/office/officeart/2016/7/layout/BasicTimeline"/>
    <dgm:cxn modelId="{BE9F3602-2BE0-4426-AC98-E04E9BF49EA6}" type="presOf" srcId="{464A212B-96F3-406E-B711-22A5D38BD1AB}" destId="{27B90637-E57C-414C-A255-4DEC9B36A662}" srcOrd="0" destOrd="0" presId="urn:microsoft.com/office/officeart/2016/7/layout/BasicTimeline"/>
    <dgm:cxn modelId="{16C49D13-953E-41A1-B9DC-F93D13AC8899}" type="presOf" srcId="{7851B43D-A698-4DA9-A225-222BDF8A9E46}" destId="{83B7B08A-74D4-4A82-96E8-97D67BE5A622}" srcOrd="0" destOrd="0" presId="urn:microsoft.com/office/officeart/2016/7/layout/BasicTimeline"/>
    <dgm:cxn modelId="{20820319-D7EB-499E-890A-BD295F7C967C}" type="presOf" srcId="{AF3D626D-5D58-4083-BA3E-64BCDF6DBA98}" destId="{F162A5FC-6978-4527-BFBA-CED393656D03}" srcOrd="0" destOrd="0" presId="urn:microsoft.com/office/officeart/2016/7/layout/BasicTimeline"/>
    <dgm:cxn modelId="{C5087731-250C-4FFE-8E2D-3064D2C5F850}" type="presOf" srcId="{D0764463-7A75-4406-96A0-318E3B029372}" destId="{D1953DD5-389C-4AC1-B3AE-BE393D2B42C6}" srcOrd="0" destOrd="0" presId="urn:microsoft.com/office/officeart/2016/7/layout/BasicTimeline"/>
    <dgm:cxn modelId="{65718B67-F6A7-4760-A347-2CFFB97B06C6}" srcId="{A66A8CB8-C697-4C92-8E51-2457034A2713}" destId="{3B1EDAEB-D377-4345-B3DC-3D9A0B2C247A}" srcOrd="0" destOrd="0" parTransId="{4F9C5AAC-386D-4E76-90CE-C92C739F2833}" sibTransId="{2EDC5BAF-7A55-4890-871F-7B460B437DBA}"/>
    <dgm:cxn modelId="{1116E96A-8C94-4385-9D4A-14EF1FA87625}" srcId="{89F0674F-A5BA-44CE-A6EA-801489DE4AA2}" destId="{7851B43D-A698-4DA9-A225-222BDF8A9E46}" srcOrd="0" destOrd="0" parTransId="{B50C9603-8AE7-427E-AFD0-05EFEED1E056}" sibTransId="{D5DBE8C4-FFCC-4DEA-94E6-B14EE522CB1C}"/>
    <dgm:cxn modelId="{0AC33C80-259A-4326-A83C-CA4B603EF87C}" type="presOf" srcId="{61E69787-E503-4765-BDE5-3AE4A528EEFD}" destId="{4754318B-3950-4B70-9D90-C564689A23C1}" srcOrd="0" destOrd="0" presId="urn:microsoft.com/office/officeart/2016/7/layout/BasicTimeline"/>
    <dgm:cxn modelId="{402F03A6-961E-4860-A13D-88FCF2DCEDDF}" srcId="{89F0674F-A5BA-44CE-A6EA-801489DE4AA2}" destId="{61E69787-E503-4765-BDE5-3AE4A528EEFD}" srcOrd="2" destOrd="0" parTransId="{B77133D1-7865-4B60-88D5-E8A0E052255C}" sibTransId="{2C492B5B-EA14-4ED9-BC5F-FEEF73846403}"/>
    <dgm:cxn modelId="{FD60EBAB-7A7B-498B-B23F-2CA981C05F97}" type="presOf" srcId="{3B1EDAEB-D377-4345-B3DC-3D9A0B2C247A}" destId="{5ABDB43B-3311-44A2-98C8-5B4E7AE82E31}" srcOrd="0" destOrd="0" presId="urn:microsoft.com/office/officeart/2016/7/layout/BasicTimeline"/>
    <dgm:cxn modelId="{32E93BB4-A570-4E8A-AC31-3C0F92EAC49A}" srcId="{89F0674F-A5BA-44CE-A6EA-801489DE4AA2}" destId="{A66A8CB8-C697-4C92-8E51-2457034A2713}" srcOrd="1" destOrd="0" parTransId="{74BF4EC2-12FC-4B2B-98D0-F3D753990023}" sibTransId="{DC090DF5-E84C-4D63-ACA2-2958CE5F8EC8}"/>
    <dgm:cxn modelId="{B804DAC6-FF4B-499B-A78B-475CD0C37D8C}" srcId="{89F0674F-A5BA-44CE-A6EA-801489DE4AA2}" destId="{464A212B-96F3-406E-B711-22A5D38BD1AB}" srcOrd="3" destOrd="0" parTransId="{4B88E92E-356B-45C2-B67F-732B18BDB301}" sibTransId="{EFFC50A2-0831-4FF3-80F5-9E116A83A3D7}"/>
    <dgm:cxn modelId="{64815CE5-A2C6-4663-8103-6B82270E03DF}" type="presOf" srcId="{A66A8CB8-C697-4C92-8E51-2457034A2713}" destId="{02B65816-163C-48FB-88DF-D4C5B5847C37}" srcOrd="0" destOrd="0" presId="urn:microsoft.com/office/officeart/2016/7/layout/BasicTimeline"/>
    <dgm:cxn modelId="{8314E1EA-437C-41BF-9B5A-AE6989A77F69}" type="presOf" srcId="{89F0674F-A5BA-44CE-A6EA-801489DE4AA2}" destId="{CEFF6C90-E6BC-4A9E-9EDB-E8C952C7D458}" srcOrd="0" destOrd="0" presId="urn:microsoft.com/office/officeart/2016/7/layout/BasicTimeline"/>
    <dgm:cxn modelId="{A4E39CEE-EF0D-4FA5-AC24-182DE6C4F845}" srcId="{464A212B-96F3-406E-B711-22A5D38BD1AB}" destId="{33FF3569-E7A8-489D-A5BF-0A136EEF4F1C}" srcOrd="0" destOrd="0" parTransId="{F0D02CB4-427B-4CE0-B33B-35ED52CA87E2}" sibTransId="{ADCC7D58-16C6-4351-90B3-D694A1FA1DD1}"/>
    <dgm:cxn modelId="{CEAB95F7-8D5F-49A4-9C6A-ACC326630AE3}" srcId="{7851B43D-A698-4DA9-A225-222BDF8A9E46}" destId="{AF3D626D-5D58-4083-BA3E-64BCDF6DBA98}" srcOrd="0" destOrd="0" parTransId="{1BFF8F64-A8CB-4DB5-A2DF-F44FCD120DB9}" sibTransId="{6C34F4DA-5655-4176-A543-A57FEF868501}"/>
    <dgm:cxn modelId="{5F3544F9-4411-457C-8C57-B9FDB3A9BEA0}" srcId="{61E69787-E503-4765-BDE5-3AE4A528EEFD}" destId="{D0764463-7A75-4406-96A0-318E3B029372}" srcOrd="0" destOrd="0" parTransId="{58644272-B87B-43F4-A860-24BCB8AB6DC4}" sibTransId="{456BBADB-3A09-46F7-87D0-1D5109451D51}"/>
    <dgm:cxn modelId="{8D7B7581-E4C3-4329-BF49-84F24A3700BA}" type="presParOf" srcId="{CEFF6C90-E6BC-4A9E-9EDB-E8C952C7D458}" destId="{4484C792-0F44-41E0-952D-3A070EF6B5A8}" srcOrd="0" destOrd="0" presId="urn:microsoft.com/office/officeart/2016/7/layout/BasicTimeline"/>
    <dgm:cxn modelId="{4FDA84FE-64DC-4564-A2BC-180190E859F3}" type="presParOf" srcId="{CEFF6C90-E6BC-4A9E-9EDB-E8C952C7D458}" destId="{BCD2B3A8-C095-40FA-85EA-3A74166F2288}" srcOrd="1" destOrd="0" presId="urn:microsoft.com/office/officeart/2016/7/layout/BasicTimeline"/>
    <dgm:cxn modelId="{8F63F51B-4CA4-4ACA-AEEF-C8D726858137}" type="presParOf" srcId="{BCD2B3A8-C095-40FA-85EA-3A74166F2288}" destId="{95996630-CC27-4E01-8C46-1CD0454F3FB8}" srcOrd="0" destOrd="0" presId="urn:microsoft.com/office/officeart/2016/7/layout/BasicTimeline"/>
    <dgm:cxn modelId="{A28121D8-9F00-4C46-8E38-2A2A3C6FB9FC}" type="presParOf" srcId="{95996630-CC27-4E01-8C46-1CD0454F3FB8}" destId="{83B7B08A-74D4-4A82-96E8-97D67BE5A622}" srcOrd="0" destOrd="0" presId="urn:microsoft.com/office/officeart/2016/7/layout/BasicTimeline"/>
    <dgm:cxn modelId="{0EAF1D12-8697-400B-92DF-887EA60719A1}" type="presParOf" srcId="{95996630-CC27-4E01-8C46-1CD0454F3FB8}" destId="{198367F3-2748-4148-ADDC-4B98D99DCCDB}" srcOrd="1" destOrd="0" presId="urn:microsoft.com/office/officeart/2016/7/layout/BasicTimeline"/>
    <dgm:cxn modelId="{CA943A63-F801-4D93-AF4E-2C010FC37A7F}" type="presParOf" srcId="{198367F3-2748-4148-ADDC-4B98D99DCCDB}" destId="{F162A5FC-6978-4527-BFBA-CED393656D03}" srcOrd="0" destOrd="0" presId="urn:microsoft.com/office/officeart/2016/7/layout/BasicTimeline"/>
    <dgm:cxn modelId="{DE77B997-7726-4E3A-B7F7-3EA7E77E57FA}" type="presParOf" srcId="{198367F3-2748-4148-ADDC-4B98D99DCCDB}" destId="{8E78912E-6FDE-483A-BD1A-506DDD292699}" srcOrd="1" destOrd="0" presId="urn:microsoft.com/office/officeart/2016/7/layout/BasicTimeline"/>
    <dgm:cxn modelId="{E3AD7D8E-9EF3-4A2E-8C39-9337D226B2A7}" type="presParOf" srcId="{95996630-CC27-4E01-8C46-1CD0454F3FB8}" destId="{AE8D1A5C-A75D-4FA0-8F48-29D3CB42239C}" srcOrd="2" destOrd="0" presId="urn:microsoft.com/office/officeart/2016/7/layout/BasicTimeline"/>
    <dgm:cxn modelId="{F040D515-7F65-4CC0-9580-21BDC39A030F}" type="presParOf" srcId="{95996630-CC27-4E01-8C46-1CD0454F3FB8}" destId="{F5D3630E-FF38-48CE-BB99-48729FCB2F7D}" srcOrd="3" destOrd="0" presId="urn:microsoft.com/office/officeart/2016/7/layout/BasicTimeline"/>
    <dgm:cxn modelId="{C2E93C2F-4A89-40BD-BACF-29B48EBECBF2}" type="presParOf" srcId="{95996630-CC27-4E01-8C46-1CD0454F3FB8}" destId="{5D7134B0-E2B5-48DC-A68C-B546B63A7070}" srcOrd="4" destOrd="0" presId="urn:microsoft.com/office/officeart/2016/7/layout/BasicTimeline"/>
    <dgm:cxn modelId="{0104CEC5-A428-468C-B13D-140BEC9EAD82}" type="presParOf" srcId="{BCD2B3A8-C095-40FA-85EA-3A74166F2288}" destId="{545C0735-1E55-4106-A05D-93546C78870A}" srcOrd="1" destOrd="0" presId="urn:microsoft.com/office/officeart/2016/7/layout/BasicTimeline"/>
    <dgm:cxn modelId="{DE6FB045-02A8-43E3-AA0E-8DEDA3A56449}" type="presParOf" srcId="{BCD2B3A8-C095-40FA-85EA-3A74166F2288}" destId="{AF8F608E-706C-4A3B-8E70-FCF7D86564F4}" srcOrd="2" destOrd="0" presId="urn:microsoft.com/office/officeart/2016/7/layout/BasicTimeline"/>
    <dgm:cxn modelId="{3F0504AF-7ECF-4635-8439-92AA3B9468D6}" type="presParOf" srcId="{AF8F608E-706C-4A3B-8E70-FCF7D86564F4}" destId="{02B65816-163C-48FB-88DF-D4C5B5847C37}" srcOrd="0" destOrd="0" presId="urn:microsoft.com/office/officeart/2016/7/layout/BasicTimeline"/>
    <dgm:cxn modelId="{6A35A8FA-CA46-4D40-87DA-348234462319}" type="presParOf" srcId="{AF8F608E-706C-4A3B-8E70-FCF7D86564F4}" destId="{B9D2618F-ABC6-42FD-AA04-978360137E7E}" srcOrd="1" destOrd="0" presId="urn:microsoft.com/office/officeart/2016/7/layout/BasicTimeline"/>
    <dgm:cxn modelId="{968DBDFD-9C48-41F2-8D6F-882722B37247}" type="presParOf" srcId="{B9D2618F-ABC6-42FD-AA04-978360137E7E}" destId="{5ABDB43B-3311-44A2-98C8-5B4E7AE82E31}" srcOrd="0" destOrd="0" presId="urn:microsoft.com/office/officeart/2016/7/layout/BasicTimeline"/>
    <dgm:cxn modelId="{840B2D9C-3DB0-4975-B2D8-3D3086C574E2}" type="presParOf" srcId="{B9D2618F-ABC6-42FD-AA04-978360137E7E}" destId="{326275DA-446A-4BEA-A796-988908D991B2}" srcOrd="1" destOrd="0" presId="urn:microsoft.com/office/officeart/2016/7/layout/BasicTimeline"/>
    <dgm:cxn modelId="{90903B33-8594-4501-A8B7-8DEF17296EDB}" type="presParOf" srcId="{AF8F608E-706C-4A3B-8E70-FCF7D86564F4}" destId="{065E9EE3-30EE-45E5-97BE-F51F13C0AD05}" srcOrd="2" destOrd="0" presId="urn:microsoft.com/office/officeart/2016/7/layout/BasicTimeline"/>
    <dgm:cxn modelId="{EB2CE0E7-0EFE-4BC4-B6F3-F8EA3ED15222}" type="presParOf" srcId="{AF8F608E-706C-4A3B-8E70-FCF7D86564F4}" destId="{3FF9C345-E27E-4AB8-9AF3-9C3850A414B5}" srcOrd="3" destOrd="0" presId="urn:microsoft.com/office/officeart/2016/7/layout/BasicTimeline"/>
    <dgm:cxn modelId="{83B14B3D-B9A8-49DA-BC0E-8EA878251716}" type="presParOf" srcId="{AF8F608E-706C-4A3B-8E70-FCF7D86564F4}" destId="{0761B568-56E2-4FB2-B518-EBB7EA2935E0}" srcOrd="4" destOrd="0" presId="urn:microsoft.com/office/officeart/2016/7/layout/BasicTimeline"/>
    <dgm:cxn modelId="{D561ADFE-4FB2-478B-ABC1-BE098732D487}" type="presParOf" srcId="{BCD2B3A8-C095-40FA-85EA-3A74166F2288}" destId="{497BA1BF-3B87-42FB-A61A-78B523933D28}" srcOrd="3" destOrd="0" presId="urn:microsoft.com/office/officeart/2016/7/layout/BasicTimeline"/>
    <dgm:cxn modelId="{049ED6A7-D603-42B7-A160-80DF97472155}" type="presParOf" srcId="{BCD2B3A8-C095-40FA-85EA-3A74166F2288}" destId="{7101C1CC-C9C0-4383-95C3-6790BA868A9E}" srcOrd="4" destOrd="0" presId="urn:microsoft.com/office/officeart/2016/7/layout/BasicTimeline"/>
    <dgm:cxn modelId="{21559192-B201-48E9-AB64-1962D8217D6B}" type="presParOf" srcId="{7101C1CC-C9C0-4383-95C3-6790BA868A9E}" destId="{4754318B-3950-4B70-9D90-C564689A23C1}" srcOrd="0" destOrd="0" presId="urn:microsoft.com/office/officeart/2016/7/layout/BasicTimeline"/>
    <dgm:cxn modelId="{15F6253C-5A7F-42F2-9A6A-972299D626EF}" type="presParOf" srcId="{7101C1CC-C9C0-4383-95C3-6790BA868A9E}" destId="{66FA1C39-68C0-41E6-8741-1E53A93E8CBA}" srcOrd="1" destOrd="0" presId="urn:microsoft.com/office/officeart/2016/7/layout/BasicTimeline"/>
    <dgm:cxn modelId="{02645FDF-C2C5-416B-A66A-0552B19F6DCC}" type="presParOf" srcId="{66FA1C39-68C0-41E6-8741-1E53A93E8CBA}" destId="{D1953DD5-389C-4AC1-B3AE-BE393D2B42C6}" srcOrd="0" destOrd="0" presId="urn:microsoft.com/office/officeart/2016/7/layout/BasicTimeline"/>
    <dgm:cxn modelId="{FC4155DE-845F-4BE3-888C-64CD97BCCD94}" type="presParOf" srcId="{66FA1C39-68C0-41E6-8741-1E53A93E8CBA}" destId="{20454F98-5F8E-4079-9D14-F88E1E9C0346}" srcOrd="1" destOrd="0" presId="urn:microsoft.com/office/officeart/2016/7/layout/BasicTimeline"/>
    <dgm:cxn modelId="{9AFDAC86-4F82-461E-A283-2B4DF193AF72}" type="presParOf" srcId="{7101C1CC-C9C0-4383-95C3-6790BA868A9E}" destId="{E6FFC190-FF36-43CC-BEC4-386CB1039A72}" srcOrd="2" destOrd="0" presId="urn:microsoft.com/office/officeart/2016/7/layout/BasicTimeline"/>
    <dgm:cxn modelId="{F678F9D4-683F-4490-B3F5-7D608D31C506}" type="presParOf" srcId="{7101C1CC-C9C0-4383-95C3-6790BA868A9E}" destId="{8CC5233A-C0B0-4332-A89B-FE71BCA78CAE}" srcOrd="3" destOrd="0" presId="urn:microsoft.com/office/officeart/2016/7/layout/BasicTimeline"/>
    <dgm:cxn modelId="{D8F80C3D-4F09-4B5F-BF19-0922BADC5D97}" type="presParOf" srcId="{7101C1CC-C9C0-4383-95C3-6790BA868A9E}" destId="{EC680C83-7786-4D17-BF18-05833F0F74B9}" srcOrd="4" destOrd="0" presId="urn:microsoft.com/office/officeart/2016/7/layout/BasicTimeline"/>
    <dgm:cxn modelId="{8AA77DB8-31E3-4DEE-8E71-C54BB6C63DAE}" type="presParOf" srcId="{BCD2B3A8-C095-40FA-85EA-3A74166F2288}" destId="{EE672A78-64CB-4FF0-A6BE-29F6BDF1BA47}" srcOrd="5" destOrd="0" presId="urn:microsoft.com/office/officeart/2016/7/layout/BasicTimeline"/>
    <dgm:cxn modelId="{15FFBCCF-416F-4B0A-889B-A763C3679C15}" type="presParOf" srcId="{BCD2B3A8-C095-40FA-85EA-3A74166F2288}" destId="{8E19CD0C-53F4-419D-8A07-70ADDF67DF82}" srcOrd="6" destOrd="0" presId="urn:microsoft.com/office/officeart/2016/7/layout/BasicTimeline"/>
    <dgm:cxn modelId="{1DC15454-BF24-4AC6-B3EF-3BFB641493DA}" type="presParOf" srcId="{8E19CD0C-53F4-419D-8A07-70ADDF67DF82}" destId="{27B90637-E57C-414C-A255-4DEC9B36A662}" srcOrd="0" destOrd="0" presId="urn:microsoft.com/office/officeart/2016/7/layout/BasicTimeline"/>
    <dgm:cxn modelId="{5E91029F-3A06-4975-AA48-91F4415E0A80}" type="presParOf" srcId="{8E19CD0C-53F4-419D-8A07-70ADDF67DF82}" destId="{FF049F27-73CC-48F5-AE85-CAF713C11321}" srcOrd="1" destOrd="0" presId="urn:microsoft.com/office/officeart/2016/7/layout/BasicTimeline"/>
    <dgm:cxn modelId="{4ACC7035-D50C-437A-B456-C787777785F9}" type="presParOf" srcId="{FF049F27-73CC-48F5-AE85-CAF713C11321}" destId="{43EAB629-FC6A-4288-A28A-8B03F29EA05C}" srcOrd="0" destOrd="0" presId="urn:microsoft.com/office/officeart/2016/7/layout/BasicTimeline"/>
    <dgm:cxn modelId="{C1FD908B-8F17-4B35-8969-F68B2D77CFE4}" type="presParOf" srcId="{FF049F27-73CC-48F5-AE85-CAF713C11321}" destId="{AC1C04A9-C722-4FED-8D9A-FC1EBADCB038}" srcOrd="1" destOrd="0" presId="urn:microsoft.com/office/officeart/2016/7/layout/BasicTimeline"/>
    <dgm:cxn modelId="{74E805F4-6685-483D-9B76-8208083A2580}" type="presParOf" srcId="{8E19CD0C-53F4-419D-8A07-70ADDF67DF82}" destId="{B176368C-5FE1-4B80-9D0E-BB9AC28778A2}" srcOrd="2" destOrd="0" presId="urn:microsoft.com/office/officeart/2016/7/layout/BasicTimeline"/>
    <dgm:cxn modelId="{CB50C703-CDE1-4EFA-96C7-C387A4953304}" type="presParOf" srcId="{8E19CD0C-53F4-419D-8A07-70ADDF67DF82}" destId="{6D9C9347-0C33-4015-B281-A0362387A4B5}" srcOrd="3" destOrd="0" presId="urn:microsoft.com/office/officeart/2016/7/layout/BasicTimeline"/>
    <dgm:cxn modelId="{1406F403-6BB7-4506-BB68-B5B12A122D21}" type="presParOf" srcId="{8E19CD0C-53F4-419D-8A07-70ADDF67DF82}" destId="{EE9D824C-71B3-4E4E-B9FE-9A2C7EDF1159}" srcOrd="4" destOrd="0" presId="urn:microsoft.com/office/officeart/2016/7/layout/Basic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F0CF54E-A0B7-4CE8-8F8C-20A5F049163F}" type="doc">
      <dgm:prSet loTypeId="urn:microsoft.com/office/officeart/2005/8/layout/lProcess3" loCatId="process" qsTypeId="urn:microsoft.com/office/officeart/2005/8/quickstyle/simple2" qsCatId="simple" csTypeId="urn:microsoft.com/office/officeart/2005/8/colors/accent1_2" csCatId="accent1" phldr="1"/>
      <dgm:spPr/>
      <dgm:t>
        <a:bodyPr/>
        <a:lstStyle/>
        <a:p>
          <a:endParaRPr lang="pt-BR"/>
        </a:p>
      </dgm:t>
    </dgm:pt>
    <dgm:pt modelId="{B9E76FD9-B501-4CC5-A66E-717FB352E416}">
      <dgm:prSet phldrT="[Texto]" phldr="0"/>
      <dgm:spPr/>
      <dgm:t>
        <a:bodyPr/>
        <a:lstStyle/>
        <a:p>
          <a:pPr rtl="0"/>
          <a:r>
            <a:rPr lang="pt-BR">
              <a:latin typeface="Arial"/>
            </a:rPr>
            <a:t> Paralelismo</a:t>
          </a:r>
          <a:endParaRPr lang="pt-BR"/>
        </a:p>
      </dgm:t>
    </dgm:pt>
    <dgm:pt modelId="{833239D6-3057-4420-AB0C-9305F0F3FA3A}" type="parTrans" cxnId="{55337279-190B-4557-8904-89EA10F7C126}">
      <dgm:prSet/>
      <dgm:spPr/>
      <dgm:t>
        <a:bodyPr/>
        <a:lstStyle/>
        <a:p>
          <a:endParaRPr lang="pt-BR"/>
        </a:p>
      </dgm:t>
    </dgm:pt>
    <dgm:pt modelId="{53AA5CD4-2470-4125-9964-232ACF296071}" type="sibTrans" cxnId="{55337279-190B-4557-8904-89EA10F7C126}">
      <dgm:prSet/>
      <dgm:spPr/>
      <dgm:t>
        <a:bodyPr/>
        <a:lstStyle/>
        <a:p>
          <a:endParaRPr lang="pt-BR"/>
        </a:p>
      </dgm:t>
    </dgm:pt>
    <dgm:pt modelId="{9DCD1061-FCEB-4448-A964-156701B3C17E}">
      <dgm:prSet phldrT="[Texto]" phldr="0"/>
      <dgm:spPr/>
      <dgm:t>
        <a:bodyPr/>
        <a:lstStyle/>
        <a:p>
          <a:pPr rtl="0"/>
          <a:r>
            <a:rPr lang="pt-BR">
              <a:latin typeface="Arial"/>
            </a:rPr>
            <a:t> Múltiplos processadores operando concorrentemente</a:t>
          </a:r>
          <a:endParaRPr lang="pt-BR"/>
        </a:p>
      </dgm:t>
    </dgm:pt>
    <dgm:pt modelId="{0C27BE46-EA72-48BA-A3B1-072C0325C388}" type="parTrans" cxnId="{7B119CE2-0FE0-4397-912A-D2323FD6829E}">
      <dgm:prSet/>
      <dgm:spPr/>
      <dgm:t>
        <a:bodyPr/>
        <a:lstStyle/>
        <a:p>
          <a:endParaRPr lang="pt-BR"/>
        </a:p>
      </dgm:t>
    </dgm:pt>
    <dgm:pt modelId="{B2DF55FE-42BD-4A9D-9E27-F1D78D4B505E}" type="sibTrans" cxnId="{7B119CE2-0FE0-4397-912A-D2323FD6829E}">
      <dgm:prSet/>
      <dgm:spPr/>
      <dgm:t>
        <a:bodyPr/>
        <a:lstStyle/>
        <a:p>
          <a:endParaRPr lang="pt-BR"/>
        </a:p>
      </dgm:t>
    </dgm:pt>
    <dgm:pt modelId="{7D0301A4-2FEE-4BCA-B364-373EE271FF23}">
      <dgm:prSet phldrT="[Texto]" phldr="0"/>
      <dgm:spPr/>
      <dgm:t>
        <a:bodyPr/>
        <a:lstStyle/>
        <a:p>
          <a:pPr rtl="0"/>
          <a:r>
            <a:rPr lang="pt-BR">
              <a:latin typeface="Arial"/>
            </a:rPr>
            <a:t>Big Data</a:t>
          </a:r>
          <a:endParaRPr lang="pt-BR"/>
        </a:p>
      </dgm:t>
    </dgm:pt>
    <dgm:pt modelId="{1E788173-78D7-4DB4-9285-47A84D6F0F66}" type="parTrans" cxnId="{133EE889-B670-4697-92AB-377D93D7B243}">
      <dgm:prSet/>
      <dgm:spPr/>
      <dgm:t>
        <a:bodyPr/>
        <a:lstStyle/>
        <a:p>
          <a:endParaRPr lang="pt-BR"/>
        </a:p>
      </dgm:t>
    </dgm:pt>
    <dgm:pt modelId="{AA33181B-24B6-4509-8E50-7A5292812AF8}" type="sibTrans" cxnId="{133EE889-B670-4697-92AB-377D93D7B243}">
      <dgm:prSet/>
      <dgm:spPr/>
      <dgm:t>
        <a:bodyPr/>
        <a:lstStyle/>
        <a:p>
          <a:endParaRPr lang="pt-BR"/>
        </a:p>
      </dgm:t>
    </dgm:pt>
    <dgm:pt modelId="{EA246241-48DA-4A9D-98F4-3E21136605B4}">
      <dgm:prSet phldrT="[Texto]" phldr="0"/>
      <dgm:spPr/>
      <dgm:t>
        <a:bodyPr/>
        <a:lstStyle/>
        <a:p>
          <a:pPr rtl="0"/>
          <a:r>
            <a:rPr lang="pt-BR">
              <a:latin typeface="Arial"/>
            </a:rPr>
            <a:t> Processamento paralelo de dados persistentes e particionados</a:t>
          </a:r>
          <a:endParaRPr lang="pt-BR"/>
        </a:p>
      </dgm:t>
    </dgm:pt>
    <dgm:pt modelId="{5318B401-A115-4CB6-BA59-A33F47CF0719}" type="parTrans" cxnId="{9C8FDFCA-0F4A-4FF8-93E2-2AC7940D3FE8}">
      <dgm:prSet/>
      <dgm:spPr/>
      <dgm:t>
        <a:bodyPr/>
        <a:lstStyle/>
        <a:p>
          <a:endParaRPr lang="pt-BR"/>
        </a:p>
      </dgm:t>
    </dgm:pt>
    <dgm:pt modelId="{7EB1F875-52B7-4EC7-B4C8-2FF493F0B398}" type="sibTrans" cxnId="{9C8FDFCA-0F4A-4FF8-93E2-2AC7940D3FE8}">
      <dgm:prSet/>
      <dgm:spPr/>
      <dgm:t>
        <a:bodyPr/>
        <a:lstStyle/>
        <a:p>
          <a:endParaRPr lang="pt-BR"/>
        </a:p>
      </dgm:t>
    </dgm:pt>
    <dgm:pt modelId="{548C70A7-6D9D-4D9A-AF58-7A83372F8CE5}">
      <dgm:prSet phldrT="[Texto]" phldr="0"/>
      <dgm:spPr/>
      <dgm:t>
        <a:bodyPr/>
        <a:lstStyle/>
        <a:p>
          <a:r>
            <a:rPr lang="pt-BR">
              <a:latin typeface="Arial"/>
            </a:rPr>
            <a:t>Cloud</a:t>
          </a:r>
          <a:endParaRPr lang="pt-BR"/>
        </a:p>
      </dgm:t>
    </dgm:pt>
    <dgm:pt modelId="{7659156C-18FC-4B2B-94BD-DC390C2DE88C}" type="parTrans" cxnId="{C1161888-B9B0-4091-A2AE-E7690D0D9222}">
      <dgm:prSet/>
      <dgm:spPr/>
      <dgm:t>
        <a:bodyPr/>
        <a:lstStyle/>
        <a:p>
          <a:endParaRPr lang="pt-BR"/>
        </a:p>
      </dgm:t>
    </dgm:pt>
    <dgm:pt modelId="{BB1B9B82-2CB1-4146-83F5-C90923A5243F}" type="sibTrans" cxnId="{C1161888-B9B0-4091-A2AE-E7690D0D9222}">
      <dgm:prSet/>
      <dgm:spPr/>
      <dgm:t>
        <a:bodyPr/>
        <a:lstStyle/>
        <a:p>
          <a:endParaRPr lang="pt-BR"/>
        </a:p>
      </dgm:t>
    </dgm:pt>
    <dgm:pt modelId="{C90D0675-153C-429A-8707-52EC15B87FB9}">
      <dgm:prSet phldrT="[Texto]" phldr="0"/>
      <dgm:spPr/>
      <dgm:t>
        <a:bodyPr/>
        <a:lstStyle/>
        <a:p>
          <a:pPr rtl="0"/>
          <a:r>
            <a:rPr lang="pt-BR">
              <a:latin typeface="Arial"/>
            </a:rPr>
            <a:t> Recursos de terceiros - Soluções de tecnologia como serviço</a:t>
          </a:r>
          <a:endParaRPr lang="pt-BR"/>
        </a:p>
      </dgm:t>
    </dgm:pt>
    <dgm:pt modelId="{B7680ABB-5E37-4951-83A0-DFDDB2CDF540}" type="parTrans" cxnId="{B6202E72-B393-403D-ABA1-044E750B4688}">
      <dgm:prSet/>
      <dgm:spPr/>
      <dgm:t>
        <a:bodyPr/>
        <a:lstStyle/>
        <a:p>
          <a:endParaRPr lang="pt-BR"/>
        </a:p>
      </dgm:t>
    </dgm:pt>
    <dgm:pt modelId="{15ED2FDF-4E32-4B79-A4F7-4CC5B261D287}" type="sibTrans" cxnId="{B6202E72-B393-403D-ABA1-044E750B4688}">
      <dgm:prSet/>
      <dgm:spPr/>
      <dgm:t>
        <a:bodyPr/>
        <a:lstStyle/>
        <a:p>
          <a:endParaRPr lang="pt-BR"/>
        </a:p>
      </dgm:t>
    </dgm:pt>
    <dgm:pt modelId="{DC181833-49DF-4C92-A1F5-C00E6C184E5F}" type="pres">
      <dgm:prSet presAssocID="{5F0CF54E-A0B7-4CE8-8F8C-20A5F049163F}" presName="Name0" presStyleCnt="0">
        <dgm:presLayoutVars>
          <dgm:chPref val="3"/>
          <dgm:dir/>
          <dgm:animLvl val="lvl"/>
          <dgm:resizeHandles/>
        </dgm:presLayoutVars>
      </dgm:prSet>
      <dgm:spPr/>
    </dgm:pt>
    <dgm:pt modelId="{EC75AB58-B57B-4621-ABB0-166F852690A7}" type="pres">
      <dgm:prSet presAssocID="{B9E76FD9-B501-4CC5-A66E-717FB352E416}" presName="horFlow" presStyleCnt="0"/>
      <dgm:spPr/>
    </dgm:pt>
    <dgm:pt modelId="{D659DCF5-0123-444F-A86B-D6E0743C0469}" type="pres">
      <dgm:prSet presAssocID="{B9E76FD9-B501-4CC5-A66E-717FB352E416}" presName="bigChev" presStyleLbl="node1" presStyleIdx="0" presStyleCnt="3"/>
      <dgm:spPr/>
    </dgm:pt>
    <dgm:pt modelId="{85226EFE-575A-46B9-B891-151767CC9207}" type="pres">
      <dgm:prSet presAssocID="{0C27BE46-EA72-48BA-A3B1-072C0325C388}" presName="parTrans" presStyleCnt="0"/>
      <dgm:spPr/>
    </dgm:pt>
    <dgm:pt modelId="{6D8D5C3C-FFD5-4571-A92D-6DCED5AEE56B}" type="pres">
      <dgm:prSet presAssocID="{9DCD1061-FCEB-4448-A964-156701B3C17E}" presName="node" presStyleLbl="alignAccFollowNode1" presStyleIdx="0" presStyleCnt="3">
        <dgm:presLayoutVars>
          <dgm:bulletEnabled val="1"/>
        </dgm:presLayoutVars>
      </dgm:prSet>
      <dgm:spPr/>
    </dgm:pt>
    <dgm:pt modelId="{3698A8AB-E2E1-476E-8C8F-370F892327F7}" type="pres">
      <dgm:prSet presAssocID="{B9E76FD9-B501-4CC5-A66E-717FB352E416}" presName="vSp" presStyleCnt="0"/>
      <dgm:spPr/>
    </dgm:pt>
    <dgm:pt modelId="{97F315D3-498B-4F98-AA57-047DBE440DA0}" type="pres">
      <dgm:prSet presAssocID="{7D0301A4-2FEE-4BCA-B364-373EE271FF23}" presName="horFlow" presStyleCnt="0"/>
      <dgm:spPr/>
    </dgm:pt>
    <dgm:pt modelId="{D188CB97-C408-4565-8369-20941960735B}" type="pres">
      <dgm:prSet presAssocID="{7D0301A4-2FEE-4BCA-B364-373EE271FF23}" presName="bigChev" presStyleLbl="node1" presStyleIdx="1" presStyleCnt="3"/>
      <dgm:spPr/>
    </dgm:pt>
    <dgm:pt modelId="{1C1A55E2-0313-4CBA-B1ED-B74DC3042359}" type="pres">
      <dgm:prSet presAssocID="{5318B401-A115-4CB6-BA59-A33F47CF0719}" presName="parTrans" presStyleCnt="0"/>
      <dgm:spPr/>
    </dgm:pt>
    <dgm:pt modelId="{FFE15262-4B79-4377-8848-DB09FD62118F}" type="pres">
      <dgm:prSet presAssocID="{EA246241-48DA-4A9D-98F4-3E21136605B4}" presName="node" presStyleLbl="alignAccFollowNode1" presStyleIdx="1" presStyleCnt="3">
        <dgm:presLayoutVars>
          <dgm:bulletEnabled val="1"/>
        </dgm:presLayoutVars>
      </dgm:prSet>
      <dgm:spPr/>
    </dgm:pt>
    <dgm:pt modelId="{5EE72B74-63EB-4915-BCA0-7EE2854A04BF}" type="pres">
      <dgm:prSet presAssocID="{7D0301A4-2FEE-4BCA-B364-373EE271FF23}" presName="vSp" presStyleCnt="0"/>
      <dgm:spPr/>
    </dgm:pt>
    <dgm:pt modelId="{5553872A-65BA-4749-B691-43B76771CCE4}" type="pres">
      <dgm:prSet presAssocID="{548C70A7-6D9D-4D9A-AF58-7A83372F8CE5}" presName="horFlow" presStyleCnt="0"/>
      <dgm:spPr/>
    </dgm:pt>
    <dgm:pt modelId="{1947BA91-07F1-4700-90E5-9ECDD566AA6B}" type="pres">
      <dgm:prSet presAssocID="{548C70A7-6D9D-4D9A-AF58-7A83372F8CE5}" presName="bigChev" presStyleLbl="node1" presStyleIdx="2" presStyleCnt="3"/>
      <dgm:spPr/>
    </dgm:pt>
    <dgm:pt modelId="{668928A8-C53F-40BF-9DF0-A8653B043B59}" type="pres">
      <dgm:prSet presAssocID="{B7680ABB-5E37-4951-83A0-DFDDB2CDF540}" presName="parTrans" presStyleCnt="0"/>
      <dgm:spPr/>
    </dgm:pt>
    <dgm:pt modelId="{E596A353-4138-4AEA-AD6F-1BEDE34D281C}" type="pres">
      <dgm:prSet presAssocID="{C90D0675-153C-429A-8707-52EC15B87FB9}" presName="node" presStyleLbl="alignAccFollowNode1" presStyleIdx="2" presStyleCnt="3">
        <dgm:presLayoutVars>
          <dgm:bulletEnabled val="1"/>
        </dgm:presLayoutVars>
      </dgm:prSet>
      <dgm:spPr/>
    </dgm:pt>
  </dgm:ptLst>
  <dgm:cxnLst>
    <dgm:cxn modelId="{8C7CF20C-B945-47FB-97A5-F2519DA09308}" type="presOf" srcId="{9DCD1061-FCEB-4448-A964-156701B3C17E}" destId="{6D8D5C3C-FFD5-4571-A92D-6DCED5AEE56B}" srcOrd="0" destOrd="0" presId="urn:microsoft.com/office/officeart/2005/8/layout/lProcess3"/>
    <dgm:cxn modelId="{07856323-8FE2-43FC-84E2-52701CC0A515}" type="presOf" srcId="{EA246241-48DA-4A9D-98F4-3E21136605B4}" destId="{FFE15262-4B79-4377-8848-DB09FD62118F}" srcOrd="0" destOrd="0" presId="urn:microsoft.com/office/officeart/2005/8/layout/lProcess3"/>
    <dgm:cxn modelId="{E69ECE46-1FF4-4F6C-80AD-3D2F80BD86F1}" type="presOf" srcId="{7D0301A4-2FEE-4BCA-B364-373EE271FF23}" destId="{D188CB97-C408-4565-8369-20941960735B}" srcOrd="0" destOrd="0" presId="urn:microsoft.com/office/officeart/2005/8/layout/lProcess3"/>
    <dgm:cxn modelId="{D048B770-116D-44A6-BC66-961E2504CECB}" type="presOf" srcId="{5F0CF54E-A0B7-4CE8-8F8C-20A5F049163F}" destId="{DC181833-49DF-4C92-A1F5-C00E6C184E5F}" srcOrd="0" destOrd="0" presId="urn:microsoft.com/office/officeart/2005/8/layout/lProcess3"/>
    <dgm:cxn modelId="{B6202E72-B393-403D-ABA1-044E750B4688}" srcId="{548C70A7-6D9D-4D9A-AF58-7A83372F8CE5}" destId="{C90D0675-153C-429A-8707-52EC15B87FB9}" srcOrd="0" destOrd="0" parTransId="{B7680ABB-5E37-4951-83A0-DFDDB2CDF540}" sibTransId="{15ED2FDF-4E32-4B79-A4F7-4CC5B261D287}"/>
    <dgm:cxn modelId="{55337279-190B-4557-8904-89EA10F7C126}" srcId="{5F0CF54E-A0B7-4CE8-8F8C-20A5F049163F}" destId="{B9E76FD9-B501-4CC5-A66E-717FB352E416}" srcOrd="0" destOrd="0" parTransId="{833239D6-3057-4420-AB0C-9305F0F3FA3A}" sibTransId="{53AA5CD4-2470-4125-9964-232ACF296071}"/>
    <dgm:cxn modelId="{E808C97A-65D3-48EA-91AD-0C634E649C17}" type="presOf" srcId="{C90D0675-153C-429A-8707-52EC15B87FB9}" destId="{E596A353-4138-4AEA-AD6F-1BEDE34D281C}" srcOrd="0" destOrd="0" presId="urn:microsoft.com/office/officeart/2005/8/layout/lProcess3"/>
    <dgm:cxn modelId="{C1161888-B9B0-4091-A2AE-E7690D0D9222}" srcId="{5F0CF54E-A0B7-4CE8-8F8C-20A5F049163F}" destId="{548C70A7-6D9D-4D9A-AF58-7A83372F8CE5}" srcOrd="2" destOrd="0" parTransId="{7659156C-18FC-4B2B-94BD-DC390C2DE88C}" sibTransId="{BB1B9B82-2CB1-4146-83F5-C90923A5243F}"/>
    <dgm:cxn modelId="{133EE889-B670-4697-92AB-377D93D7B243}" srcId="{5F0CF54E-A0B7-4CE8-8F8C-20A5F049163F}" destId="{7D0301A4-2FEE-4BCA-B364-373EE271FF23}" srcOrd="1" destOrd="0" parTransId="{1E788173-78D7-4DB4-9285-47A84D6F0F66}" sibTransId="{AA33181B-24B6-4509-8E50-7A5292812AF8}"/>
    <dgm:cxn modelId="{86E795A0-877D-45C3-B158-B4CE0CDDF101}" type="presOf" srcId="{B9E76FD9-B501-4CC5-A66E-717FB352E416}" destId="{D659DCF5-0123-444F-A86B-D6E0743C0469}" srcOrd="0" destOrd="0" presId="urn:microsoft.com/office/officeart/2005/8/layout/lProcess3"/>
    <dgm:cxn modelId="{DCC674A5-A6C9-4637-AC23-DFB7A93B462E}" type="presOf" srcId="{548C70A7-6D9D-4D9A-AF58-7A83372F8CE5}" destId="{1947BA91-07F1-4700-90E5-9ECDD566AA6B}" srcOrd="0" destOrd="0" presId="urn:microsoft.com/office/officeart/2005/8/layout/lProcess3"/>
    <dgm:cxn modelId="{9C8FDFCA-0F4A-4FF8-93E2-2AC7940D3FE8}" srcId="{7D0301A4-2FEE-4BCA-B364-373EE271FF23}" destId="{EA246241-48DA-4A9D-98F4-3E21136605B4}" srcOrd="0" destOrd="0" parTransId="{5318B401-A115-4CB6-BA59-A33F47CF0719}" sibTransId="{7EB1F875-52B7-4EC7-B4C8-2FF493F0B398}"/>
    <dgm:cxn modelId="{7B119CE2-0FE0-4397-912A-D2323FD6829E}" srcId="{B9E76FD9-B501-4CC5-A66E-717FB352E416}" destId="{9DCD1061-FCEB-4448-A964-156701B3C17E}" srcOrd="0" destOrd="0" parTransId="{0C27BE46-EA72-48BA-A3B1-072C0325C388}" sibTransId="{B2DF55FE-42BD-4A9D-9E27-F1D78D4B505E}"/>
    <dgm:cxn modelId="{1F61567D-8B26-4E17-B5B1-563E720BA148}" type="presParOf" srcId="{DC181833-49DF-4C92-A1F5-C00E6C184E5F}" destId="{EC75AB58-B57B-4621-ABB0-166F852690A7}" srcOrd="0" destOrd="0" presId="urn:microsoft.com/office/officeart/2005/8/layout/lProcess3"/>
    <dgm:cxn modelId="{6693C0D1-1F48-4D4D-BCE4-6502FD854C97}" type="presParOf" srcId="{EC75AB58-B57B-4621-ABB0-166F852690A7}" destId="{D659DCF5-0123-444F-A86B-D6E0743C0469}" srcOrd="0" destOrd="0" presId="urn:microsoft.com/office/officeart/2005/8/layout/lProcess3"/>
    <dgm:cxn modelId="{1A1BB4F0-7B25-4C86-A5E1-9A2CBFAC461E}" type="presParOf" srcId="{EC75AB58-B57B-4621-ABB0-166F852690A7}" destId="{85226EFE-575A-46B9-B891-151767CC9207}" srcOrd="1" destOrd="0" presId="urn:microsoft.com/office/officeart/2005/8/layout/lProcess3"/>
    <dgm:cxn modelId="{FFB96EF9-59F1-4A2F-A293-BCA31BBE991F}" type="presParOf" srcId="{EC75AB58-B57B-4621-ABB0-166F852690A7}" destId="{6D8D5C3C-FFD5-4571-A92D-6DCED5AEE56B}" srcOrd="2" destOrd="0" presId="urn:microsoft.com/office/officeart/2005/8/layout/lProcess3"/>
    <dgm:cxn modelId="{BF53E0BF-567E-4128-8143-BA163A01D1C3}" type="presParOf" srcId="{DC181833-49DF-4C92-A1F5-C00E6C184E5F}" destId="{3698A8AB-E2E1-476E-8C8F-370F892327F7}" srcOrd="1" destOrd="0" presId="urn:microsoft.com/office/officeart/2005/8/layout/lProcess3"/>
    <dgm:cxn modelId="{CF64B718-C28E-4321-A1CF-FE0441BE3B59}" type="presParOf" srcId="{DC181833-49DF-4C92-A1F5-C00E6C184E5F}" destId="{97F315D3-498B-4F98-AA57-047DBE440DA0}" srcOrd="2" destOrd="0" presId="urn:microsoft.com/office/officeart/2005/8/layout/lProcess3"/>
    <dgm:cxn modelId="{439D7DEB-B198-4568-80BD-39A13FF1E58B}" type="presParOf" srcId="{97F315D3-498B-4F98-AA57-047DBE440DA0}" destId="{D188CB97-C408-4565-8369-20941960735B}" srcOrd="0" destOrd="0" presId="urn:microsoft.com/office/officeart/2005/8/layout/lProcess3"/>
    <dgm:cxn modelId="{679B5BFF-10AC-4C6C-AF44-B96D790A15B9}" type="presParOf" srcId="{97F315D3-498B-4F98-AA57-047DBE440DA0}" destId="{1C1A55E2-0313-4CBA-B1ED-B74DC3042359}" srcOrd="1" destOrd="0" presId="urn:microsoft.com/office/officeart/2005/8/layout/lProcess3"/>
    <dgm:cxn modelId="{B5C7F7DF-DAC3-4E6C-9908-848187A723CB}" type="presParOf" srcId="{97F315D3-498B-4F98-AA57-047DBE440DA0}" destId="{FFE15262-4B79-4377-8848-DB09FD62118F}" srcOrd="2" destOrd="0" presId="urn:microsoft.com/office/officeart/2005/8/layout/lProcess3"/>
    <dgm:cxn modelId="{905ACE8F-9FB1-43D0-A8B1-7BD71AA88395}" type="presParOf" srcId="{DC181833-49DF-4C92-A1F5-C00E6C184E5F}" destId="{5EE72B74-63EB-4915-BCA0-7EE2854A04BF}" srcOrd="3" destOrd="0" presId="urn:microsoft.com/office/officeart/2005/8/layout/lProcess3"/>
    <dgm:cxn modelId="{07DD73BE-80FE-42AD-A20F-5444A9812E8F}" type="presParOf" srcId="{DC181833-49DF-4C92-A1F5-C00E6C184E5F}" destId="{5553872A-65BA-4749-B691-43B76771CCE4}" srcOrd="4" destOrd="0" presId="urn:microsoft.com/office/officeart/2005/8/layout/lProcess3"/>
    <dgm:cxn modelId="{367E47A5-6314-4D95-940C-715EA162AEC4}" type="presParOf" srcId="{5553872A-65BA-4749-B691-43B76771CCE4}" destId="{1947BA91-07F1-4700-90E5-9ECDD566AA6B}" srcOrd="0" destOrd="0" presId="urn:microsoft.com/office/officeart/2005/8/layout/lProcess3"/>
    <dgm:cxn modelId="{F12429EB-FF3F-4A37-9A62-3BFAB1B8A4EC}" type="presParOf" srcId="{5553872A-65BA-4749-B691-43B76771CCE4}" destId="{668928A8-C53F-40BF-9DF0-A8653B043B59}" srcOrd="1" destOrd="0" presId="urn:microsoft.com/office/officeart/2005/8/layout/lProcess3"/>
    <dgm:cxn modelId="{17E34760-9E65-4A5A-BA7E-56CE4F9365E7}" type="presParOf" srcId="{5553872A-65BA-4749-B691-43B76771CCE4}" destId="{E596A353-4138-4AEA-AD6F-1BEDE34D281C}" srcOrd="2" destOrd="0" presId="urn:microsoft.com/office/officeart/2005/8/layout/lProcess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Data Carrier</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a:defRPr b="1"/>
          </a:pPr>
          <a:r>
            <a:rPr lang="pt-BR" b="1">
              <a:latin typeface="Arial"/>
            </a:rPr>
            <a:t>Decisões - Data-</a:t>
          </a:r>
          <a:r>
            <a:rPr lang="pt-BR" b="1" err="1">
              <a:latin typeface="Arial"/>
            </a:rPr>
            <a:t>driven</a:t>
          </a:r>
          <a:endParaRPr lang="pt-BR" b="1">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Modelos </a:t>
          </a:r>
          <a:r>
            <a:rPr lang="pt-BR" b="1" err="1">
              <a:latin typeface="Arial"/>
            </a:rPr>
            <a:t>NoSQL</a:t>
          </a:r>
          <a:endParaRPr lang="pt-BR" b="1">
            <a:latin typeface="Arial"/>
          </a:endParaRP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a:defRPr b="1"/>
          </a:pPr>
          <a:r>
            <a:rPr lang="pt-BR" b="1">
              <a:latin typeface="Arial"/>
            </a:rPr>
            <a:t> Mundo real – exemplos</a:t>
          </a:r>
        </a:p>
      </dgm:t>
    </dgm:pt>
    <dgm:pt modelId="{8638196E-376D-4F9A-8B54-6F121ACB8565}" type="parTrans" cxnId="{FDC00368-5E51-41AD-8B37-0049D8F3964D}">
      <dgm:prSet/>
      <dgm:spPr/>
    </dgm:pt>
    <dgm:pt modelId="{B407214F-C9F7-4D4A-B512-BA5D170DCE22}" type="sibTrans" cxnId="{FDC00368-5E51-41AD-8B37-0049D8F3964D}">
      <dgm:prSet/>
      <dgm:spPr/>
    </dgm:pt>
    <dgm:pt modelId="{70AD6A45-5A60-41F8-A035-8F5D10ACF905}">
      <dgm:prSet phldr="0"/>
      <dgm:spPr/>
      <dgm:t>
        <a:bodyPr/>
        <a:lstStyle/>
        <a:p>
          <a:pPr>
            <a:defRPr b="1"/>
          </a:pPr>
          <a:r>
            <a:rPr lang="pt-BR" b="1">
              <a:latin typeface="Arial"/>
            </a:rPr>
            <a:t> </a:t>
          </a:r>
          <a:r>
            <a:rPr lang="pt-BR" b="1" err="1">
              <a:latin typeface="Arial"/>
            </a:rPr>
            <a:t>SGBDs</a:t>
          </a:r>
          <a:r>
            <a:rPr lang="pt-BR" b="1">
              <a:latin typeface="Arial"/>
            </a:rPr>
            <a:t> na Cloud</a:t>
          </a:r>
        </a:p>
      </dgm:t>
    </dgm:pt>
    <dgm:pt modelId="{101266A5-11B8-45FA-8388-A4B3B6CB8EA6}" type="parTrans" cxnId="{A32F5F96-F62B-4953-BA40-16A07FA5E51B}">
      <dgm:prSet/>
      <dgm:spPr/>
    </dgm:pt>
    <dgm:pt modelId="{E1F3E8D5-B985-4F55-A73A-E57B60ABED6E}" type="sibTrans" cxnId="{A32F5F96-F62B-4953-BA40-16A07FA5E5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5"/>
      <dgm:spPr/>
    </dgm:pt>
    <dgm:pt modelId="{E4EF9A45-3051-4B42-8F0C-DE16757B6B17}"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10">
        <dgm:presLayoutVars>
          <dgm:bulletEnabled val="1"/>
        </dgm:presLayoutVars>
      </dgm:prSet>
      <dgm:spPr/>
    </dgm:pt>
    <dgm:pt modelId="{69B00057-4AAA-4C21-94AA-82AB82DA727F}" type="pres">
      <dgm:prSet presAssocID="{E8E0D3FB-A590-4BEE-9C72-A279BB755631}" presName="L1TextContainer" presStyleLbl="revTx" presStyleIdx="1" presStyleCnt="10">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5"/>
      <dgm:spPr/>
    </dgm:pt>
    <dgm:pt modelId="{2718D45B-B213-494D-AFBC-BDADDC2685DB}" type="pres">
      <dgm:prSet presAssocID="{421B7AD2-BF97-49F4-BA99-B31AC4E63022}"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10">
        <dgm:presLayoutVars>
          <dgm:bulletEnabled val="1"/>
        </dgm:presLayoutVars>
      </dgm:prSet>
      <dgm:spPr/>
    </dgm:pt>
    <dgm:pt modelId="{82B54DD2-4AA7-4F11-94A4-9DD9D7BABF74}" type="pres">
      <dgm:prSet presAssocID="{421B7AD2-BF97-49F4-BA99-B31AC4E63022}" presName="L1TextContainer" presStyleLbl="revTx" presStyleIdx="3" presStyleCnt="10">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5"/>
      <dgm:spPr/>
    </dgm:pt>
    <dgm:pt modelId="{D008B41C-0278-4B1C-9B87-AD210ECDDC17}" type="pres">
      <dgm:prSet presAssocID="{B4613863-5970-4B08-B4D3-08EF201D3794}"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10">
        <dgm:presLayoutVars>
          <dgm:bulletEnabled val="1"/>
        </dgm:presLayoutVars>
      </dgm:prSet>
      <dgm:spPr/>
    </dgm:pt>
    <dgm:pt modelId="{79729839-385C-489E-9661-624D72080926}" type="pres">
      <dgm:prSet presAssocID="{B4613863-5970-4B08-B4D3-08EF201D3794}" presName="L1TextContainer" presStyleLbl="revTx" presStyleIdx="5" presStyleCnt="10">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D087383F-5E4E-4A4E-BF78-E6CBCE76F915}" type="pres">
      <dgm:prSet presAssocID="{70AD6A45-5A60-41F8-A035-8F5D10ACF905}" presName="composite" presStyleCnt="0"/>
      <dgm:spPr/>
    </dgm:pt>
    <dgm:pt modelId="{F6A9BE20-37B2-4FC1-9005-17297F6209A0}" type="pres">
      <dgm:prSet presAssocID="{70AD6A45-5A60-41F8-A035-8F5D10ACF905}"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80C4CC6-A257-4A98-823A-9492B2515F5D}" type="pres">
      <dgm:prSet presAssocID="{70AD6A45-5A60-41F8-A035-8F5D10ACF905}" presName="DropPinPlaceHolder" presStyleCnt="0"/>
      <dgm:spPr/>
    </dgm:pt>
    <dgm:pt modelId="{3D9B6B34-CDE8-4152-A1F5-7E8C2FC1748F}" type="pres">
      <dgm:prSet presAssocID="{70AD6A45-5A60-41F8-A035-8F5D10ACF905}" presName="DropPin" presStyleLbl="alignNode1" presStyleIdx="3" presStyleCnt="5"/>
      <dgm:spPr/>
    </dgm:pt>
    <dgm:pt modelId="{6F75101B-BD8E-49A6-9448-26BCDD8DAB1D}" type="pres">
      <dgm:prSet presAssocID="{70AD6A45-5A60-41F8-A035-8F5D10ACF905}"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05A7B980-EB78-41C6-9CA4-7EBC1B0DACD7}" type="pres">
      <dgm:prSet presAssocID="{70AD6A45-5A60-41F8-A035-8F5D10ACF905}" presName="L2TextContainer" presStyleLbl="revTx" presStyleIdx="6" presStyleCnt="10">
        <dgm:presLayoutVars>
          <dgm:bulletEnabled val="1"/>
        </dgm:presLayoutVars>
      </dgm:prSet>
      <dgm:spPr/>
    </dgm:pt>
    <dgm:pt modelId="{BFE675D9-BA9B-48B9-94D4-9604A3840FE4}" type="pres">
      <dgm:prSet presAssocID="{70AD6A45-5A60-41F8-A035-8F5D10ACF905}" presName="L1TextContainer" presStyleLbl="revTx" presStyleIdx="7" presStyleCnt="10">
        <dgm:presLayoutVars>
          <dgm:chMax val="1"/>
          <dgm:chPref val="1"/>
          <dgm:bulletEnabled val="1"/>
        </dgm:presLayoutVars>
      </dgm:prSet>
      <dgm:spPr/>
    </dgm:pt>
    <dgm:pt modelId="{B6035462-D241-4289-A610-EBF32DDC0FC8}" type="pres">
      <dgm:prSet presAssocID="{70AD6A45-5A60-41F8-A035-8F5D10ACF905}"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7C666C41-1628-418B-9CD0-F3FCB07DAE11}" type="pres">
      <dgm:prSet presAssocID="{70AD6A45-5A60-41F8-A035-8F5D10ACF905}" presName="EmptyPlaceHolder" presStyleCnt="0"/>
      <dgm:spPr/>
    </dgm:pt>
    <dgm:pt modelId="{57CD0F76-7A9D-4538-A11D-1D02C43577AC}" type="pres">
      <dgm:prSet presAssocID="{E1F3E8D5-B985-4F55-A73A-E57B60ABED6E}"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4" presStyleCnt="5"/>
      <dgm:spPr/>
    </dgm:pt>
    <dgm:pt modelId="{09AC0574-8E83-4FA3-9874-F5734940C530}" type="pres">
      <dgm:prSet presAssocID="{C08E49AB-9CE0-416B-B283-7FC02DF4B503}"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8" presStyleCnt="10">
        <dgm:presLayoutVars>
          <dgm:bulletEnabled val="1"/>
        </dgm:presLayoutVars>
      </dgm:prSet>
      <dgm:spPr/>
    </dgm:pt>
    <dgm:pt modelId="{5948B59B-73B0-4F06-8881-A7C334A56128}" type="pres">
      <dgm:prSet presAssocID="{C08E49AB-9CE0-416B-B283-7FC02DF4B503}" presName="L1TextContainer" presStyleLbl="revTx" presStyleIdx="9" presStyleCnt="10">
        <dgm:presLayoutVars>
          <dgm:chMax val="1"/>
          <dgm:chPref val="1"/>
          <dgm:bulletEnabled val="1"/>
        </dgm:presLayoutVars>
      </dgm:prSet>
      <dgm:spPr/>
    </dgm:pt>
    <dgm:pt modelId="{63EA34B2-CDAB-4BEF-896A-B71E3F2AAC04}" type="pres">
      <dgm:prSet presAssocID="{C08E49AB-9CE0-416B-B283-7FC02DF4B503}"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C7EAC02B-0D18-4FA1-B5A5-182167B49E1B}" srcId="{B2A373E1-0EF3-4471-BC5F-CE9A58991D11}" destId="{B4613863-5970-4B08-B4D3-08EF201D3794}" srcOrd="2" destOrd="0" parTransId="{FB4DE127-250C-4B29-9003-8FF0BC0F7EB6}" sibTransId="{9213C955-C667-4FA4-862D-380B0A275BA9}"/>
    <dgm:cxn modelId="{D33B3330-A02E-46C2-B9A4-672C2C34FE86}" type="presOf" srcId="{B4613863-5970-4B08-B4D3-08EF201D3794}" destId="{79729839-385C-489E-9661-624D72080926}" srcOrd="0" destOrd="0" presId="urn:microsoft.com/office/officeart/2017/3/layout/DropPinTimeline"/>
    <dgm:cxn modelId="{90BB1A3F-1060-4A7E-8311-014FEEFC666F}" type="presOf" srcId="{70AD6A45-5A60-41F8-A035-8F5D10ACF905}" destId="{BFE675D9-BA9B-48B9-94D4-9604A3840FE4}" srcOrd="0" destOrd="0" presId="urn:microsoft.com/office/officeart/2017/3/layout/DropPinTimeline"/>
    <dgm:cxn modelId="{FDC00368-5E51-41AD-8B37-0049D8F3964D}" srcId="{B2A373E1-0EF3-4471-BC5F-CE9A58991D11}" destId="{C08E49AB-9CE0-416B-B283-7FC02DF4B503}" srcOrd="4" destOrd="0" parTransId="{8638196E-376D-4F9A-8B54-6F121ACB8565}" sibTransId="{B407214F-C9F7-4D4A-B512-BA5D170DCE22}"/>
    <dgm:cxn modelId="{2BF1FC52-24EB-4460-9EEC-7A09D44D4828}" type="presOf" srcId="{421B7AD2-BF97-49F4-BA99-B31AC4E63022}" destId="{82B54DD2-4AA7-4F11-94A4-9DD9D7BABF74}"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A32F5F96-F62B-4953-BA40-16A07FA5E51B}" srcId="{B2A373E1-0EF3-4471-BC5F-CE9A58991D11}" destId="{70AD6A45-5A60-41F8-A035-8F5D10ACF905}" srcOrd="3" destOrd="0" parTransId="{101266A5-11B8-45FA-8388-A4B3B6CB8EA6}" sibTransId="{E1F3E8D5-B985-4F55-A73A-E57B60ABED6E}"/>
    <dgm:cxn modelId="{3FB326AC-BAFA-4A81-B63B-D90606FA0E3D}" type="presOf" srcId="{B2A373E1-0EF3-4471-BC5F-CE9A58991D11}" destId="{AA28CA9B-BAF9-47E7-8A13-702C8082A656}" srcOrd="0" destOrd="0" presId="urn:microsoft.com/office/officeart/2017/3/layout/DropPinTimeline"/>
    <dgm:cxn modelId="{83D21AB0-F18F-4BB7-AA32-47479D0B1764}" type="presOf" srcId="{C08E49AB-9CE0-416B-B283-7FC02DF4B503}" destId="{5948B59B-73B0-4F06-8881-A7C334A56128}" srcOrd="0" destOrd="0" presId="urn:microsoft.com/office/officeart/2017/3/layout/DropPinTimeline"/>
    <dgm:cxn modelId="{0DB0ADBE-778A-4307-BA35-D90D476C35A5}" type="presOf" srcId="{E8E0D3FB-A590-4BEE-9C72-A279BB755631}" destId="{69B00057-4AAA-4C21-94AA-82AB82DA727F}" srcOrd="0" destOrd="0" presId="urn:microsoft.com/office/officeart/2017/3/layout/DropPinTimeline"/>
    <dgm:cxn modelId="{BB589981-2D8F-4A68-9B8B-12BDA216F9BF}" type="presParOf" srcId="{AA28CA9B-BAF9-47E7-8A13-702C8082A656}" destId="{FF14B7D0-5540-400A-A05F-2B217081068A}" srcOrd="0" destOrd="0" presId="urn:microsoft.com/office/officeart/2017/3/layout/DropPinTimeline"/>
    <dgm:cxn modelId="{FE09A203-9D35-417D-A686-E84E177CBD2D}" type="presParOf" srcId="{AA28CA9B-BAF9-47E7-8A13-702C8082A656}" destId="{D53483CF-162A-4103-B3D8-65A409537D8D}" srcOrd="1" destOrd="0" presId="urn:microsoft.com/office/officeart/2017/3/layout/DropPinTimeline"/>
    <dgm:cxn modelId="{304908C4-543D-48EA-A873-2C187A8A504F}" type="presParOf" srcId="{D53483CF-162A-4103-B3D8-65A409537D8D}" destId="{C8982442-EB0F-44A0-9AD8-8A71A2573451}" srcOrd="0" destOrd="0" presId="urn:microsoft.com/office/officeart/2017/3/layout/DropPinTimeline"/>
    <dgm:cxn modelId="{E0B059DF-9B9D-4214-BF19-179148E4FD44}" type="presParOf" srcId="{C8982442-EB0F-44A0-9AD8-8A71A2573451}" destId="{4BCCBC0C-BFF6-45EF-89C8-110E5A3EC385}" srcOrd="0" destOrd="0" presId="urn:microsoft.com/office/officeart/2017/3/layout/DropPinTimeline"/>
    <dgm:cxn modelId="{608E8FBA-2D72-42F7-9ABE-5454BC6311D0}" type="presParOf" srcId="{C8982442-EB0F-44A0-9AD8-8A71A2573451}" destId="{488C136A-4A0E-4FE7-948F-A7A304FDFDAC}" srcOrd="1" destOrd="0" presId="urn:microsoft.com/office/officeart/2017/3/layout/DropPinTimeline"/>
    <dgm:cxn modelId="{108D4D4C-B462-48CD-8872-C1675CFE8260}" type="presParOf" srcId="{488C136A-4A0E-4FE7-948F-A7A304FDFDAC}" destId="{70441BF0-8D2C-4AEB-ABF3-0454BD7DD426}" srcOrd="0" destOrd="0" presId="urn:microsoft.com/office/officeart/2017/3/layout/DropPinTimeline"/>
    <dgm:cxn modelId="{2D3DE1E9-94B5-41A4-92FF-BC61CF5A7948}" type="presParOf" srcId="{488C136A-4A0E-4FE7-948F-A7A304FDFDAC}" destId="{E4EF9A45-3051-4B42-8F0C-DE16757B6B17}" srcOrd="1" destOrd="0" presId="urn:microsoft.com/office/officeart/2017/3/layout/DropPinTimeline"/>
    <dgm:cxn modelId="{3F312BA2-E599-433D-8E05-F5136A469471}" type="presParOf" srcId="{C8982442-EB0F-44A0-9AD8-8A71A2573451}" destId="{53441F56-D1DE-42CE-8A39-D60F0005353D}" srcOrd="2" destOrd="0" presId="urn:microsoft.com/office/officeart/2017/3/layout/DropPinTimeline"/>
    <dgm:cxn modelId="{9954C9D8-C2CB-4669-93DE-F51463AAA824}" type="presParOf" srcId="{C8982442-EB0F-44A0-9AD8-8A71A2573451}" destId="{69B00057-4AAA-4C21-94AA-82AB82DA727F}" srcOrd="3" destOrd="0" presId="urn:microsoft.com/office/officeart/2017/3/layout/DropPinTimeline"/>
    <dgm:cxn modelId="{D67F17DA-3D2F-4C58-918D-7BA86779EBA3}" type="presParOf" srcId="{C8982442-EB0F-44A0-9AD8-8A71A2573451}" destId="{AC956DE1-7691-4720-A44D-78124E93B7ED}" srcOrd="4" destOrd="0" presId="urn:microsoft.com/office/officeart/2017/3/layout/DropPinTimeline"/>
    <dgm:cxn modelId="{6122CAE5-466D-46B2-BEDA-D29321ADC96D}" type="presParOf" srcId="{C8982442-EB0F-44A0-9AD8-8A71A2573451}" destId="{07679756-0C7F-490A-8C03-9738A6592A19}" srcOrd="5" destOrd="0" presId="urn:microsoft.com/office/officeart/2017/3/layout/DropPinTimeline"/>
    <dgm:cxn modelId="{71BC2C58-F2A0-4DB2-86A7-4242826F6973}" type="presParOf" srcId="{D53483CF-162A-4103-B3D8-65A409537D8D}" destId="{76C6341B-D45E-4FB3-B5FC-D9E89F4B04F6}" srcOrd="1" destOrd="0" presId="urn:microsoft.com/office/officeart/2017/3/layout/DropPinTimeline"/>
    <dgm:cxn modelId="{23027DAB-91D7-4DC0-A20E-B630669F19C8}" type="presParOf" srcId="{D53483CF-162A-4103-B3D8-65A409537D8D}" destId="{20D31662-734C-4761-A5B6-68C51FCA69E7}" srcOrd="2" destOrd="0" presId="urn:microsoft.com/office/officeart/2017/3/layout/DropPinTimeline"/>
    <dgm:cxn modelId="{7EF2A853-2CB8-4424-AC70-DC8661327487}" type="presParOf" srcId="{20D31662-734C-4761-A5B6-68C51FCA69E7}" destId="{916839F4-D1F4-4620-86FD-FB8CA57E7935}" srcOrd="0" destOrd="0" presId="urn:microsoft.com/office/officeart/2017/3/layout/DropPinTimeline"/>
    <dgm:cxn modelId="{F05E9B10-036F-48C3-AFFE-558E624D5A50}" type="presParOf" srcId="{20D31662-734C-4761-A5B6-68C51FCA69E7}" destId="{95DCE1C1-55BE-4298-8F50-AE203A684AAC}" srcOrd="1" destOrd="0" presId="urn:microsoft.com/office/officeart/2017/3/layout/DropPinTimeline"/>
    <dgm:cxn modelId="{3869024F-F2E3-4A04-ABF9-A2FB4EA28CF8}" type="presParOf" srcId="{95DCE1C1-55BE-4298-8F50-AE203A684AAC}" destId="{1BCC9D3C-B657-482D-B1D3-99B3C3ACE28C}" srcOrd="0" destOrd="0" presId="urn:microsoft.com/office/officeart/2017/3/layout/DropPinTimeline"/>
    <dgm:cxn modelId="{B2110CC3-C418-410B-944F-624D66C4F128}" type="presParOf" srcId="{95DCE1C1-55BE-4298-8F50-AE203A684AAC}" destId="{2718D45B-B213-494D-AFBC-BDADDC2685DB}" srcOrd="1" destOrd="0" presId="urn:microsoft.com/office/officeart/2017/3/layout/DropPinTimeline"/>
    <dgm:cxn modelId="{9C6462A8-4559-4E91-831B-7BCED77BAE34}" type="presParOf" srcId="{20D31662-734C-4761-A5B6-68C51FCA69E7}" destId="{D6FE97D0-C548-48B6-B9DA-5C752D41400D}" srcOrd="2" destOrd="0" presId="urn:microsoft.com/office/officeart/2017/3/layout/DropPinTimeline"/>
    <dgm:cxn modelId="{19D37A68-08C0-49D5-AEB5-AEE8E235FA57}" type="presParOf" srcId="{20D31662-734C-4761-A5B6-68C51FCA69E7}" destId="{82B54DD2-4AA7-4F11-94A4-9DD9D7BABF74}" srcOrd="3" destOrd="0" presId="urn:microsoft.com/office/officeart/2017/3/layout/DropPinTimeline"/>
    <dgm:cxn modelId="{61605208-BDA5-424A-BC75-841931A36942}" type="presParOf" srcId="{20D31662-734C-4761-A5B6-68C51FCA69E7}" destId="{B71A846B-A183-4009-9341-17348350307A}" srcOrd="4" destOrd="0" presId="urn:microsoft.com/office/officeart/2017/3/layout/DropPinTimeline"/>
    <dgm:cxn modelId="{1C02CE15-9171-46FF-8DC5-FBAC903C5E4C}" type="presParOf" srcId="{20D31662-734C-4761-A5B6-68C51FCA69E7}" destId="{780B0E51-2B7B-4F71-8EA6-42FEA6BFD0C5}" srcOrd="5" destOrd="0" presId="urn:microsoft.com/office/officeart/2017/3/layout/DropPinTimeline"/>
    <dgm:cxn modelId="{FE7A941D-2585-4BE4-AEC3-C66FBB94770C}" type="presParOf" srcId="{D53483CF-162A-4103-B3D8-65A409537D8D}" destId="{19156B65-ECFA-41CE-A57D-0ED01F2A74F1}" srcOrd="3" destOrd="0" presId="urn:microsoft.com/office/officeart/2017/3/layout/DropPinTimeline"/>
    <dgm:cxn modelId="{BE362105-E3A1-44D4-9BEA-A8C765474DC4}" type="presParOf" srcId="{D53483CF-162A-4103-B3D8-65A409537D8D}" destId="{9B60A9E8-363D-428D-B5CA-C5D8658B378F}" srcOrd="4" destOrd="0" presId="urn:microsoft.com/office/officeart/2017/3/layout/DropPinTimeline"/>
    <dgm:cxn modelId="{B70119CB-9356-410A-B819-066554FE024B}" type="presParOf" srcId="{9B60A9E8-363D-428D-B5CA-C5D8658B378F}" destId="{36BE0B97-39F3-4827-B2B2-5A824FB51610}" srcOrd="0" destOrd="0" presId="urn:microsoft.com/office/officeart/2017/3/layout/DropPinTimeline"/>
    <dgm:cxn modelId="{C6F2DB5C-9703-4AA4-936D-E351E9D56B12}" type="presParOf" srcId="{9B60A9E8-363D-428D-B5CA-C5D8658B378F}" destId="{40E26278-9334-4939-A778-969D4200D719}" srcOrd="1" destOrd="0" presId="urn:microsoft.com/office/officeart/2017/3/layout/DropPinTimeline"/>
    <dgm:cxn modelId="{8231A411-0F6D-47B4-B1E4-2167B7BE835F}" type="presParOf" srcId="{40E26278-9334-4939-A778-969D4200D719}" destId="{CE997030-1591-4456-ACB4-ADDB52887EE5}" srcOrd="0" destOrd="0" presId="urn:microsoft.com/office/officeart/2017/3/layout/DropPinTimeline"/>
    <dgm:cxn modelId="{B39F5AE3-5455-4A6A-87D9-2E895C50B130}" type="presParOf" srcId="{40E26278-9334-4939-A778-969D4200D719}" destId="{D008B41C-0278-4B1C-9B87-AD210ECDDC17}" srcOrd="1" destOrd="0" presId="urn:microsoft.com/office/officeart/2017/3/layout/DropPinTimeline"/>
    <dgm:cxn modelId="{E774A1B7-172C-45EB-8466-9CCDD1B08ABA}" type="presParOf" srcId="{9B60A9E8-363D-428D-B5CA-C5D8658B378F}" destId="{5CF34629-C061-43E2-BC55-FC5239443A81}" srcOrd="2" destOrd="0" presId="urn:microsoft.com/office/officeart/2017/3/layout/DropPinTimeline"/>
    <dgm:cxn modelId="{857C9F61-BBC1-4A40-893B-4BC84E0AABE9}" type="presParOf" srcId="{9B60A9E8-363D-428D-B5CA-C5D8658B378F}" destId="{79729839-385C-489E-9661-624D72080926}" srcOrd="3" destOrd="0" presId="urn:microsoft.com/office/officeart/2017/3/layout/DropPinTimeline"/>
    <dgm:cxn modelId="{822A216D-246D-4FD1-B7BC-941A389687F9}" type="presParOf" srcId="{9B60A9E8-363D-428D-B5CA-C5D8658B378F}" destId="{52280603-14D9-4310-AE69-91A38DFA34F1}" srcOrd="4" destOrd="0" presId="urn:microsoft.com/office/officeart/2017/3/layout/DropPinTimeline"/>
    <dgm:cxn modelId="{48EF9930-E1C1-43A0-9FF9-12F79A8343D0}" type="presParOf" srcId="{9B60A9E8-363D-428D-B5CA-C5D8658B378F}" destId="{73044A64-E5A3-47E3-84E8-DC5E20DBD6E4}" srcOrd="5" destOrd="0" presId="urn:microsoft.com/office/officeart/2017/3/layout/DropPinTimeline"/>
    <dgm:cxn modelId="{12CE7508-AEC9-4368-B796-2C820209C909}" type="presParOf" srcId="{D53483CF-162A-4103-B3D8-65A409537D8D}" destId="{A064030E-395E-451E-8727-41D0823C0954}" srcOrd="5" destOrd="0" presId="urn:microsoft.com/office/officeart/2017/3/layout/DropPinTimeline"/>
    <dgm:cxn modelId="{E804ABFB-69AF-4114-96B0-59CF5D7694A4}" type="presParOf" srcId="{D53483CF-162A-4103-B3D8-65A409537D8D}" destId="{D087383F-5E4E-4A4E-BF78-E6CBCE76F915}" srcOrd="6" destOrd="0" presId="urn:microsoft.com/office/officeart/2017/3/layout/DropPinTimeline"/>
    <dgm:cxn modelId="{E45F4B9F-73CC-492B-B4CE-951310D465B6}" type="presParOf" srcId="{D087383F-5E4E-4A4E-BF78-E6CBCE76F915}" destId="{F6A9BE20-37B2-4FC1-9005-17297F6209A0}" srcOrd="0" destOrd="0" presId="urn:microsoft.com/office/officeart/2017/3/layout/DropPinTimeline"/>
    <dgm:cxn modelId="{ACC2295F-F4A9-4FC6-A60F-EF8BDB81E533}" type="presParOf" srcId="{D087383F-5E4E-4A4E-BF78-E6CBCE76F915}" destId="{B80C4CC6-A257-4A98-823A-9492B2515F5D}" srcOrd="1" destOrd="0" presId="urn:microsoft.com/office/officeart/2017/3/layout/DropPinTimeline"/>
    <dgm:cxn modelId="{1F2F49E4-31B1-4F5E-B7F6-434D7190475B}" type="presParOf" srcId="{B80C4CC6-A257-4A98-823A-9492B2515F5D}" destId="{3D9B6B34-CDE8-4152-A1F5-7E8C2FC1748F}" srcOrd="0" destOrd="0" presId="urn:microsoft.com/office/officeart/2017/3/layout/DropPinTimeline"/>
    <dgm:cxn modelId="{2A04F550-0010-49C9-B5E1-4DE9F9884320}" type="presParOf" srcId="{B80C4CC6-A257-4A98-823A-9492B2515F5D}" destId="{6F75101B-BD8E-49A6-9448-26BCDD8DAB1D}" srcOrd="1" destOrd="0" presId="urn:microsoft.com/office/officeart/2017/3/layout/DropPinTimeline"/>
    <dgm:cxn modelId="{6CB9BDCE-C01C-4F0E-A4B5-E090766B933D}" type="presParOf" srcId="{D087383F-5E4E-4A4E-BF78-E6CBCE76F915}" destId="{05A7B980-EB78-41C6-9CA4-7EBC1B0DACD7}" srcOrd="2" destOrd="0" presId="urn:microsoft.com/office/officeart/2017/3/layout/DropPinTimeline"/>
    <dgm:cxn modelId="{5C5CC4AA-B8A1-4617-BCCC-6BC76F834C81}" type="presParOf" srcId="{D087383F-5E4E-4A4E-BF78-E6CBCE76F915}" destId="{BFE675D9-BA9B-48B9-94D4-9604A3840FE4}" srcOrd="3" destOrd="0" presId="urn:microsoft.com/office/officeart/2017/3/layout/DropPinTimeline"/>
    <dgm:cxn modelId="{74741ED7-2348-4E50-A984-20DC9117D1CE}" type="presParOf" srcId="{D087383F-5E4E-4A4E-BF78-E6CBCE76F915}" destId="{B6035462-D241-4289-A610-EBF32DDC0FC8}" srcOrd="4" destOrd="0" presId="urn:microsoft.com/office/officeart/2017/3/layout/DropPinTimeline"/>
    <dgm:cxn modelId="{E421B117-92F2-4BD5-B035-72433266FF1F}" type="presParOf" srcId="{D087383F-5E4E-4A4E-BF78-E6CBCE76F915}" destId="{7C666C41-1628-418B-9CD0-F3FCB07DAE11}" srcOrd="5" destOrd="0" presId="urn:microsoft.com/office/officeart/2017/3/layout/DropPinTimeline"/>
    <dgm:cxn modelId="{1572E11A-ACF9-4BA3-AEBC-2359646BC66B}" type="presParOf" srcId="{D53483CF-162A-4103-B3D8-65A409537D8D}" destId="{57CD0F76-7A9D-4538-A11D-1D02C43577AC}" srcOrd="7" destOrd="0" presId="urn:microsoft.com/office/officeart/2017/3/layout/DropPinTimeline"/>
    <dgm:cxn modelId="{F02EA39C-838A-4AB3-A0A0-6407BC33FA9B}" type="presParOf" srcId="{D53483CF-162A-4103-B3D8-65A409537D8D}" destId="{E4DFC686-74F6-4434-BF41-A63DCCB0A881}" srcOrd="8" destOrd="0" presId="urn:microsoft.com/office/officeart/2017/3/layout/DropPinTimeline"/>
    <dgm:cxn modelId="{037E7074-8D23-4E7F-A113-FAE665107DD7}" type="presParOf" srcId="{E4DFC686-74F6-4434-BF41-A63DCCB0A881}" destId="{4EFC8981-D63A-45F9-A6A9-B03D11AF59B8}" srcOrd="0" destOrd="0" presId="urn:microsoft.com/office/officeart/2017/3/layout/DropPinTimeline"/>
    <dgm:cxn modelId="{244F3DD6-10DD-42F6-9FD8-71DB8E534DA3}" type="presParOf" srcId="{E4DFC686-74F6-4434-BF41-A63DCCB0A881}" destId="{0AB3BE55-BFAA-4BE4-A50B-789B73D25BEB}" srcOrd="1" destOrd="0" presId="urn:microsoft.com/office/officeart/2017/3/layout/DropPinTimeline"/>
    <dgm:cxn modelId="{64E2014C-7F2D-4035-BBB5-46BB5EE078D2}" type="presParOf" srcId="{0AB3BE55-BFAA-4BE4-A50B-789B73D25BEB}" destId="{E68EBBEA-B6DE-4180-9818-8D26B40BAA77}" srcOrd="0" destOrd="0" presId="urn:microsoft.com/office/officeart/2017/3/layout/DropPinTimeline"/>
    <dgm:cxn modelId="{42689B49-F961-4EFD-950A-E42DBDC39094}" type="presParOf" srcId="{0AB3BE55-BFAA-4BE4-A50B-789B73D25BEB}" destId="{09AC0574-8E83-4FA3-9874-F5734940C530}" srcOrd="1" destOrd="0" presId="urn:microsoft.com/office/officeart/2017/3/layout/DropPinTimeline"/>
    <dgm:cxn modelId="{CC95BD5B-AD9F-46E5-90A1-AC2473725A8C}" type="presParOf" srcId="{E4DFC686-74F6-4434-BF41-A63DCCB0A881}" destId="{E5964FA1-E104-413C-920F-7BE90C242E94}" srcOrd="2" destOrd="0" presId="urn:microsoft.com/office/officeart/2017/3/layout/DropPinTimeline"/>
    <dgm:cxn modelId="{10BAB1AA-48C5-4CF6-A6B9-22F9A722709D}" type="presParOf" srcId="{E4DFC686-74F6-4434-BF41-A63DCCB0A881}" destId="{5948B59B-73B0-4F06-8881-A7C334A56128}" srcOrd="3" destOrd="0" presId="urn:microsoft.com/office/officeart/2017/3/layout/DropPinTimeline"/>
    <dgm:cxn modelId="{6A612367-5747-4688-AA45-99AF107AE9BD}" type="presParOf" srcId="{E4DFC686-74F6-4434-BF41-A63DCCB0A881}" destId="{63EA34B2-CDAB-4BEF-896A-B71E3F2AAC04}" srcOrd="4" destOrd="0" presId="urn:microsoft.com/office/officeart/2017/3/layout/DropPinTimeline"/>
    <dgm:cxn modelId="{C0E4081E-51B6-4589-8817-D8A088C3C706}"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8938B3F-DF35-4B57-9C5E-8EEBC5A9EE28}" type="doc">
      <dgm:prSet loTypeId="urn:microsoft.com/office/officeart/2005/8/layout/chevron1" loCatId="process" qsTypeId="urn:microsoft.com/office/officeart/2005/8/quickstyle/simple4" qsCatId="simple" csTypeId="urn:microsoft.com/office/officeart/2005/8/colors/accent1_2" csCatId="accent1" phldr="1"/>
      <dgm:spPr/>
    </dgm:pt>
    <dgm:pt modelId="{0C0BCF0E-5416-45F7-9808-8BAF72C31176}">
      <dgm:prSet phldrT="[Texto]" phldr="0"/>
      <dgm:spPr/>
      <dgm:t>
        <a:bodyPr/>
        <a:lstStyle/>
        <a:p>
          <a:pPr rtl="0"/>
          <a:r>
            <a:rPr lang="pt-BR">
              <a:latin typeface="Arial"/>
            </a:rPr>
            <a:t> Analise </a:t>
          </a:r>
          <a:endParaRPr lang="pt-BR"/>
        </a:p>
      </dgm:t>
    </dgm:pt>
    <dgm:pt modelId="{81159F21-2E12-4AD3-97D8-152F22133C26}" type="parTrans" cxnId="{1B247502-6686-4DD7-87D2-D056C397DFAB}">
      <dgm:prSet/>
      <dgm:spPr/>
      <dgm:t>
        <a:bodyPr/>
        <a:lstStyle/>
        <a:p>
          <a:endParaRPr lang="pt-BR"/>
        </a:p>
      </dgm:t>
    </dgm:pt>
    <dgm:pt modelId="{F0F3E219-40A9-4EDF-8B90-DE9D9DCBB27E}" type="sibTrans" cxnId="{1B247502-6686-4DD7-87D2-D056C397DFAB}">
      <dgm:prSet/>
      <dgm:spPr/>
      <dgm:t>
        <a:bodyPr/>
        <a:lstStyle/>
        <a:p>
          <a:endParaRPr lang="pt-BR"/>
        </a:p>
      </dgm:t>
    </dgm:pt>
    <dgm:pt modelId="{130C5234-0B13-471B-8897-2F10221F7A65}">
      <dgm:prSet phldrT="[Texto]" phldr="0"/>
      <dgm:spPr/>
      <dgm:t>
        <a:bodyPr/>
        <a:lstStyle/>
        <a:p>
          <a:pPr rtl="0"/>
          <a:r>
            <a:rPr lang="pt-BR">
              <a:latin typeface="Arial"/>
            </a:rPr>
            <a:t> Entenda</a:t>
          </a:r>
          <a:endParaRPr lang="pt-BR"/>
        </a:p>
      </dgm:t>
    </dgm:pt>
    <dgm:pt modelId="{BB608629-313D-4966-968E-E8300B0FB482}" type="parTrans" cxnId="{D59EFEA7-8810-4667-A6D3-7F4A0A0AA61E}">
      <dgm:prSet/>
      <dgm:spPr/>
      <dgm:t>
        <a:bodyPr/>
        <a:lstStyle/>
        <a:p>
          <a:endParaRPr lang="pt-BR"/>
        </a:p>
      </dgm:t>
    </dgm:pt>
    <dgm:pt modelId="{7CA7E32E-7CD4-47E4-86BD-68BA3DE3E49E}" type="sibTrans" cxnId="{D59EFEA7-8810-4667-A6D3-7F4A0A0AA61E}">
      <dgm:prSet/>
      <dgm:spPr/>
      <dgm:t>
        <a:bodyPr/>
        <a:lstStyle/>
        <a:p>
          <a:endParaRPr lang="pt-BR"/>
        </a:p>
      </dgm:t>
    </dgm:pt>
    <dgm:pt modelId="{F7A7D730-BD43-4FFD-80C0-F09EBE706D41}">
      <dgm:prSet phldrT="[Texto]" phldr="0"/>
      <dgm:spPr/>
      <dgm:t>
        <a:bodyPr/>
        <a:lstStyle/>
        <a:p>
          <a:pPr rtl="0"/>
          <a:r>
            <a:rPr lang="pt-BR">
              <a:latin typeface="Arial"/>
            </a:rPr>
            <a:t> Decida</a:t>
          </a:r>
          <a:endParaRPr lang="pt-BR"/>
        </a:p>
      </dgm:t>
    </dgm:pt>
    <dgm:pt modelId="{4DD59A33-B5F3-49B2-80EA-844DE0CD2957}" type="parTrans" cxnId="{E87FB9A4-76E7-4688-94CF-03B166222630}">
      <dgm:prSet/>
      <dgm:spPr/>
      <dgm:t>
        <a:bodyPr/>
        <a:lstStyle/>
        <a:p>
          <a:endParaRPr lang="pt-BR"/>
        </a:p>
      </dgm:t>
    </dgm:pt>
    <dgm:pt modelId="{C8A11F28-4246-4907-BF97-646BEFE8B53D}" type="sibTrans" cxnId="{E87FB9A4-76E7-4688-94CF-03B166222630}">
      <dgm:prSet/>
      <dgm:spPr/>
      <dgm:t>
        <a:bodyPr/>
        <a:lstStyle/>
        <a:p>
          <a:endParaRPr lang="pt-BR"/>
        </a:p>
      </dgm:t>
    </dgm:pt>
    <dgm:pt modelId="{BA959B21-2D62-46E2-A383-2CC27B75F12B}" type="pres">
      <dgm:prSet presAssocID="{D8938B3F-DF35-4B57-9C5E-8EEBC5A9EE28}" presName="Name0" presStyleCnt="0">
        <dgm:presLayoutVars>
          <dgm:dir/>
          <dgm:animLvl val="lvl"/>
          <dgm:resizeHandles val="exact"/>
        </dgm:presLayoutVars>
      </dgm:prSet>
      <dgm:spPr/>
    </dgm:pt>
    <dgm:pt modelId="{4BBCFF6E-CDA3-4716-9152-9E2A8DDAD0B0}" type="pres">
      <dgm:prSet presAssocID="{0C0BCF0E-5416-45F7-9808-8BAF72C31176}" presName="parTxOnly" presStyleLbl="node1" presStyleIdx="0" presStyleCnt="3">
        <dgm:presLayoutVars>
          <dgm:chMax val="0"/>
          <dgm:chPref val="0"/>
          <dgm:bulletEnabled val="1"/>
        </dgm:presLayoutVars>
      </dgm:prSet>
      <dgm:spPr/>
    </dgm:pt>
    <dgm:pt modelId="{338A77C3-FF80-4A26-91A1-57A0C6D51C27}" type="pres">
      <dgm:prSet presAssocID="{F0F3E219-40A9-4EDF-8B90-DE9D9DCBB27E}" presName="parTxOnlySpace" presStyleCnt="0"/>
      <dgm:spPr/>
    </dgm:pt>
    <dgm:pt modelId="{551463EE-FF90-4CD8-A6F1-B8425BA2874D}" type="pres">
      <dgm:prSet presAssocID="{130C5234-0B13-471B-8897-2F10221F7A65}" presName="parTxOnly" presStyleLbl="node1" presStyleIdx="1" presStyleCnt="3">
        <dgm:presLayoutVars>
          <dgm:chMax val="0"/>
          <dgm:chPref val="0"/>
          <dgm:bulletEnabled val="1"/>
        </dgm:presLayoutVars>
      </dgm:prSet>
      <dgm:spPr/>
    </dgm:pt>
    <dgm:pt modelId="{97A7C1E1-CF51-4065-9F52-4F4DFB63EC8B}" type="pres">
      <dgm:prSet presAssocID="{7CA7E32E-7CD4-47E4-86BD-68BA3DE3E49E}" presName="parTxOnlySpace" presStyleCnt="0"/>
      <dgm:spPr/>
    </dgm:pt>
    <dgm:pt modelId="{C5105536-E481-4A32-8CC0-315FD23816D6}" type="pres">
      <dgm:prSet presAssocID="{F7A7D730-BD43-4FFD-80C0-F09EBE706D41}" presName="parTxOnly" presStyleLbl="node1" presStyleIdx="2" presStyleCnt="3">
        <dgm:presLayoutVars>
          <dgm:chMax val="0"/>
          <dgm:chPref val="0"/>
          <dgm:bulletEnabled val="1"/>
        </dgm:presLayoutVars>
      </dgm:prSet>
      <dgm:spPr/>
    </dgm:pt>
  </dgm:ptLst>
  <dgm:cxnLst>
    <dgm:cxn modelId="{1B247502-6686-4DD7-87D2-D056C397DFAB}" srcId="{D8938B3F-DF35-4B57-9C5E-8EEBC5A9EE28}" destId="{0C0BCF0E-5416-45F7-9808-8BAF72C31176}" srcOrd="0" destOrd="0" parTransId="{81159F21-2E12-4AD3-97D8-152F22133C26}" sibTransId="{F0F3E219-40A9-4EDF-8B90-DE9D9DCBB27E}"/>
    <dgm:cxn modelId="{5F26C463-F88B-416E-852E-90B8390A6C82}" type="presOf" srcId="{0C0BCF0E-5416-45F7-9808-8BAF72C31176}" destId="{4BBCFF6E-CDA3-4716-9152-9E2A8DDAD0B0}" srcOrd="0" destOrd="0" presId="urn:microsoft.com/office/officeart/2005/8/layout/chevron1"/>
    <dgm:cxn modelId="{1BFABA58-780B-434B-A687-E808B084AC37}" type="presOf" srcId="{F7A7D730-BD43-4FFD-80C0-F09EBE706D41}" destId="{C5105536-E481-4A32-8CC0-315FD23816D6}" srcOrd="0" destOrd="0" presId="urn:microsoft.com/office/officeart/2005/8/layout/chevron1"/>
    <dgm:cxn modelId="{58015385-85BA-424D-886A-2B71E99C08B0}" type="presOf" srcId="{130C5234-0B13-471B-8897-2F10221F7A65}" destId="{551463EE-FF90-4CD8-A6F1-B8425BA2874D}" srcOrd="0" destOrd="0" presId="urn:microsoft.com/office/officeart/2005/8/layout/chevron1"/>
    <dgm:cxn modelId="{E87FB9A4-76E7-4688-94CF-03B166222630}" srcId="{D8938B3F-DF35-4B57-9C5E-8EEBC5A9EE28}" destId="{F7A7D730-BD43-4FFD-80C0-F09EBE706D41}" srcOrd="2" destOrd="0" parTransId="{4DD59A33-B5F3-49B2-80EA-844DE0CD2957}" sibTransId="{C8A11F28-4246-4907-BF97-646BEFE8B53D}"/>
    <dgm:cxn modelId="{D59EFEA7-8810-4667-A6D3-7F4A0A0AA61E}" srcId="{D8938B3F-DF35-4B57-9C5E-8EEBC5A9EE28}" destId="{130C5234-0B13-471B-8897-2F10221F7A65}" srcOrd="1" destOrd="0" parTransId="{BB608629-313D-4966-968E-E8300B0FB482}" sibTransId="{7CA7E32E-7CD4-47E4-86BD-68BA3DE3E49E}"/>
    <dgm:cxn modelId="{C4616BC5-0512-45EB-84A8-9FBF66259E0B}" type="presOf" srcId="{D8938B3F-DF35-4B57-9C5E-8EEBC5A9EE28}" destId="{BA959B21-2D62-46E2-A383-2CC27B75F12B}" srcOrd="0" destOrd="0" presId="urn:microsoft.com/office/officeart/2005/8/layout/chevron1"/>
    <dgm:cxn modelId="{1ED6E346-FF11-4D27-9D2C-6367A97DDA86}" type="presParOf" srcId="{BA959B21-2D62-46E2-A383-2CC27B75F12B}" destId="{4BBCFF6E-CDA3-4716-9152-9E2A8DDAD0B0}" srcOrd="0" destOrd="0" presId="urn:microsoft.com/office/officeart/2005/8/layout/chevron1"/>
    <dgm:cxn modelId="{8A4BB225-628E-410E-BE95-EE1F586D2D33}" type="presParOf" srcId="{BA959B21-2D62-46E2-A383-2CC27B75F12B}" destId="{338A77C3-FF80-4A26-91A1-57A0C6D51C27}" srcOrd="1" destOrd="0" presId="urn:microsoft.com/office/officeart/2005/8/layout/chevron1"/>
    <dgm:cxn modelId="{7D63D745-3B64-4CBD-9FA8-AC575C891EDD}" type="presParOf" srcId="{BA959B21-2D62-46E2-A383-2CC27B75F12B}" destId="{551463EE-FF90-4CD8-A6F1-B8425BA2874D}" srcOrd="2" destOrd="0" presId="urn:microsoft.com/office/officeart/2005/8/layout/chevron1"/>
    <dgm:cxn modelId="{A1FA17B7-E654-4157-A6C4-3F500FCFAD3F}" type="presParOf" srcId="{BA959B21-2D62-46E2-A383-2CC27B75F12B}" destId="{97A7C1E1-CF51-4065-9F52-4F4DFB63EC8B}" srcOrd="3" destOrd="0" presId="urn:microsoft.com/office/officeart/2005/8/layout/chevron1"/>
    <dgm:cxn modelId="{FEB7B809-6ECA-468D-95CB-7AEAE0448A13}" type="presParOf" srcId="{BA959B21-2D62-46E2-A383-2CC27B75F12B}" destId="{C5105536-E481-4A32-8CC0-315FD23816D6}" srcOrd="4" destOrd="0" presId="urn:microsoft.com/office/officeart/2005/8/layout/chevron1"/>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Abordagem de BDs</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Auto-descrição</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51D83D10-4DC8-452D-BDE1-BEC0FB766418}">
      <dgm:prSet phldr="0"/>
      <dgm:spPr/>
      <dgm:t>
        <a:bodyPr/>
        <a:lstStyle/>
        <a:p>
          <a:r>
            <a:rPr lang="pt-BR" b="0">
              <a:latin typeface="Arial"/>
            </a:rPr>
            <a:t>Por que utilizar?</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 2° das principais característica de SGBD</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r>
            <a:rPr lang="pt-BR">
              <a:latin typeface="Arial"/>
            </a:rPr>
            <a:t> 1° das principais característica de SGBD</a:t>
          </a:r>
          <a:endParaRPr lang="pt-BR"/>
        </a:p>
      </dgm:t>
    </dgm:pt>
    <dgm:pt modelId="{281F2B6A-ADC7-4F45-A953-8420FFE4EB22}" type="parTrans" cxnId="{90C1834B-86D2-43F3-B70A-A48D40547967}">
      <dgm:prSet/>
      <dgm:spPr/>
    </dgm:pt>
    <dgm:pt modelId="{4E3057AC-1C45-48E0-9705-07D078124272}" type="sibTrans" cxnId="{90C1834B-86D2-43F3-B70A-A48D40547967}">
      <dgm:prSet/>
      <dgm:spPr/>
    </dgm:pt>
    <dgm:pt modelId="{09E35BEF-7E8A-4656-957F-84EC171EF75A}">
      <dgm:prSet phldr="0"/>
      <dgm:spPr/>
      <dgm:t>
        <a:bodyPr/>
        <a:lstStyle/>
        <a:p>
          <a:pPr>
            <a:defRPr b="1"/>
          </a:pPr>
          <a:r>
            <a:rPr lang="pt-BR" b="1"/>
            <a:t> </a:t>
          </a:r>
          <a:r>
            <a:rPr lang="pt-BR" b="1">
              <a:latin typeface="Arial"/>
            </a:rPr>
            <a:t>Isolamento de dados e programa</a:t>
          </a:r>
          <a:endParaRPr lang="pt-BR" b="1"/>
        </a:p>
      </dgm:t>
    </dgm:pt>
    <dgm:pt modelId="{3F34BA58-B658-43D9-B3F9-38D443CF4A0A}" type="parTrans" cxnId="{318CA67B-34A7-4FAB-96B7-0823728ABF1C}">
      <dgm:prSet/>
      <dgm:spPr/>
    </dgm:pt>
    <dgm:pt modelId="{98DAA265-921E-4D12-9B5F-A6C7DB51E6C3}" type="sibTrans" cxnId="{318CA67B-34A7-4FAB-96B7-0823728ABF1C}">
      <dgm:prSet/>
      <dgm:spPr/>
    </dgm:pt>
    <dgm:pt modelId="{294F7F98-9AAB-4760-B3E2-0044146CEFFD}">
      <dgm:prSet phldr="0"/>
      <dgm:spPr/>
      <dgm:t>
        <a:bodyPr/>
        <a:lstStyle/>
        <a:p>
          <a:pPr>
            <a:defRPr b="1"/>
          </a:pPr>
          <a:r>
            <a:rPr lang="pt-BR" b="0">
              <a:latin typeface="Arial"/>
            </a:rPr>
            <a:t> </a:t>
          </a:r>
          <a:r>
            <a:rPr lang="pt-BR" b="1">
              <a:latin typeface="Arial"/>
            </a:rPr>
            <a:t>Múltiplas Visões</a:t>
          </a:r>
        </a:p>
      </dgm:t>
    </dgm:pt>
    <dgm:pt modelId="{0802D926-073B-4937-A3C3-EB9B1EEFD161}" type="parTrans" cxnId="{AA7F2F0B-9ED8-4CFA-BBF4-4FFBC2C2DBA0}">
      <dgm:prSet/>
      <dgm:spPr/>
    </dgm:pt>
    <dgm:pt modelId="{A55E0475-22D9-403F-B845-33F1C51C711F}" type="sibTrans" cxnId="{AA7F2F0B-9ED8-4CFA-BBF4-4FFBC2C2DBA0}">
      <dgm:prSet/>
      <dgm:spPr/>
    </dgm:pt>
    <dgm:pt modelId="{9EED3309-604F-4D17-B403-32F824309A8D}">
      <dgm:prSet phldr="0"/>
      <dgm:spPr/>
      <dgm:t>
        <a:bodyPr/>
        <a:lstStyle/>
        <a:p>
          <a:pPr>
            <a:defRPr b="1"/>
          </a:pPr>
          <a:r>
            <a:rPr lang="pt-BR" b="0">
              <a:latin typeface="Arial"/>
            </a:rPr>
            <a:t> </a:t>
          </a:r>
          <a:r>
            <a:rPr lang="pt-BR" b="1">
              <a:latin typeface="Arial"/>
            </a:rPr>
            <a:t>Compartilhamento e Processamento de transações</a:t>
          </a:r>
        </a:p>
      </dgm:t>
    </dgm:pt>
    <dgm:pt modelId="{286DD71B-3E70-4571-9965-96EECD401FEF}" type="parTrans" cxnId="{FAB74410-FDB9-45C4-BA0D-7157900C3A92}">
      <dgm:prSet/>
      <dgm:spPr/>
    </dgm:pt>
    <dgm:pt modelId="{6C8FAC84-FEDA-46BB-99DE-6BDB26CB1BD2}" type="sibTrans" cxnId="{FAB74410-FDB9-45C4-BA0D-7157900C3A92}">
      <dgm:prSet/>
      <dgm:spPr/>
    </dgm:pt>
    <dgm:pt modelId="{761800CF-16F4-4741-9AA8-D56631E9BE31}">
      <dgm:prSet phldr="0"/>
      <dgm:spPr/>
      <dgm:t>
        <a:bodyPr/>
        <a:lstStyle/>
        <a:p>
          <a:r>
            <a:rPr lang="pt-BR" b="0"/>
            <a:t> </a:t>
          </a:r>
          <a:r>
            <a:rPr lang="pt-BR" b="0">
              <a:latin typeface="Arial"/>
            </a:rPr>
            <a:t>3</a:t>
          </a:r>
          <a:r>
            <a:rPr lang="pt-BR" b="0"/>
            <a:t>° das principais característica de SGBD</a:t>
          </a:r>
          <a:endParaRPr lang="pt-BR" b="0">
            <a:latin typeface="Arial"/>
          </a:endParaRPr>
        </a:p>
      </dgm:t>
    </dgm:pt>
    <dgm:pt modelId="{76E427BC-3095-445A-8451-EDC5B3E07361}" type="parTrans" cxnId="{D161EFB8-81E5-4701-A0A3-DB5AE46BF99E}">
      <dgm:prSet/>
      <dgm:spPr/>
    </dgm:pt>
    <dgm:pt modelId="{6788848B-B147-496F-AE42-32B44BABB687}" type="sibTrans" cxnId="{D161EFB8-81E5-4701-A0A3-DB5AE46BF99E}">
      <dgm:prSet/>
      <dgm:spPr/>
    </dgm:pt>
    <dgm:pt modelId="{421B7AD2-BF97-49F4-BA99-B31AC4E63022}">
      <dgm:prSet phldr="0"/>
      <dgm:spPr/>
      <dgm:t>
        <a:bodyPr/>
        <a:lstStyle/>
        <a:p>
          <a:r>
            <a:rPr lang="pt-BR" b="0"/>
            <a:t> </a:t>
          </a:r>
          <a:r>
            <a:rPr lang="pt-BR" b="0">
              <a:latin typeface="Arial"/>
            </a:rPr>
            <a:t>4</a:t>
          </a:r>
          <a:r>
            <a:rPr lang="pt-BR" b="0"/>
            <a:t>° das principais característica de SGBD</a:t>
          </a:r>
          <a:endParaRPr lang="pt-BR" b="0">
            <a:latin typeface="Arial"/>
          </a:endParaRPr>
        </a:p>
      </dgm:t>
    </dgm:pt>
    <dgm:pt modelId="{938E54A6-0713-4EDC-A5ED-527D33A1DB71}" type="parTrans" cxnId="{9558F47C-3329-4046-977A-301FA73A23E6}">
      <dgm:prSet/>
      <dgm:spPr/>
    </dgm:pt>
    <dgm:pt modelId="{4C959B20-DF96-46BE-9A4C-D63F6156357B}" type="sibTrans" cxnId="{9558F47C-3329-4046-977A-301FA73A23E6}">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5"/>
      <dgm:spPr/>
    </dgm:pt>
    <dgm:pt modelId="{567DA80B-9FC6-4809-AA33-25B042981483}" type="pres">
      <dgm:prSet presAssocID="{E8E0D3FB-A590-4BEE-9C72-A279BB755631}"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10">
        <dgm:presLayoutVars>
          <dgm:bulletEnabled val="1"/>
        </dgm:presLayoutVars>
      </dgm:prSet>
      <dgm:spPr/>
    </dgm:pt>
    <dgm:pt modelId="{B0DEC470-2DB3-456F-9F3F-AB30B25707D9}" type="pres">
      <dgm:prSet presAssocID="{E8E0D3FB-A590-4BEE-9C72-A279BB755631}" presName="L1TextContainer" presStyleLbl="revTx" presStyleIdx="1" presStyleCnt="10">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5"/>
      <dgm:spPr/>
    </dgm:pt>
    <dgm:pt modelId="{DF5729A0-39D8-4C2B-9424-98908D4A78E4}" type="pres">
      <dgm:prSet presAssocID="{1D30E061-EBCB-468B-8F86-B98D4A48953F}"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10">
        <dgm:presLayoutVars>
          <dgm:bulletEnabled val="1"/>
        </dgm:presLayoutVars>
      </dgm:prSet>
      <dgm:spPr/>
    </dgm:pt>
    <dgm:pt modelId="{5B644103-B22E-49FA-B89F-6192BC778ACC}" type="pres">
      <dgm:prSet presAssocID="{1D30E061-EBCB-468B-8F86-B98D4A48953F}" presName="L1TextContainer" presStyleLbl="revTx" presStyleIdx="3" presStyleCnt="10">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9F27B50F-9C77-4D35-8BD6-CA045648453A}" type="pres">
      <dgm:prSet presAssocID="{09E35BEF-7E8A-4656-957F-84EC171EF75A}" presName="composite" presStyleCnt="0"/>
      <dgm:spPr/>
    </dgm:pt>
    <dgm:pt modelId="{90169893-5611-4FFC-AADF-BCEA4BBF50EF}" type="pres">
      <dgm:prSet presAssocID="{09E35BEF-7E8A-4656-957F-84EC171EF75A}"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4ECE11F-3E9E-4A73-A56C-AEA83212FEC6}" type="pres">
      <dgm:prSet presAssocID="{09E35BEF-7E8A-4656-957F-84EC171EF75A}" presName="DropPinPlaceHolder" presStyleCnt="0"/>
      <dgm:spPr/>
    </dgm:pt>
    <dgm:pt modelId="{ADE7C1B8-595B-463E-BC16-2AC10CD455A4}" type="pres">
      <dgm:prSet presAssocID="{09E35BEF-7E8A-4656-957F-84EC171EF75A}" presName="DropPin" presStyleLbl="alignNode1" presStyleIdx="2" presStyleCnt="5"/>
      <dgm:spPr/>
    </dgm:pt>
    <dgm:pt modelId="{46C17FCB-742A-4A39-9A8D-490166DB8C5E}" type="pres">
      <dgm:prSet presAssocID="{09E35BEF-7E8A-4656-957F-84EC171EF75A}"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889244A0-219B-4771-A8D4-128537BD1C4F}" type="pres">
      <dgm:prSet presAssocID="{09E35BEF-7E8A-4656-957F-84EC171EF75A}" presName="L2TextContainer" presStyleLbl="revTx" presStyleIdx="4" presStyleCnt="10">
        <dgm:presLayoutVars>
          <dgm:bulletEnabled val="1"/>
        </dgm:presLayoutVars>
      </dgm:prSet>
      <dgm:spPr/>
    </dgm:pt>
    <dgm:pt modelId="{2C52BDE3-A1AC-4427-B0FB-53F51AC5076D}" type="pres">
      <dgm:prSet presAssocID="{09E35BEF-7E8A-4656-957F-84EC171EF75A}" presName="L1TextContainer" presStyleLbl="revTx" presStyleIdx="5" presStyleCnt="10">
        <dgm:presLayoutVars>
          <dgm:chMax val="1"/>
          <dgm:chPref val="1"/>
          <dgm:bulletEnabled val="1"/>
        </dgm:presLayoutVars>
      </dgm:prSet>
      <dgm:spPr/>
    </dgm:pt>
    <dgm:pt modelId="{365E0DE6-312B-4008-B6F4-FAAAF323275A}" type="pres">
      <dgm:prSet presAssocID="{09E35BEF-7E8A-4656-957F-84EC171EF75A}"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DDA969FC-FA15-4E28-A55D-072963AF693E}" type="pres">
      <dgm:prSet presAssocID="{09E35BEF-7E8A-4656-957F-84EC171EF75A}" presName="EmptyPlaceHolder" presStyleCnt="0"/>
      <dgm:spPr/>
    </dgm:pt>
    <dgm:pt modelId="{7C681C10-DF48-40EA-B045-887614CEA6E6}" type="pres">
      <dgm:prSet presAssocID="{98DAA265-921E-4D12-9B5F-A6C7DB51E6C3}" presName="spaceBetweenRectangles" presStyleCnt="0"/>
      <dgm:spPr/>
    </dgm:pt>
    <dgm:pt modelId="{8228C745-EA44-4813-909E-AFC32019CE5A}" type="pres">
      <dgm:prSet presAssocID="{294F7F98-9AAB-4760-B3E2-0044146CEFFD}" presName="composite" presStyleCnt="0"/>
      <dgm:spPr/>
    </dgm:pt>
    <dgm:pt modelId="{45974287-4732-4FBD-B1EA-501FE53BEA7A}" type="pres">
      <dgm:prSet presAssocID="{294F7F98-9AAB-4760-B3E2-0044146CEFFD}"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CB1910B-3590-4618-BDDC-DB18C8A808BE}" type="pres">
      <dgm:prSet presAssocID="{294F7F98-9AAB-4760-B3E2-0044146CEFFD}" presName="DropPinPlaceHolder" presStyleCnt="0"/>
      <dgm:spPr/>
    </dgm:pt>
    <dgm:pt modelId="{1947167E-24FC-4121-A105-6EFC5366D7CA}" type="pres">
      <dgm:prSet presAssocID="{294F7F98-9AAB-4760-B3E2-0044146CEFFD}" presName="DropPin" presStyleLbl="alignNode1" presStyleIdx="3" presStyleCnt="5"/>
      <dgm:spPr/>
    </dgm:pt>
    <dgm:pt modelId="{29BA9666-085C-447B-9B98-4DC3CCBB636F}" type="pres">
      <dgm:prSet presAssocID="{294F7F98-9AAB-4760-B3E2-0044146CEFFD}"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FD1B2673-26E4-444E-AF6B-CF496EF0C4DA}" type="pres">
      <dgm:prSet presAssocID="{294F7F98-9AAB-4760-B3E2-0044146CEFFD}" presName="L2TextContainer" presStyleLbl="revTx" presStyleIdx="6" presStyleCnt="10">
        <dgm:presLayoutVars>
          <dgm:bulletEnabled val="1"/>
        </dgm:presLayoutVars>
      </dgm:prSet>
      <dgm:spPr/>
    </dgm:pt>
    <dgm:pt modelId="{A59A7ECF-4A4B-4C74-BA4E-43091CFEC2FF}" type="pres">
      <dgm:prSet presAssocID="{294F7F98-9AAB-4760-B3E2-0044146CEFFD}" presName="L1TextContainer" presStyleLbl="revTx" presStyleIdx="7" presStyleCnt="10">
        <dgm:presLayoutVars>
          <dgm:chMax val="1"/>
          <dgm:chPref val="1"/>
          <dgm:bulletEnabled val="1"/>
        </dgm:presLayoutVars>
      </dgm:prSet>
      <dgm:spPr/>
    </dgm:pt>
    <dgm:pt modelId="{D002B587-9719-4FA3-A594-1E617DD5848E}" type="pres">
      <dgm:prSet presAssocID="{294F7F98-9AAB-4760-B3E2-0044146CEFFD}"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60ADBC45-D872-4E99-95D1-3A48D3DA5365}" type="pres">
      <dgm:prSet presAssocID="{294F7F98-9AAB-4760-B3E2-0044146CEFFD}" presName="EmptyPlaceHolder" presStyleCnt="0"/>
      <dgm:spPr/>
    </dgm:pt>
    <dgm:pt modelId="{4B0F7C76-5977-4AEE-8C9A-40B3A111B232}" type="pres">
      <dgm:prSet presAssocID="{A55E0475-22D9-403F-B845-33F1C51C711F}" presName="spaceBetweenRectangles" presStyleCnt="0"/>
      <dgm:spPr/>
    </dgm:pt>
    <dgm:pt modelId="{EA4D958A-5EED-4006-94FE-F2A6680E2FAC}" type="pres">
      <dgm:prSet presAssocID="{9EED3309-604F-4D17-B403-32F824309A8D}" presName="composite" presStyleCnt="0"/>
      <dgm:spPr/>
    </dgm:pt>
    <dgm:pt modelId="{3C56C078-905D-45F6-9583-EEC5288AA639}" type="pres">
      <dgm:prSet presAssocID="{9EED3309-604F-4D17-B403-32F824309A8D}"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C299F14-04F1-48EC-A0EA-5A5438E64AEF}" type="pres">
      <dgm:prSet presAssocID="{9EED3309-604F-4D17-B403-32F824309A8D}" presName="DropPinPlaceHolder" presStyleCnt="0"/>
      <dgm:spPr/>
    </dgm:pt>
    <dgm:pt modelId="{E403C97A-B12B-439C-8016-57C23820D093}" type="pres">
      <dgm:prSet presAssocID="{9EED3309-604F-4D17-B403-32F824309A8D}" presName="DropPin" presStyleLbl="alignNode1" presStyleIdx="4" presStyleCnt="5"/>
      <dgm:spPr/>
    </dgm:pt>
    <dgm:pt modelId="{9B224B40-EAB3-4C95-8BDA-63F09DD6483F}" type="pres">
      <dgm:prSet presAssocID="{9EED3309-604F-4D17-B403-32F824309A8D}"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8078819D-80FD-4179-A821-A6ED67403BFD}" type="pres">
      <dgm:prSet presAssocID="{9EED3309-604F-4D17-B403-32F824309A8D}" presName="L2TextContainer" presStyleLbl="revTx" presStyleIdx="8" presStyleCnt="10">
        <dgm:presLayoutVars>
          <dgm:bulletEnabled val="1"/>
        </dgm:presLayoutVars>
      </dgm:prSet>
      <dgm:spPr/>
    </dgm:pt>
    <dgm:pt modelId="{4C4F7B2F-1A2D-46FC-A239-CA9A76CA40D0}" type="pres">
      <dgm:prSet presAssocID="{9EED3309-604F-4D17-B403-32F824309A8D}" presName="L1TextContainer" presStyleLbl="revTx" presStyleIdx="9" presStyleCnt="10">
        <dgm:presLayoutVars>
          <dgm:chMax val="1"/>
          <dgm:chPref val="1"/>
          <dgm:bulletEnabled val="1"/>
        </dgm:presLayoutVars>
      </dgm:prSet>
      <dgm:spPr/>
    </dgm:pt>
    <dgm:pt modelId="{F952D3EA-B4A8-440E-B2AF-B2B443D6F1D1}" type="pres">
      <dgm:prSet presAssocID="{9EED3309-604F-4D17-B403-32F824309A8D}"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0CEAD33B-F148-41F5-8241-7D09D0CF27E1}" type="pres">
      <dgm:prSet presAssocID="{9EED3309-604F-4D17-B403-32F824309A8D}" presName="EmptyPlaceHolder" presStyleCnt="0"/>
      <dgm:spPr/>
    </dgm:pt>
  </dgm:ptLst>
  <dgm:cxnLst>
    <dgm:cxn modelId="{31C27900-F9ED-4C11-886D-6AE20BEAE906}" type="presOf" srcId="{761800CF-16F4-4741-9AA8-D56631E9BE31}" destId="{FD1B2673-26E4-444E-AF6B-CF496EF0C4DA}" srcOrd="0" destOrd="0" presId="urn:microsoft.com/office/officeart/2017/3/layout/DropPinTimeline"/>
    <dgm:cxn modelId="{AA7F2F0B-9ED8-4CFA-BBF4-4FFBC2C2DBA0}" srcId="{B2A373E1-0EF3-4471-BC5F-CE9A58991D11}" destId="{294F7F98-9AAB-4760-B3E2-0044146CEFFD}" srcOrd="3" destOrd="0" parTransId="{0802D926-073B-4937-A3C3-EB9B1EEFD161}" sibTransId="{A55E0475-22D9-403F-B845-33F1C51C711F}"/>
    <dgm:cxn modelId="{FAB74410-FDB9-45C4-BA0D-7157900C3A92}" srcId="{B2A373E1-0EF3-4471-BC5F-CE9A58991D11}" destId="{9EED3309-604F-4D17-B403-32F824309A8D}" srcOrd="4" destOrd="0" parTransId="{286DD71B-3E70-4571-9965-96EECD401FEF}" sibTransId="{6C8FAC84-FEDA-46BB-99DE-6BDB26CB1BD2}"/>
    <dgm:cxn modelId="{AA358B38-A313-42B5-8416-CC98F257408E}" type="presOf" srcId="{294F7F98-9AAB-4760-B3E2-0044146CEFFD}" destId="{A59A7ECF-4A4B-4C74-BA4E-43091CFEC2FF}" srcOrd="0" destOrd="0" presId="urn:microsoft.com/office/officeart/2017/3/layout/DropPinTimeline"/>
    <dgm:cxn modelId="{736FF266-1114-4401-99D5-F4ACD68BCA80}" type="presOf" srcId="{1D30E061-EBCB-468B-8F86-B98D4A48953F}" destId="{5B644103-B22E-49FA-B89F-6192BC778ACC}"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DAE71075-8D6A-4229-BAA1-8392DF3266E6}" type="presOf" srcId="{44F151B6-07B4-4652-AFD9-5285FB036F80}" destId="{889244A0-219B-4771-A8D4-128537BD1C4F}" srcOrd="0" destOrd="0" presId="urn:microsoft.com/office/officeart/2017/3/layout/DropPinTimeline"/>
    <dgm:cxn modelId="{318CA67B-34A7-4FAB-96B7-0823728ABF1C}" srcId="{B2A373E1-0EF3-4471-BC5F-CE9A58991D11}" destId="{09E35BEF-7E8A-4656-957F-84EC171EF75A}" srcOrd="2" destOrd="0" parTransId="{3F34BA58-B658-43D9-B3F9-38D443CF4A0A}" sibTransId="{98DAA265-921E-4D12-9B5F-A6C7DB51E6C3}"/>
    <dgm:cxn modelId="{04010B7C-34F1-47C3-A693-68526C7CE146}" type="presOf" srcId="{09E35BEF-7E8A-4656-957F-84EC171EF75A}" destId="{2C52BDE3-A1AC-4427-B0FB-53F51AC5076D}" srcOrd="0" destOrd="0" presId="urn:microsoft.com/office/officeart/2017/3/layout/DropPinTimeline"/>
    <dgm:cxn modelId="{9558F47C-3329-4046-977A-301FA73A23E6}" srcId="{9EED3309-604F-4D17-B403-32F824309A8D}" destId="{421B7AD2-BF97-49F4-BA99-B31AC4E63022}" srcOrd="0"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09E35BEF-7E8A-4656-957F-84EC171EF75A}" destId="{44F151B6-07B4-4652-AFD9-5285FB036F80}" srcOrd="0" destOrd="0" parTransId="{DA56649A-7BA9-467A-BFA3-8105637347C0}" sibTransId="{34024EE1-BDB7-4761-B072-5CA03DD2A6FA}"/>
    <dgm:cxn modelId="{27CC5692-A7D5-47E9-ADD2-2E9370809000}" type="presOf" srcId="{9EED3309-604F-4D17-B403-32F824309A8D}" destId="{4C4F7B2F-1A2D-46FC-A239-CA9A76CA40D0}" srcOrd="0" destOrd="0" presId="urn:microsoft.com/office/officeart/2017/3/layout/DropPinTimeline"/>
    <dgm:cxn modelId="{C34864A7-47FE-48AC-8AF4-EF850D4CAB96}" type="presOf" srcId="{421B7AD2-BF97-49F4-BA99-B31AC4E63022}" destId="{8078819D-80FD-4179-A821-A6ED67403BFD}"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08A1B7AC-45C3-46E8-8F4F-C889863263B3}" type="presOf" srcId="{E8E0D3FB-A590-4BEE-9C72-A279BB755631}" destId="{B0DEC470-2DB3-456F-9F3F-AB30B25707D9}" srcOrd="0" destOrd="0" presId="urn:microsoft.com/office/officeart/2017/3/layout/DropPinTimeline"/>
    <dgm:cxn modelId="{D161EFB8-81E5-4701-A0A3-DB5AE46BF99E}" srcId="{294F7F98-9AAB-4760-B3E2-0044146CEFFD}" destId="{761800CF-16F4-4741-9AA8-D56631E9BE31}" srcOrd="0" destOrd="0" parTransId="{76E427BC-3095-445A-8451-EDC5B3E07361}" sibTransId="{6788848B-B147-496F-AE42-32B44BABB687}"/>
    <dgm:cxn modelId="{D7DC54C6-B9E8-4F05-AB03-DE464DCCFC4A}" type="presOf" srcId="{469D0458-9A47-4AC4-A0F9-A42E3EF0F70E}" destId="{6C482373-C3F3-4CF2-8AB5-1D5DB2B4C7FE}" srcOrd="0" destOrd="0" presId="urn:microsoft.com/office/officeart/2017/3/layout/DropPinTimeline"/>
    <dgm:cxn modelId="{401F4CDF-7E66-449C-BBBE-BC940135596E}" type="presOf" srcId="{51D83D10-4DC8-452D-BDE1-BEC0FB766418}" destId="{AECEC94C-9EF6-44CE-8762-74C584483CF9}"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8CDEF36F-EA75-481E-8FF5-8698FECBB267}" type="presParOf" srcId="{AA28CA9B-BAF9-47E7-8A13-702C8082A656}" destId="{FF14B7D0-5540-400A-A05F-2B217081068A}" srcOrd="0" destOrd="0" presId="urn:microsoft.com/office/officeart/2017/3/layout/DropPinTimeline"/>
    <dgm:cxn modelId="{52F94343-EC6E-4AC2-BE11-D085CF143F5D}" type="presParOf" srcId="{AA28CA9B-BAF9-47E7-8A13-702C8082A656}" destId="{D53483CF-162A-4103-B3D8-65A409537D8D}" srcOrd="1" destOrd="0" presId="urn:microsoft.com/office/officeart/2017/3/layout/DropPinTimeline"/>
    <dgm:cxn modelId="{74846195-CAEC-4B89-BCD9-E09BB51E0FA8}" type="presParOf" srcId="{D53483CF-162A-4103-B3D8-65A409537D8D}" destId="{1ACB80F6-DD5B-4F65-BAC5-F21E191D59DD}" srcOrd="0" destOrd="0" presId="urn:microsoft.com/office/officeart/2017/3/layout/DropPinTimeline"/>
    <dgm:cxn modelId="{43E52F5A-128C-470D-BC85-5370CB03ED33}" type="presParOf" srcId="{1ACB80F6-DD5B-4F65-BAC5-F21E191D59DD}" destId="{6C5E8AD2-4715-4F69-B961-08DC1E648A83}" srcOrd="0" destOrd="0" presId="urn:microsoft.com/office/officeart/2017/3/layout/DropPinTimeline"/>
    <dgm:cxn modelId="{73D9C38C-FE2D-4712-A103-394727235428}" type="presParOf" srcId="{1ACB80F6-DD5B-4F65-BAC5-F21E191D59DD}" destId="{E61D385F-BC3B-49A9-9BC6-D1C072FB5CE6}" srcOrd="1" destOrd="0" presId="urn:microsoft.com/office/officeart/2017/3/layout/DropPinTimeline"/>
    <dgm:cxn modelId="{8B7E2EA2-13CF-4A6E-A220-03F963F92AA6}" type="presParOf" srcId="{E61D385F-BC3B-49A9-9BC6-D1C072FB5CE6}" destId="{F86405DB-4967-4383-9B43-5ECD2B09CD14}" srcOrd="0" destOrd="0" presId="urn:microsoft.com/office/officeart/2017/3/layout/DropPinTimeline"/>
    <dgm:cxn modelId="{16EB7E9A-5777-437F-B690-A7F061E536D8}" type="presParOf" srcId="{E61D385F-BC3B-49A9-9BC6-D1C072FB5CE6}" destId="{567DA80B-9FC6-4809-AA33-25B042981483}" srcOrd="1" destOrd="0" presId="urn:microsoft.com/office/officeart/2017/3/layout/DropPinTimeline"/>
    <dgm:cxn modelId="{441A68FA-3AA7-4B60-9B25-D2E06BCB51F0}" type="presParOf" srcId="{1ACB80F6-DD5B-4F65-BAC5-F21E191D59DD}" destId="{AECEC94C-9EF6-44CE-8762-74C584483CF9}" srcOrd="2" destOrd="0" presId="urn:microsoft.com/office/officeart/2017/3/layout/DropPinTimeline"/>
    <dgm:cxn modelId="{4989E244-B7CF-4BF0-81E3-B785CD76D63C}" type="presParOf" srcId="{1ACB80F6-DD5B-4F65-BAC5-F21E191D59DD}" destId="{B0DEC470-2DB3-456F-9F3F-AB30B25707D9}" srcOrd="3" destOrd="0" presId="urn:microsoft.com/office/officeart/2017/3/layout/DropPinTimeline"/>
    <dgm:cxn modelId="{A8764CC3-F133-4AC6-B64A-5109F8C94505}" type="presParOf" srcId="{1ACB80F6-DD5B-4F65-BAC5-F21E191D59DD}" destId="{8824DFC4-6CF2-4894-853D-0EBE33363F47}" srcOrd="4" destOrd="0" presId="urn:microsoft.com/office/officeart/2017/3/layout/DropPinTimeline"/>
    <dgm:cxn modelId="{14939529-6089-4441-A461-CA007C0ED18A}" type="presParOf" srcId="{1ACB80F6-DD5B-4F65-BAC5-F21E191D59DD}" destId="{95804FD6-B8F1-4167-AFE1-CDDDF0A434C0}" srcOrd="5" destOrd="0" presId="urn:microsoft.com/office/officeart/2017/3/layout/DropPinTimeline"/>
    <dgm:cxn modelId="{7415A9EA-7BDC-4560-A31E-FCFD17C53478}" type="presParOf" srcId="{D53483CF-162A-4103-B3D8-65A409537D8D}" destId="{DB8577AD-B852-4AD1-8AC1-C584390509DB}" srcOrd="1" destOrd="0" presId="urn:microsoft.com/office/officeart/2017/3/layout/DropPinTimeline"/>
    <dgm:cxn modelId="{D25ACDBD-91E3-448C-8F1A-1D14D4C83BCA}" type="presParOf" srcId="{D53483CF-162A-4103-B3D8-65A409537D8D}" destId="{4466F7B4-9520-4BD2-9A6E-83B21C284C02}" srcOrd="2" destOrd="0" presId="urn:microsoft.com/office/officeart/2017/3/layout/DropPinTimeline"/>
    <dgm:cxn modelId="{3211DA75-1E03-4AD8-9A31-7E793F82D376}" type="presParOf" srcId="{4466F7B4-9520-4BD2-9A6E-83B21C284C02}" destId="{B21844E8-EE8F-439D-ADB1-925D9B210F9F}" srcOrd="0" destOrd="0" presId="urn:microsoft.com/office/officeart/2017/3/layout/DropPinTimeline"/>
    <dgm:cxn modelId="{7D9811F1-BB4D-419D-9D2F-7DA8A189BC40}" type="presParOf" srcId="{4466F7B4-9520-4BD2-9A6E-83B21C284C02}" destId="{1FC2E982-A9BE-4A6C-BB42-1B29E0B66579}" srcOrd="1" destOrd="0" presId="urn:microsoft.com/office/officeart/2017/3/layout/DropPinTimeline"/>
    <dgm:cxn modelId="{B7D9C3D8-149D-4955-BAC1-C8FF4E1D6524}" type="presParOf" srcId="{1FC2E982-A9BE-4A6C-BB42-1B29E0B66579}" destId="{A9D5A1AF-7F43-4078-B67F-6695E530B311}" srcOrd="0" destOrd="0" presId="urn:microsoft.com/office/officeart/2017/3/layout/DropPinTimeline"/>
    <dgm:cxn modelId="{CF731EAC-46AD-4CE6-B5D8-4B630A541DF4}" type="presParOf" srcId="{1FC2E982-A9BE-4A6C-BB42-1B29E0B66579}" destId="{DF5729A0-39D8-4C2B-9424-98908D4A78E4}" srcOrd="1" destOrd="0" presId="urn:microsoft.com/office/officeart/2017/3/layout/DropPinTimeline"/>
    <dgm:cxn modelId="{B5A90190-36F4-4A55-8361-B2B44745A272}" type="presParOf" srcId="{4466F7B4-9520-4BD2-9A6E-83B21C284C02}" destId="{6C482373-C3F3-4CF2-8AB5-1D5DB2B4C7FE}" srcOrd="2" destOrd="0" presId="urn:microsoft.com/office/officeart/2017/3/layout/DropPinTimeline"/>
    <dgm:cxn modelId="{D550F5E9-A23B-4360-94AB-D904D0E80D2F}" type="presParOf" srcId="{4466F7B4-9520-4BD2-9A6E-83B21C284C02}" destId="{5B644103-B22E-49FA-B89F-6192BC778ACC}" srcOrd="3" destOrd="0" presId="urn:microsoft.com/office/officeart/2017/3/layout/DropPinTimeline"/>
    <dgm:cxn modelId="{1BBD9E6C-ADF3-40B1-8559-3DA32D807BC9}" type="presParOf" srcId="{4466F7B4-9520-4BD2-9A6E-83B21C284C02}" destId="{45A5BF8C-C4D4-41F0-8790-82364092735E}" srcOrd="4" destOrd="0" presId="urn:microsoft.com/office/officeart/2017/3/layout/DropPinTimeline"/>
    <dgm:cxn modelId="{C22F7055-70AE-4A79-9805-A2F13667EC6E}" type="presParOf" srcId="{4466F7B4-9520-4BD2-9A6E-83B21C284C02}" destId="{5A7DEF85-E7D5-454B-954D-8D9B8B83E3D4}" srcOrd="5" destOrd="0" presId="urn:microsoft.com/office/officeart/2017/3/layout/DropPinTimeline"/>
    <dgm:cxn modelId="{A53A7957-FB3F-41F3-B74E-7E68A7152F5E}" type="presParOf" srcId="{D53483CF-162A-4103-B3D8-65A409537D8D}" destId="{296E44C9-575B-4791-8DB7-7B7D85F986C1}" srcOrd="3" destOrd="0" presId="urn:microsoft.com/office/officeart/2017/3/layout/DropPinTimeline"/>
    <dgm:cxn modelId="{48C16AC4-34E3-4B1C-841D-52D4C85784D8}" type="presParOf" srcId="{D53483CF-162A-4103-B3D8-65A409537D8D}" destId="{9F27B50F-9C77-4D35-8BD6-CA045648453A}" srcOrd="4" destOrd="0" presId="urn:microsoft.com/office/officeart/2017/3/layout/DropPinTimeline"/>
    <dgm:cxn modelId="{08B799C9-721D-494A-9DE6-F2732EDD19CB}" type="presParOf" srcId="{9F27B50F-9C77-4D35-8BD6-CA045648453A}" destId="{90169893-5611-4FFC-AADF-BCEA4BBF50EF}" srcOrd="0" destOrd="0" presId="urn:microsoft.com/office/officeart/2017/3/layout/DropPinTimeline"/>
    <dgm:cxn modelId="{94189090-CC7B-4BA9-B74F-8A183EFAB5F3}" type="presParOf" srcId="{9F27B50F-9C77-4D35-8BD6-CA045648453A}" destId="{64ECE11F-3E9E-4A73-A56C-AEA83212FEC6}" srcOrd="1" destOrd="0" presId="urn:microsoft.com/office/officeart/2017/3/layout/DropPinTimeline"/>
    <dgm:cxn modelId="{89D96E98-E5C5-4AA6-97A4-E4FCF3C55BD1}" type="presParOf" srcId="{64ECE11F-3E9E-4A73-A56C-AEA83212FEC6}" destId="{ADE7C1B8-595B-463E-BC16-2AC10CD455A4}" srcOrd="0" destOrd="0" presId="urn:microsoft.com/office/officeart/2017/3/layout/DropPinTimeline"/>
    <dgm:cxn modelId="{54BB7FCE-CE1B-4067-865D-A7E7D12B1D22}" type="presParOf" srcId="{64ECE11F-3E9E-4A73-A56C-AEA83212FEC6}" destId="{46C17FCB-742A-4A39-9A8D-490166DB8C5E}" srcOrd="1" destOrd="0" presId="urn:microsoft.com/office/officeart/2017/3/layout/DropPinTimeline"/>
    <dgm:cxn modelId="{64F97BB6-F793-44EE-BC07-64DFB5629587}" type="presParOf" srcId="{9F27B50F-9C77-4D35-8BD6-CA045648453A}" destId="{889244A0-219B-4771-A8D4-128537BD1C4F}" srcOrd="2" destOrd="0" presId="urn:microsoft.com/office/officeart/2017/3/layout/DropPinTimeline"/>
    <dgm:cxn modelId="{B2812ED6-5E64-4001-B790-F2EE4A835DF7}" type="presParOf" srcId="{9F27B50F-9C77-4D35-8BD6-CA045648453A}" destId="{2C52BDE3-A1AC-4427-B0FB-53F51AC5076D}" srcOrd="3" destOrd="0" presId="urn:microsoft.com/office/officeart/2017/3/layout/DropPinTimeline"/>
    <dgm:cxn modelId="{20E54307-02FA-4716-ADFB-44C98151F772}" type="presParOf" srcId="{9F27B50F-9C77-4D35-8BD6-CA045648453A}" destId="{365E0DE6-312B-4008-B6F4-FAAAF323275A}" srcOrd="4" destOrd="0" presId="urn:microsoft.com/office/officeart/2017/3/layout/DropPinTimeline"/>
    <dgm:cxn modelId="{3431331D-BA6F-43D6-8585-084F1EEE674D}" type="presParOf" srcId="{9F27B50F-9C77-4D35-8BD6-CA045648453A}" destId="{DDA969FC-FA15-4E28-A55D-072963AF693E}" srcOrd="5" destOrd="0" presId="urn:microsoft.com/office/officeart/2017/3/layout/DropPinTimeline"/>
    <dgm:cxn modelId="{66ECBFA4-EBA7-4C0C-93DD-A76B5C508BAF}" type="presParOf" srcId="{D53483CF-162A-4103-B3D8-65A409537D8D}" destId="{7C681C10-DF48-40EA-B045-887614CEA6E6}" srcOrd="5" destOrd="0" presId="urn:microsoft.com/office/officeart/2017/3/layout/DropPinTimeline"/>
    <dgm:cxn modelId="{C1E34C8C-E5D8-49C8-8814-B9D4900164AB}" type="presParOf" srcId="{D53483CF-162A-4103-B3D8-65A409537D8D}" destId="{8228C745-EA44-4813-909E-AFC32019CE5A}" srcOrd="6" destOrd="0" presId="urn:microsoft.com/office/officeart/2017/3/layout/DropPinTimeline"/>
    <dgm:cxn modelId="{4DECEB78-95A2-421E-A42D-EC2DD214DCE4}" type="presParOf" srcId="{8228C745-EA44-4813-909E-AFC32019CE5A}" destId="{45974287-4732-4FBD-B1EA-501FE53BEA7A}" srcOrd="0" destOrd="0" presId="urn:microsoft.com/office/officeart/2017/3/layout/DropPinTimeline"/>
    <dgm:cxn modelId="{6653EBE0-48AD-451E-9D23-33AB4087ECEE}" type="presParOf" srcId="{8228C745-EA44-4813-909E-AFC32019CE5A}" destId="{0CB1910B-3590-4618-BDDC-DB18C8A808BE}" srcOrd="1" destOrd="0" presId="urn:microsoft.com/office/officeart/2017/3/layout/DropPinTimeline"/>
    <dgm:cxn modelId="{BA8C1F2A-FAAC-484D-9CC7-51A69E2F8174}" type="presParOf" srcId="{0CB1910B-3590-4618-BDDC-DB18C8A808BE}" destId="{1947167E-24FC-4121-A105-6EFC5366D7CA}" srcOrd="0" destOrd="0" presId="urn:microsoft.com/office/officeart/2017/3/layout/DropPinTimeline"/>
    <dgm:cxn modelId="{119DB62F-A330-466C-80E7-2BBDF97DA66C}" type="presParOf" srcId="{0CB1910B-3590-4618-BDDC-DB18C8A808BE}" destId="{29BA9666-085C-447B-9B98-4DC3CCBB636F}" srcOrd="1" destOrd="0" presId="urn:microsoft.com/office/officeart/2017/3/layout/DropPinTimeline"/>
    <dgm:cxn modelId="{3D65E46F-E9B5-49DD-94DB-4E572B752B31}" type="presParOf" srcId="{8228C745-EA44-4813-909E-AFC32019CE5A}" destId="{FD1B2673-26E4-444E-AF6B-CF496EF0C4DA}" srcOrd="2" destOrd="0" presId="urn:microsoft.com/office/officeart/2017/3/layout/DropPinTimeline"/>
    <dgm:cxn modelId="{B5F851FE-2CFA-416F-82DC-8FEEBB4DFCAE}" type="presParOf" srcId="{8228C745-EA44-4813-909E-AFC32019CE5A}" destId="{A59A7ECF-4A4B-4C74-BA4E-43091CFEC2FF}" srcOrd="3" destOrd="0" presId="urn:microsoft.com/office/officeart/2017/3/layout/DropPinTimeline"/>
    <dgm:cxn modelId="{1C7A7AFD-6AA3-4929-8269-6FEA3EAED172}" type="presParOf" srcId="{8228C745-EA44-4813-909E-AFC32019CE5A}" destId="{D002B587-9719-4FA3-A594-1E617DD5848E}" srcOrd="4" destOrd="0" presId="urn:microsoft.com/office/officeart/2017/3/layout/DropPinTimeline"/>
    <dgm:cxn modelId="{B3E38076-3E2F-4666-8D2E-6A9A0E0227E4}" type="presParOf" srcId="{8228C745-EA44-4813-909E-AFC32019CE5A}" destId="{60ADBC45-D872-4E99-95D1-3A48D3DA5365}" srcOrd="5" destOrd="0" presId="urn:microsoft.com/office/officeart/2017/3/layout/DropPinTimeline"/>
    <dgm:cxn modelId="{D29F0D34-54D5-4539-A952-868C098276E4}" type="presParOf" srcId="{D53483CF-162A-4103-B3D8-65A409537D8D}" destId="{4B0F7C76-5977-4AEE-8C9A-40B3A111B232}" srcOrd="7" destOrd="0" presId="urn:microsoft.com/office/officeart/2017/3/layout/DropPinTimeline"/>
    <dgm:cxn modelId="{EBB2789E-3E16-4BE9-BB85-7A9BCEA5293A}" type="presParOf" srcId="{D53483CF-162A-4103-B3D8-65A409537D8D}" destId="{EA4D958A-5EED-4006-94FE-F2A6680E2FAC}" srcOrd="8" destOrd="0" presId="urn:microsoft.com/office/officeart/2017/3/layout/DropPinTimeline"/>
    <dgm:cxn modelId="{AB289BA1-D49B-43D5-A6A5-263572AF4AB0}" type="presParOf" srcId="{EA4D958A-5EED-4006-94FE-F2A6680E2FAC}" destId="{3C56C078-905D-45F6-9583-EEC5288AA639}" srcOrd="0" destOrd="0" presId="urn:microsoft.com/office/officeart/2017/3/layout/DropPinTimeline"/>
    <dgm:cxn modelId="{CB909A54-179B-4CD9-9774-7A574F7FF2C6}" type="presParOf" srcId="{EA4D958A-5EED-4006-94FE-F2A6680E2FAC}" destId="{9C299F14-04F1-48EC-A0EA-5A5438E64AEF}" srcOrd="1" destOrd="0" presId="urn:microsoft.com/office/officeart/2017/3/layout/DropPinTimeline"/>
    <dgm:cxn modelId="{ABC51312-5421-4D32-958B-48E4A4C3AFF7}" type="presParOf" srcId="{9C299F14-04F1-48EC-A0EA-5A5438E64AEF}" destId="{E403C97A-B12B-439C-8016-57C23820D093}" srcOrd="0" destOrd="0" presId="urn:microsoft.com/office/officeart/2017/3/layout/DropPinTimeline"/>
    <dgm:cxn modelId="{73B89DE7-128B-4948-A35C-F893D36E6582}" type="presParOf" srcId="{9C299F14-04F1-48EC-A0EA-5A5438E64AEF}" destId="{9B224B40-EAB3-4C95-8BDA-63F09DD6483F}" srcOrd="1" destOrd="0" presId="urn:microsoft.com/office/officeart/2017/3/layout/DropPinTimeline"/>
    <dgm:cxn modelId="{A1689DC4-C79C-4176-BCB0-B8434B087E06}" type="presParOf" srcId="{EA4D958A-5EED-4006-94FE-F2A6680E2FAC}" destId="{8078819D-80FD-4179-A821-A6ED67403BFD}" srcOrd="2" destOrd="0" presId="urn:microsoft.com/office/officeart/2017/3/layout/DropPinTimeline"/>
    <dgm:cxn modelId="{6C3660EA-FD3F-4B15-9C2C-B7C21C569162}" type="presParOf" srcId="{EA4D958A-5EED-4006-94FE-F2A6680E2FAC}" destId="{4C4F7B2F-1A2D-46FC-A239-CA9A76CA40D0}" srcOrd="3" destOrd="0" presId="urn:microsoft.com/office/officeart/2017/3/layout/DropPinTimeline"/>
    <dgm:cxn modelId="{D307B4E3-E715-43CA-B1C2-C863034A71E6}" type="presParOf" srcId="{EA4D958A-5EED-4006-94FE-F2A6680E2FAC}" destId="{F952D3EA-B4A8-440E-B2AF-B2B443D6F1D1}" srcOrd="4" destOrd="0" presId="urn:microsoft.com/office/officeart/2017/3/layout/DropPinTimeline"/>
    <dgm:cxn modelId="{97848F0C-BA5B-4713-8487-5098CD8154C3}" type="presParOf" srcId="{EA4D958A-5EED-4006-94FE-F2A6680E2FAC}" destId="{0CEAD33B-F148-41F5-8241-7D09D0CF27E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Atores</a:t>
          </a:r>
          <a:r>
            <a:rPr lang="pt-BR" b="1">
              <a:latin typeface="Arial"/>
            </a:rPr>
            <a:t> no cenário de </a:t>
          </a:r>
          <a:r>
            <a:rPr lang="pt-BR" b="1" err="1">
              <a:latin typeface="Arial"/>
            </a:rPr>
            <a:t>BDs</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0CB8E482-9251-4D5F-87F6-195B20DC9BA9}">
      <dgm:prSet phldr="0"/>
      <dgm:spPr/>
      <dgm:t>
        <a:bodyPr/>
        <a:lstStyle/>
        <a:p>
          <a:pPr>
            <a:defRPr b="1"/>
          </a:pPr>
          <a:r>
            <a:rPr lang="pt-BR" b="1">
              <a:latin typeface="Arial"/>
            </a:rPr>
            <a:t> </a:t>
          </a:r>
          <a:r>
            <a:rPr lang="pt-BR" b="1" err="1">
              <a:latin typeface="Arial"/>
            </a:rPr>
            <a:t>Workers</a:t>
          </a:r>
          <a:r>
            <a:rPr lang="pt-BR" b="1">
              <a:latin typeface="Arial"/>
            </a:rPr>
            <a:t> – background</a:t>
          </a:r>
        </a:p>
      </dgm:t>
    </dgm:pt>
    <dgm:pt modelId="{264E5108-1BE9-4838-A01C-9F7059FA374F}" type="parTrans" cxnId="{BBB11799-47CC-4CEB-B2A6-91C30880899F}">
      <dgm:prSet/>
      <dgm:spPr/>
    </dgm:pt>
    <dgm:pt modelId="{CB1D9904-7E2D-4A6F-B013-99D6B865DFF5}" type="sibTrans" cxnId="{BBB11799-47CC-4CEB-B2A6-91C30880899F}">
      <dgm:prSet/>
      <dgm:spPr/>
    </dgm:pt>
    <dgm:pt modelId="{CFDDD0E5-43E9-4902-9237-9632A3143F74}">
      <dgm:prSet phldr="0"/>
      <dgm:spPr/>
      <dgm:t>
        <a:bodyPr/>
        <a:lstStyle/>
        <a:p>
          <a:pPr>
            <a:defRPr b="1"/>
          </a:pPr>
          <a:r>
            <a:rPr lang="pt-BR" b="1">
              <a:latin typeface="Arial"/>
            </a:rPr>
            <a:t> Vantagens da abordagem de </a:t>
          </a:r>
          <a:r>
            <a:rPr lang="pt-BR" b="1" err="1">
              <a:latin typeface="Arial"/>
            </a:rPr>
            <a:t>SGBDs</a:t>
          </a:r>
          <a:endParaRPr lang="pt-BR" b="1">
            <a:latin typeface="Arial"/>
          </a:endParaRPr>
        </a:p>
      </dgm:t>
    </dgm:pt>
    <dgm:pt modelId="{A621D226-DB5B-46B9-A7FE-17C9DDC6EA7A}" type="parTrans" cxnId="{EE4583A4-F69C-472B-9069-8F93C11CB560}">
      <dgm:prSet/>
      <dgm:spPr/>
    </dgm:pt>
    <dgm:pt modelId="{5882D3CF-E8E6-46FC-B691-A62787D0C048}" type="sibTrans" cxnId="{EE4583A4-F69C-472B-9069-8F93C11CB560}">
      <dgm:prSet/>
      <dgm:spPr/>
    </dgm:pt>
    <dgm:pt modelId="{CC25B89F-E0BE-4436-B32F-FC16B0551511}">
      <dgm:prSet phldr="0"/>
      <dgm:spPr/>
      <dgm:t>
        <a:bodyPr/>
        <a:lstStyle/>
        <a:p>
          <a:pPr rtl="0">
            <a:defRPr b="1"/>
          </a:pPr>
          <a:r>
            <a:rPr lang="pt-BR" b="1">
              <a:latin typeface="Arial"/>
            </a:rPr>
            <a:t>Quando não utilizar </a:t>
          </a:r>
          <a:r>
            <a:rPr lang="pt-BR" b="1" err="1">
              <a:latin typeface="Arial"/>
            </a:rPr>
            <a:t>SGBDs</a:t>
          </a:r>
          <a:endParaRPr lang="pt-BR" b="1">
            <a:latin typeface="Arial"/>
          </a:endParaRPr>
        </a:p>
      </dgm:t>
    </dgm:pt>
    <dgm:pt modelId="{92A307DB-54D7-496C-A7DE-606BDFC28458}" type="parTrans" cxnId="{DBA2387B-A3AB-4583-AFB6-5559151DD405}">
      <dgm:prSet/>
      <dgm:spPr/>
    </dgm:pt>
    <dgm:pt modelId="{A783CFEE-CC09-432F-938A-D4B2F8288187}" type="sibTrans" cxnId="{DBA2387B-A3AB-4583-AFB6-5559151DD40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86740792-D3CF-4EF5-B0B1-7A0D6F751689}" type="pres">
      <dgm:prSet presAssocID="{E8E0D3FB-A590-4BEE-9C72-A279BB755631}" presName="composite" presStyleCnt="0"/>
      <dgm:spPr/>
    </dgm:pt>
    <dgm:pt modelId="{8C331ACD-2761-4884-8C9D-FD1E1E4BDA74}"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48C3EA3-6962-4B72-AD3B-96FAA929C367}" type="pres">
      <dgm:prSet presAssocID="{E8E0D3FB-A590-4BEE-9C72-A279BB755631}" presName="DropPinPlaceHolder" presStyleCnt="0"/>
      <dgm:spPr/>
    </dgm:pt>
    <dgm:pt modelId="{5D054BF5-4CE3-4B63-9CA0-3C090C755647}" type="pres">
      <dgm:prSet presAssocID="{E8E0D3FB-A590-4BEE-9C72-A279BB755631}" presName="DropPin" presStyleLbl="alignNode1" presStyleIdx="0" presStyleCnt="4"/>
      <dgm:spPr/>
    </dgm:pt>
    <dgm:pt modelId="{413C2544-814C-4EA1-AD62-4650847AF57E}"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29088C42-2AB4-4A2E-A602-8761B2C8C92B}" type="pres">
      <dgm:prSet presAssocID="{E8E0D3FB-A590-4BEE-9C72-A279BB755631}" presName="L2TextContainer" presStyleLbl="revTx" presStyleIdx="0" presStyleCnt="8">
        <dgm:presLayoutVars>
          <dgm:bulletEnabled val="1"/>
        </dgm:presLayoutVars>
      </dgm:prSet>
      <dgm:spPr/>
    </dgm:pt>
    <dgm:pt modelId="{19FF8FA2-F683-4142-B425-A00D26E8E43B}" type="pres">
      <dgm:prSet presAssocID="{E8E0D3FB-A590-4BEE-9C72-A279BB755631}" presName="L1TextContainer" presStyleLbl="revTx" presStyleIdx="1" presStyleCnt="8">
        <dgm:presLayoutVars>
          <dgm:chMax val="1"/>
          <dgm:chPref val="1"/>
          <dgm:bulletEnabled val="1"/>
        </dgm:presLayoutVars>
      </dgm:prSet>
      <dgm:spPr/>
    </dgm:pt>
    <dgm:pt modelId="{A4FDD2E4-96D7-4AC1-B879-A6492E4D35E3}"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ACEB4B36-18D5-4A2E-BCB3-40F15279A9A9}" type="pres">
      <dgm:prSet presAssocID="{E8E0D3FB-A590-4BEE-9C72-A279BB755631}" presName="EmptyPlaceHolder" presStyleCnt="0"/>
      <dgm:spPr/>
    </dgm:pt>
    <dgm:pt modelId="{82ACD468-883B-4CCC-A057-E2C1D8FABB8B}" type="pres">
      <dgm:prSet presAssocID="{B7FB6D33-8981-4F94-BE42-F21BF3D95C21}" presName="spaceBetweenRectangles" presStyleCnt="0"/>
      <dgm:spPr/>
    </dgm:pt>
    <dgm:pt modelId="{0880E775-F89C-4477-BFA7-047450EB8584}" type="pres">
      <dgm:prSet presAssocID="{0CB8E482-9251-4D5F-87F6-195B20DC9BA9}" presName="composite" presStyleCnt="0"/>
      <dgm:spPr/>
    </dgm:pt>
    <dgm:pt modelId="{2EFA97F0-7B08-4B63-9033-6DEDCFE2F528}" type="pres">
      <dgm:prSet presAssocID="{0CB8E482-9251-4D5F-87F6-195B20DC9BA9}"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899F260C-5C73-4294-AB90-A7CFA8CA03C8}" type="pres">
      <dgm:prSet presAssocID="{0CB8E482-9251-4D5F-87F6-195B20DC9BA9}" presName="DropPinPlaceHolder" presStyleCnt="0"/>
      <dgm:spPr/>
    </dgm:pt>
    <dgm:pt modelId="{610EBA77-ABD5-45E3-A555-F161B04D9EFF}" type="pres">
      <dgm:prSet presAssocID="{0CB8E482-9251-4D5F-87F6-195B20DC9BA9}" presName="DropPin" presStyleLbl="alignNode1" presStyleIdx="1" presStyleCnt="4"/>
      <dgm:spPr/>
    </dgm:pt>
    <dgm:pt modelId="{D784C60F-A6BD-4916-A93C-25D330E865FF}" type="pres">
      <dgm:prSet presAssocID="{0CB8E482-9251-4D5F-87F6-195B20DC9BA9}"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C3AAD617-4984-4431-9B91-CF25FBA290DC}" type="pres">
      <dgm:prSet presAssocID="{0CB8E482-9251-4D5F-87F6-195B20DC9BA9}" presName="L2TextContainer" presStyleLbl="revTx" presStyleIdx="2" presStyleCnt="8">
        <dgm:presLayoutVars>
          <dgm:bulletEnabled val="1"/>
        </dgm:presLayoutVars>
      </dgm:prSet>
      <dgm:spPr/>
    </dgm:pt>
    <dgm:pt modelId="{686C3C42-769F-45F5-97FD-414F13761DDF}" type="pres">
      <dgm:prSet presAssocID="{0CB8E482-9251-4D5F-87F6-195B20DC9BA9}" presName="L1TextContainer" presStyleLbl="revTx" presStyleIdx="3" presStyleCnt="8">
        <dgm:presLayoutVars>
          <dgm:chMax val="1"/>
          <dgm:chPref val="1"/>
          <dgm:bulletEnabled val="1"/>
        </dgm:presLayoutVars>
      </dgm:prSet>
      <dgm:spPr/>
    </dgm:pt>
    <dgm:pt modelId="{EF6E046E-2113-41F8-888F-9A39CB241424}" type="pres">
      <dgm:prSet presAssocID="{0CB8E482-9251-4D5F-87F6-195B20DC9BA9}"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F017CEB9-E96A-4A3A-B47C-DF93F5BE4A06}" type="pres">
      <dgm:prSet presAssocID="{0CB8E482-9251-4D5F-87F6-195B20DC9BA9}" presName="EmptyPlaceHolder" presStyleCnt="0"/>
      <dgm:spPr/>
    </dgm:pt>
    <dgm:pt modelId="{1E7B2AB2-2000-4BFE-B888-2FCA6AB7670B}" type="pres">
      <dgm:prSet presAssocID="{CB1D9904-7E2D-4A6F-B013-99D6B865DFF5}" presName="spaceBetweenRectangles" presStyleCnt="0"/>
      <dgm:spPr/>
    </dgm:pt>
    <dgm:pt modelId="{4E295064-8447-4159-B817-F0655BAD826B}" type="pres">
      <dgm:prSet presAssocID="{CFDDD0E5-43E9-4902-9237-9632A3143F74}" presName="composite" presStyleCnt="0"/>
      <dgm:spPr/>
    </dgm:pt>
    <dgm:pt modelId="{CF010418-D12B-4013-9437-D5C739F5C261}" type="pres">
      <dgm:prSet presAssocID="{CFDDD0E5-43E9-4902-9237-9632A3143F7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83F71C0-980E-4D92-A6C4-9DE482C2CE4D}" type="pres">
      <dgm:prSet presAssocID="{CFDDD0E5-43E9-4902-9237-9632A3143F74}" presName="DropPinPlaceHolder" presStyleCnt="0"/>
      <dgm:spPr/>
    </dgm:pt>
    <dgm:pt modelId="{34775324-CF5E-476C-8A1C-55CD939B77B5}" type="pres">
      <dgm:prSet presAssocID="{CFDDD0E5-43E9-4902-9237-9632A3143F74}" presName="DropPin" presStyleLbl="alignNode1" presStyleIdx="2" presStyleCnt="4"/>
      <dgm:spPr/>
    </dgm:pt>
    <dgm:pt modelId="{65D0796F-4303-47BD-AB9E-11A9ED6B02CB}" type="pres">
      <dgm:prSet presAssocID="{CFDDD0E5-43E9-4902-9237-9632A3143F7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F02D1791-0DF6-4745-B706-9911983EF934}" type="pres">
      <dgm:prSet presAssocID="{CFDDD0E5-43E9-4902-9237-9632A3143F74}" presName="L2TextContainer" presStyleLbl="revTx" presStyleIdx="4" presStyleCnt="8">
        <dgm:presLayoutVars>
          <dgm:bulletEnabled val="1"/>
        </dgm:presLayoutVars>
      </dgm:prSet>
      <dgm:spPr/>
    </dgm:pt>
    <dgm:pt modelId="{D0EE62FF-8428-4B40-B39B-FACA09782E67}" type="pres">
      <dgm:prSet presAssocID="{CFDDD0E5-43E9-4902-9237-9632A3143F74}" presName="L1TextContainer" presStyleLbl="revTx" presStyleIdx="5" presStyleCnt="8">
        <dgm:presLayoutVars>
          <dgm:chMax val="1"/>
          <dgm:chPref val="1"/>
          <dgm:bulletEnabled val="1"/>
        </dgm:presLayoutVars>
      </dgm:prSet>
      <dgm:spPr/>
    </dgm:pt>
    <dgm:pt modelId="{14996CFD-28F2-4185-A440-D5A135677E79}" type="pres">
      <dgm:prSet presAssocID="{CFDDD0E5-43E9-4902-9237-9632A3143F7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9D811BF8-72D5-42A1-B994-4E663C5233BD}" type="pres">
      <dgm:prSet presAssocID="{CFDDD0E5-43E9-4902-9237-9632A3143F74}" presName="EmptyPlaceHolder" presStyleCnt="0"/>
      <dgm:spPr/>
    </dgm:pt>
    <dgm:pt modelId="{DFA51012-55E9-42C8-BFF4-796F4E31365E}" type="pres">
      <dgm:prSet presAssocID="{5882D3CF-E8E6-46FC-B691-A62787D0C048}" presName="spaceBetweenRectangles" presStyleCnt="0"/>
      <dgm:spPr/>
    </dgm:pt>
    <dgm:pt modelId="{BBDA4E43-A5E9-4948-A232-DCC393C3DB31}" type="pres">
      <dgm:prSet presAssocID="{CC25B89F-E0BE-4436-B32F-FC16B0551511}" presName="composite" presStyleCnt="0"/>
      <dgm:spPr/>
    </dgm:pt>
    <dgm:pt modelId="{A8ADBCC6-9D2D-411F-AA91-7D2A08E9E4E6}" type="pres">
      <dgm:prSet presAssocID="{CC25B89F-E0BE-4436-B32F-FC16B0551511}"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601AD2CA-08D3-4D50-8D50-4A29FC08742A}" type="pres">
      <dgm:prSet presAssocID="{CC25B89F-E0BE-4436-B32F-FC16B0551511}" presName="DropPinPlaceHolder" presStyleCnt="0"/>
      <dgm:spPr/>
    </dgm:pt>
    <dgm:pt modelId="{692A85D3-FDB9-44F9-9453-333737CBC7DF}" type="pres">
      <dgm:prSet presAssocID="{CC25B89F-E0BE-4436-B32F-FC16B0551511}" presName="DropPin" presStyleLbl="alignNode1" presStyleIdx="3" presStyleCnt="4"/>
      <dgm:spPr/>
    </dgm:pt>
    <dgm:pt modelId="{9D69B92A-22A4-4F6B-BA8B-7F7CCF50004C}" type="pres">
      <dgm:prSet presAssocID="{CC25B89F-E0BE-4436-B32F-FC16B0551511}"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702860D6-7000-457D-9C73-800599220972}" type="pres">
      <dgm:prSet presAssocID="{CC25B89F-E0BE-4436-B32F-FC16B0551511}" presName="L2TextContainer" presStyleLbl="revTx" presStyleIdx="6" presStyleCnt="8">
        <dgm:presLayoutVars>
          <dgm:bulletEnabled val="1"/>
        </dgm:presLayoutVars>
      </dgm:prSet>
      <dgm:spPr/>
    </dgm:pt>
    <dgm:pt modelId="{9EBA20AF-525B-4E85-ACF8-3514D312C015}" type="pres">
      <dgm:prSet presAssocID="{CC25B89F-E0BE-4436-B32F-FC16B0551511}" presName="L1TextContainer" presStyleLbl="revTx" presStyleIdx="7" presStyleCnt="8">
        <dgm:presLayoutVars>
          <dgm:chMax val="1"/>
          <dgm:chPref val="1"/>
          <dgm:bulletEnabled val="1"/>
        </dgm:presLayoutVars>
      </dgm:prSet>
      <dgm:spPr/>
    </dgm:pt>
    <dgm:pt modelId="{0CFB56D4-E79A-429A-9920-BDF9AB1C5AF7}" type="pres">
      <dgm:prSet presAssocID="{CC25B89F-E0BE-4436-B32F-FC16B0551511}"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58D7AFFC-0274-46A7-92D0-96762E6F0E02}" type="pres">
      <dgm:prSet presAssocID="{CC25B89F-E0BE-4436-B32F-FC16B0551511}" presName="EmptyPlaceHolder" presStyleCnt="0"/>
      <dgm:spPr/>
    </dgm:pt>
  </dgm:ptLst>
  <dgm:cxnLst>
    <dgm:cxn modelId="{762A0901-6BC3-4655-9047-6310A90A0F19}" type="presOf" srcId="{0CB8E482-9251-4D5F-87F6-195B20DC9BA9}" destId="{686C3C42-769F-45F5-97FD-414F13761DDF}" srcOrd="0" destOrd="0" presId="urn:microsoft.com/office/officeart/2017/3/layout/DropPinTimeline"/>
    <dgm:cxn modelId="{80815A0D-CD58-46C2-95F6-FBC1FAD61DCB}" type="presOf" srcId="{CC25B89F-E0BE-4436-B32F-FC16B0551511}" destId="{9EBA20AF-525B-4E85-ACF8-3514D312C015}" srcOrd="0" destOrd="0" presId="urn:microsoft.com/office/officeart/2017/3/layout/DropPinTimeline"/>
    <dgm:cxn modelId="{A2271517-3D89-47A9-AE67-6512A1D0C840}" type="presOf" srcId="{CFDDD0E5-43E9-4902-9237-9632A3143F74}" destId="{D0EE62FF-8428-4B40-B39B-FACA09782E67}" srcOrd="0" destOrd="0" presId="urn:microsoft.com/office/officeart/2017/3/layout/DropPinTimeline"/>
    <dgm:cxn modelId="{A3500C44-2C94-423D-BE02-88B98E1673F0}" type="presOf" srcId="{E8E0D3FB-A590-4BEE-9C72-A279BB755631}" destId="{19FF8FA2-F683-4142-B425-A00D26E8E43B}" srcOrd="0" destOrd="0" presId="urn:microsoft.com/office/officeart/2017/3/layout/DropPinTimeline"/>
    <dgm:cxn modelId="{DBA2387B-A3AB-4583-AFB6-5559151DD405}" srcId="{B2A373E1-0EF3-4471-BC5F-CE9A58991D11}" destId="{CC25B89F-E0BE-4436-B32F-FC16B0551511}" srcOrd="3" destOrd="0" parTransId="{92A307DB-54D7-496C-A7DE-606BDFC28458}" sibTransId="{A783CFEE-CC09-432F-938A-D4B2F8288187}"/>
    <dgm:cxn modelId="{92EC4E7D-2B43-4FFD-B3A4-816438E6CA53}" srcId="{B2A373E1-0EF3-4471-BC5F-CE9A58991D11}" destId="{E8E0D3FB-A590-4BEE-9C72-A279BB755631}" srcOrd="0" destOrd="0" parTransId="{5BC995BD-D126-4C2E-B646-3FD19C39C92A}" sibTransId="{B7FB6D33-8981-4F94-BE42-F21BF3D95C21}"/>
    <dgm:cxn modelId="{BBB11799-47CC-4CEB-B2A6-91C30880899F}" srcId="{B2A373E1-0EF3-4471-BC5F-CE9A58991D11}" destId="{0CB8E482-9251-4D5F-87F6-195B20DC9BA9}" srcOrd="1" destOrd="0" parTransId="{264E5108-1BE9-4838-A01C-9F7059FA374F}" sibTransId="{CB1D9904-7E2D-4A6F-B013-99D6B865DFF5}"/>
    <dgm:cxn modelId="{EE4583A4-F69C-472B-9069-8F93C11CB560}" srcId="{B2A373E1-0EF3-4471-BC5F-CE9A58991D11}" destId="{CFDDD0E5-43E9-4902-9237-9632A3143F74}" srcOrd="2" destOrd="0" parTransId="{A621D226-DB5B-46B9-A7FE-17C9DDC6EA7A}" sibTransId="{5882D3CF-E8E6-46FC-B691-A62787D0C048}"/>
    <dgm:cxn modelId="{3FB326AC-BAFA-4A81-B63B-D90606FA0E3D}" type="presOf" srcId="{B2A373E1-0EF3-4471-BC5F-CE9A58991D11}" destId="{AA28CA9B-BAF9-47E7-8A13-702C8082A656}" srcOrd="0" destOrd="0" presId="urn:microsoft.com/office/officeart/2017/3/layout/DropPinTimeline"/>
    <dgm:cxn modelId="{D131B7BE-1AFF-48C6-9013-3DC140DFCA22}" type="presParOf" srcId="{AA28CA9B-BAF9-47E7-8A13-702C8082A656}" destId="{FF14B7D0-5540-400A-A05F-2B217081068A}" srcOrd="0" destOrd="0" presId="urn:microsoft.com/office/officeart/2017/3/layout/DropPinTimeline"/>
    <dgm:cxn modelId="{956E6DB4-71B0-4C8F-97E0-5C8400E465A1}" type="presParOf" srcId="{AA28CA9B-BAF9-47E7-8A13-702C8082A656}" destId="{D53483CF-162A-4103-B3D8-65A409537D8D}" srcOrd="1" destOrd="0" presId="urn:microsoft.com/office/officeart/2017/3/layout/DropPinTimeline"/>
    <dgm:cxn modelId="{B652218D-4EBE-4C35-A794-57083271D656}" type="presParOf" srcId="{D53483CF-162A-4103-B3D8-65A409537D8D}" destId="{86740792-D3CF-4EF5-B0B1-7A0D6F751689}" srcOrd="0" destOrd="0" presId="urn:microsoft.com/office/officeart/2017/3/layout/DropPinTimeline"/>
    <dgm:cxn modelId="{F8289C8D-1ABD-4AFA-A6B9-AD7BCA571908}" type="presParOf" srcId="{86740792-D3CF-4EF5-B0B1-7A0D6F751689}" destId="{8C331ACD-2761-4884-8C9D-FD1E1E4BDA74}" srcOrd="0" destOrd="0" presId="urn:microsoft.com/office/officeart/2017/3/layout/DropPinTimeline"/>
    <dgm:cxn modelId="{3ECD5AEE-940B-4BB4-B8EE-C4EA38D11193}" type="presParOf" srcId="{86740792-D3CF-4EF5-B0B1-7A0D6F751689}" destId="{A48C3EA3-6962-4B72-AD3B-96FAA929C367}" srcOrd="1" destOrd="0" presId="urn:microsoft.com/office/officeart/2017/3/layout/DropPinTimeline"/>
    <dgm:cxn modelId="{AD1DCA4C-2E2C-4948-9DDD-9C22983E3255}" type="presParOf" srcId="{A48C3EA3-6962-4B72-AD3B-96FAA929C367}" destId="{5D054BF5-4CE3-4B63-9CA0-3C090C755647}" srcOrd="0" destOrd="0" presId="urn:microsoft.com/office/officeart/2017/3/layout/DropPinTimeline"/>
    <dgm:cxn modelId="{4CFA90EE-F006-4959-96AA-6E95F6A10581}" type="presParOf" srcId="{A48C3EA3-6962-4B72-AD3B-96FAA929C367}" destId="{413C2544-814C-4EA1-AD62-4650847AF57E}" srcOrd="1" destOrd="0" presId="urn:microsoft.com/office/officeart/2017/3/layout/DropPinTimeline"/>
    <dgm:cxn modelId="{80A659C0-EF35-4A80-BCD6-37F877F5962D}" type="presParOf" srcId="{86740792-D3CF-4EF5-B0B1-7A0D6F751689}" destId="{29088C42-2AB4-4A2E-A602-8761B2C8C92B}" srcOrd="2" destOrd="0" presId="urn:microsoft.com/office/officeart/2017/3/layout/DropPinTimeline"/>
    <dgm:cxn modelId="{6B4FEB20-F635-4264-BF0A-343A0AD724BA}" type="presParOf" srcId="{86740792-D3CF-4EF5-B0B1-7A0D6F751689}" destId="{19FF8FA2-F683-4142-B425-A00D26E8E43B}" srcOrd="3" destOrd="0" presId="urn:microsoft.com/office/officeart/2017/3/layout/DropPinTimeline"/>
    <dgm:cxn modelId="{26CB42B9-12EF-4049-BD12-7E103890E2BC}" type="presParOf" srcId="{86740792-D3CF-4EF5-B0B1-7A0D6F751689}" destId="{A4FDD2E4-96D7-4AC1-B879-A6492E4D35E3}" srcOrd="4" destOrd="0" presId="urn:microsoft.com/office/officeart/2017/3/layout/DropPinTimeline"/>
    <dgm:cxn modelId="{C6C753B2-F63C-484D-A8C0-41F1CC11D259}" type="presParOf" srcId="{86740792-D3CF-4EF5-B0B1-7A0D6F751689}" destId="{ACEB4B36-18D5-4A2E-BCB3-40F15279A9A9}" srcOrd="5" destOrd="0" presId="urn:microsoft.com/office/officeart/2017/3/layout/DropPinTimeline"/>
    <dgm:cxn modelId="{FC34E955-55DC-4E4E-8ED0-8CA16B243285}" type="presParOf" srcId="{D53483CF-162A-4103-B3D8-65A409537D8D}" destId="{82ACD468-883B-4CCC-A057-E2C1D8FABB8B}" srcOrd="1" destOrd="0" presId="urn:microsoft.com/office/officeart/2017/3/layout/DropPinTimeline"/>
    <dgm:cxn modelId="{33604C9B-4594-41D8-9821-5BFA293E0D88}" type="presParOf" srcId="{D53483CF-162A-4103-B3D8-65A409537D8D}" destId="{0880E775-F89C-4477-BFA7-047450EB8584}" srcOrd="2" destOrd="0" presId="urn:microsoft.com/office/officeart/2017/3/layout/DropPinTimeline"/>
    <dgm:cxn modelId="{44480FEB-4094-4ADB-BCAF-54C848624B7C}" type="presParOf" srcId="{0880E775-F89C-4477-BFA7-047450EB8584}" destId="{2EFA97F0-7B08-4B63-9033-6DEDCFE2F528}" srcOrd="0" destOrd="0" presId="urn:microsoft.com/office/officeart/2017/3/layout/DropPinTimeline"/>
    <dgm:cxn modelId="{24CE08BB-EE18-4C63-AFD4-F30D3744AC6D}" type="presParOf" srcId="{0880E775-F89C-4477-BFA7-047450EB8584}" destId="{899F260C-5C73-4294-AB90-A7CFA8CA03C8}" srcOrd="1" destOrd="0" presId="urn:microsoft.com/office/officeart/2017/3/layout/DropPinTimeline"/>
    <dgm:cxn modelId="{22D86122-1566-4BCC-A681-D05110AD5026}" type="presParOf" srcId="{899F260C-5C73-4294-AB90-A7CFA8CA03C8}" destId="{610EBA77-ABD5-45E3-A555-F161B04D9EFF}" srcOrd="0" destOrd="0" presId="urn:microsoft.com/office/officeart/2017/3/layout/DropPinTimeline"/>
    <dgm:cxn modelId="{52C6C758-B6BF-494C-88D1-BCD9C30E7735}" type="presParOf" srcId="{899F260C-5C73-4294-AB90-A7CFA8CA03C8}" destId="{D784C60F-A6BD-4916-A93C-25D330E865FF}" srcOrd="1" destOrd="0" presId="urn:microsoft.com/office/officeart/2017/3/layout/DropPinTimeline"/>
    <dgm:cxn modelId="{DFCA29D7-8583-4668-8B22-B1A9A3F193BA}" type="presParOf" srcId="{0880E775-F89C-4477-BFA7-047450EB8584}" destId="{C3AAD617-4984-4431-9B91-CF25FBA290DC}" srcOrd="2" destOrd="0" presId="urn:microsoft.com/office/officeart/2017/3/layout/DropPinTimeline"/>
    <dgm:cxn modelId="{BC8A5BFC-B220-4BE8-B7CA-C553593E5E5D}" type="presParOf" srcId="{0880E775-F89C-4477-BFA7-047450EB8584}" destId="{686C3C42-769F-45F5-97FD-414F13761DDF}" srcOrd="3" destOrd="0" presId="urn:microsoft.com/office/officeart/2017/3/layout/DropPinTimeline"/>
    <dgm:cxn modelId="{00E2F134-0F15-47DB-A897-13A6049F9BD8}" type="presParOf" srcId="{0880E775-F89C-4477-BFA7-047450EB8584}" destId="{EF6E046E-2113-41F8-888F-9A39CB241424}" srcOrd="4" destOrd="0" presId="urn:microsoft.com/office/officeart/2017/3/layout/DropPinTimeline"/>
    <dgm:cxn modelId="{D3D32A28-A38E-4BE6-A837-667EA4C79EA4}" type="presParOf" srcId="{0880E775-F89C-4477-BFA7-047450EB8584}" destId="{F017CEB9-E96A-4A3A-B47C-DF93F5BE4A06}" srcOrd="5" destOrd="0" presId="urn:microsoft.com/office/officeart/2017/3/layout/DropPinTimeline"/>
    <dgm:cxn modelId="{4C19D160-CA85-4626-BED3-9FB9D481B8C9}" type="presParOf" srcId="{D53483CF-162A-4103-B3D8-65A409537D8D}" destId="{1E7B2AB2-2000-4BFE-B888-2FCA6AB7670B}" srcOrd="3" destOrd="0" presId="urn:microsoft.com/office/officeart/2017/3/layout/DropPinTimeline"/>
    <dgm:cxn modelId="{C2B1217B-C7F8-4476-92ED-6A062DE975E0}" type="presParOf" srcId="{D53483CF-162A-4103-B3D8-65A409537D8D}" destId="{4E295064-8447-4159-B817-F0655BAD826B}" srcOrd="4" destOrd="0" presId="urn:microsoft.com/office/officeart/2017/3/layout/DropPinTimeline"/>
    <dgm:cxn modelId="{689A4C70-0BBC-40A5-A6FB-790603966B51}" type="presParOf" srcId="{4E295064-8447-4159-B817-F0655BAD826B}" destId="{CF010418-D12B-4013-9437-D5C739F5C261}" srcOrd="0" destOrd="0" presId="urn:microsoft.com/office/officeart/2017/3/layout/DropPinTimeline"/>
    <dgm:cxn modelId="{F2775F7B-40C0-432E-952A-5C442719BB74}" type="presParOf" srcId="{4E295064-8447-4159-B817-F0655BAD826B}" destId="{083F71C0-980E-4D92-A6C4-9DE482C2CE4D}" srcOrd="1" destOrd="0" presId="urn:microsoft.com/office/officeart/2017/3/layout/DropPinTimeline"/>
    <dgm:cxn modelId="{6730F996-41FC-436B-9F92-EA476A6D5FB9}" type="presParOf" srcId="{083F71C0-980E-4D92-A6C4-9DE482C2CE4D}" destId="{34775324-CF5E-476C-8A1C-55CD939B77B5}" srcOrd="0" destOrd="0" presId="urn:microsoft.com/office/officeart/2017/3/layout/DropPinTimeline"/>
    <dgm:cxn modelId="{581C81C3-6B06-4F94-8FEF-BA21163BE660}" type="presParOf" srcId="{083F71C0-980E-4D92-A6C4-9DE482C2CE4D}" destId="{65D0796F-4303-47BD-AB9E-11A9ED6B02CB}" srcOrd="1" destOrd="0" presId="urn:microsoft.com/office/officeart/2017/3/layout/DropPinTimeline"/>
    <dgm:cxn modelId="{FB981DA9-8056-4092-8781-51409432F572}" type="presParOf" srcId="{4E295064-8447-4159-B817-F0655BAD826B}" destId="{F02D1791-0DF6-4745-B706-9911983EF934}" srcOrd="2" destOrd="0" presId="urn:microsoft.com/office/officeart/2017/3/layout/DropPinTimeline"/>
    <dgm:cxn modelId="{26F0B01A-93FF-41B3-9F2D-16F6670879C1}" type="presParOf" srcId="{4E295064-8447-4159-B817-F0655BAD826B}" destId="{D0EE62FF-8428-4B40-B39B-FACA09782E67}" srcOrd="3" destOrd="0" presId="urn:microsoft.com/office/officeart/2017/3/layout/DropPinTimeline"/>
    <dgm:cxn modelId="{89FCBABF-2F23-40E3-8C3E-A47081D21B03}" type="presParOf" srcId="{4E295064-8447-4159-B817-F0655BAD826B}" destId="{14996CFD-28F2-4185-A440-D5A135677E79}" srcOrd="4" destOrd="0" presId="urn:microsoft.com/office/officeart/2017/3/layout/DropPinTimeline"/>
    <dgm:cxn modelId="{2654187B-0151-4B3E-A95D-4F62712428D7}" type="presParOf" srcId="{4E295064-8447-4159-B817-F0655BAD826B}" destId="{9D811BF8-72D5-42A1-B994-4E663C5233BD}" srcOrd="5" destOrd="0" presId="urn:microsoft.com/office/officeart/2017/3/layout/DropPinTimeline"/>
    <dgm:cxn modelId="{DD57D4F1-200A-452B-8D4F-9DB87ED9CDDB}" type="presParOf" srcId="{D53483CF-162A-4103-B3D8-65A409537D8D}" destId="{DFA51012-55E9-42C8-BFF4-796F4E31365E}" srcOrd="5" destOrd="0" presId="urn:microsoft.com/office/officeart/2017/3/layout/DropPinTimeline"/>
    <dgm:cxn modelId="{48F12368-B7BE-495E-A57C-517770335520}" type="presParOf" srcId="{D53483CF-162A-4103-B3D8-65A409537D8D}" destId="{BBDA4E43-A5E9-4948-A232-DCC393C3DB31}" srcOrd="6" destOrd="0" presId="urn:microsoft.com/office/officeart/2017/3/layout/DropPinTimeline"/>
    <dgm:cxn modelId="{A4773AD0-85CA-4603-9830-AC195D664652}" type="presParOf" srcId="{BBDA4E43-A5E9-4948-A232-DCC393C3DB31}" destId="{A8ADBCC6-9D2D-411F-AA91-7D2A08E9E4E6}" srcOrd="0" destOrd="0" presId="urn:microsoft.com/office/officeart/2017/3/layout/DropPinTimeline"/>
    <dgm:cxn modelId="{19061D1E-37DF-4DC5-BB9C-6250DCF2F1AB}" type="presParOf" srcId="{BBDA4E43-A5E9-4948-A232-DCC393C3DB31}" destId="{601AD2CA-08D3-4D50-8D50-4A29FC08742A}" srcOrd="1" destOrd="0" presId="urn:microsoft.com/office/officeart/2017/3/layout/DropPinTimeline"/>
    <dgm:cxn modelId="{65126561-289D-481E-ACC1-B2D803CE3E0D}" type="presParOf" srcId="{601AD2CA-08D3-4D50-8D50-4A29FC08742A}" destId="{692A85D3-FDB9-44F9-9453-333737CBC7DF}" srcOrd="0" destOrd="0" presId="urn:microsoft.com/office/officeart/2017/3/layout/DropPinTimeline"/>
    <dgm:cxn modelId="{1AC40328-5663-4CE9-80A4-23865D0E50C8}" type="presParOf" srcId="{601AD2CA-08D3-4D50-8D50-4A29FC08742A}" destId="{9D69B92A-22A4-4F6B-BA8B-7F7CCF50004C}" srcOrd="1" destOrd="0" presId="urn:microsoft.com/office/officeart/2017/3/layout/DropPinTimeline"/>
    <dgm:cxn modelId="{9C2E705E-3E1E-4BDF-A266-EF008E17871A}" type="presParOf" srcId="{BBDA4E43-A5E9-4948-A232-DCC393C3DB31}" destId="{702860D6-7000-457D-9C73-800599220972}" srcOrd="2" destOrd="0" presId="urn:microsoft.com/office/officeart/2017/3/layout/DropPinTimeline"/>
    <dgm:cxn modelId="{543A9926-7816-4364-9FA7-4D0CB4CC91F1}" type="presParOf" srcId="{BBDA4E43-A5E9-4948-A232-DCC393C3DB31}" destId="{9EBA20AF-525B-4E85-ACF8-3514D312C015}" srcOrd="3" destOrd="0" presId="urn:microsoft.com/office/officeart/2017/3/layout/DropPinTimeline"/>
    <dgm:cxn modelId="{F1481CCE-5694-4D72-ABDC-7A607CCD07A3}" type="presParOf" srcId="{BBDA4E43-A5E9-4948-A232-DCC393C3DB31}" destId="{0CFB56D4-E79A-429A-9920-BDF9AB1C5AF7}" srcOrd="4" destOrd="0" presId="urn:microsoft.com/office/officeart/2017/3/layout/DropPinTimeline"/>
    <dgm:cxn modelId="{6651B472-2699-4609-A3AC-6D4AF849A3D2}" type="presParOf" srcId="{BBDA4E43-A5E9-4948-A232-DCC393C3DB31}" destId="{58D7AFFC-0274-46A7-92D0-96762E6F0E02}"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EA484F68-18AD-4E54-A943-1EE00B3DF803}" type="doc">
      <dgm:prSet loTypeId="urn:microsoft.com/office/officeart/2005/8/layout/cycle3" loCatId="cycle" qsTypeId="urn:microsoft.com/office/officeart/2005/8/quickstyle/simple2" qsCatId="simple" csTypeId="urn:microsoft.com/office/officeart/2005/8/colors/accent1_2" csCatId="accent1" phldr="1"/>
      <dgm:spPr/>
      <dgm:t>
        <a:bodyPr/>
        <a:lstStyle/>
        <a:p>
          <a:endParaRPr lang="pt-BR"/>
        </a:p>
      </dgm:t>
    </dgm:pt>
    <dgm:pt modelId="{FD253F64-EC56-4448-BE1A-62EFC8C53006}">
      <dgm:prSet phldrT="[Texto]" phldr="0"/>
      <dgm:spPr/>
      <dgm:t>
        <a:bodyPr/>
        <a:lstStyle/>
        <a:p>
          <a:pPr rtl="0"/>
          <a:r>
            <a:rPr lang="pt-BR" b="1">
              <a:latin typeface="Arial"/>
            </a:rPr>
            <a:t> Requisitos</a:t>
          </a:r>
          <a:endParaRPr lang="pt-BR" b="1"/>
        </a:p>
      </dgm:t>
    </dgm:pt>
    <dgm:pt modelId="{478E8D21-0864-425A-8C83-447C7C8F01C1}" type="parTrans" cxnId="{FACB68A8-ABA5-4164-A59A-3ADE6E90F95C}">
      <dgm:prSet/>
      <dgm:spPr/>
      <dgm:t>
        <a:bodyPr/>
        <a:lstStyle/>
        <a:p>
          <a:endParaRPr lang="pt-BR"/>
        </a:p>
      </dgm:t>
    </dgm:pt>
    <dgm:pt modelId="{58599E80-038A-4333-984B-B4569CF69845}" type="sibTrans" cxnId="{FACB68A8-ABA5-4164-A59A-3ADE6E90F95C}">
      <dgm:prSet/>
      <dgm:spPr/>
      <dgm:t>
        <a:bodyPr/>
        <a:lstStyle/>
        <a:p>
          <a:endParaRPr lang="pt-BR"/>
        </a:p>
      </dgm:t>
    </dgm:pt>
    <dgm:pt modelId="{C3F72E5B-6F11-47DC-89E4-56EA5BE2F9ED}">
      <dgm:prSet phldrT="[Texto]" phldr="0"/>
      <dgm:spPr/>
      <dgm:t>
        <a:bodyPr/>
        <a:lstStyle/>
        <a:p>
          <a:pPr rtl="0"/>
          <a:r>
            <a:rPr lang="pt-BR" b="1">
              <a:latin typeface="Arial"/>
            </a:rPr>
            <a:t> Desenvolver</a:t>
          </a:r>
          <a:endParaRPr lang="pt-BR" b="1"/>
        </a:p>
      </dgm:t>
    </dgm:pt>
    <dgm:pt modelId="{30143C15-CAF0-42E0-80B7-BA25C35EE563}" type="parTrans" cxnId="{7422F325-C205-4CF3-B5C1-E741EF71244E}">
      <dgm:prSet/>
      <dgm:spPr/>
      <dgm:t>
        <a:bodyPr/>
        <a:lstStyle/>
        <a:p>
          <a:endParaRPr lang="pt-BR"/>
        </a:p>
      </dgm:t>
    </dgm:pt>
    <dgm:pt modelId="{DC610D58-6396-4771-A853-204D82DA093E}" type="sibTrans" cxnId="{7422F325-C205-4CF3-B5C1-E741EF71244E}">
      <dgm:prSet/>
      <dgm:spPr/>
      <dgm:t>
        <a:bodyPr/>
        <a:lstStyle/>
        <a:p>
          <a:endParaRPr lang="pt-BR"/>
        </a:p>
      </dgm:t>
    </dgm:pt>
    <dgm:pt modelId="{F710E761-9B92-4DDB-BFBF-220EA13CE3B6}">
      <dgm:prSet phldrT="[Texto]" phldr="0"/>
      <dgm:spPr/>
      <dgm:t>
        <a:bodyPr/>
        <a:lstStyle/>
        <a:p>
          <a:pPr rtl="0"/>
          <a:r>
            <a:rPr lang="pt-BR" b="1">
              <a:latin typeface="Arial"/>
            </a:rPr>
            <a:t> Testar</a:t>
          </a:r>
          <a:endParaRPr lang="pt-BR" b="1"/>
        </a:p>
      </dgm:t>
    </dgm:pt>
    <dgm:pt modelId="{AF1A23EF-2220-4025-9786-9C3AD8C526B7}" type="parTrans" cxnId="{8BF0F9E6-F005-434D-94E2-5B464077900A}">
      <dgm:prSet/>
      <dgm:spPr/>
      <dgm:t>
        <a:bodyPr/>
        <a:lstStyle/>
        <a:p>
          <a:endParaRPr lang="pt-BR"/>
        </a:p>
      </dgm:t>
    </dgm:pt>
    <dgm:pt modelId="{E7042014-F19C-4638-BBE9-8D2EC539F3A3}" type="sibTrans" cxnId="{8BF0F9E6-F005-434D-94E2-5B464077900A}">
      <dgm:prSet/>
      <dgm:spPr/>
      <dgm:t>
        <a:bodyPr/>
        <a:lstStyle/>
        <a:p>
          <a:endParaRPr lang="pt-BR"/>
        </a:p>
      </dgm:t>
    </dgm:pt>
    <dgm:pt modelId="{BC49859E-FB63-4D5F-AC56-8C740B916AFA}">
      <dgm:prSet phldrT="[Texto]" phldr="0"/>
      <dgm:spPr/>
      <dgm:t>
        <a:bodyPr/>
        <a:lstStyle/>
        <a:p>
          <a:pPr rtl="0"/>
          <a:r>
            <a:rPr lang="pt-BR" b="1">
              <a:latin typeface="Arial"/>
            </a:rPr>
            <a:t> Aprimorar</a:t>
          </a:r>
          <a:endParaRPr lang="pt-BR" b="1"/>
        </a:p>
      </dgm:t>
    </dgm:pt>
    <dgm:pt modelId="{E9566398-DB0D-4C2F-A612-CEC879E2E576}" type="parTrans" cxnId="{FDEA62D4-634D-4B18-807C-0A5ABCE254C9}">
      <dgm:prSet/>
      <dgm:spPr/>
      <dgm:t>
        <a:bodyPr/>
        <a:lstStyle/>
        <a:p>
          <a:endParaRPr lang="pt-BR"/>
        </a:p>
      </dgm:t>
    </dgm:pt>
    <dgm:pt modelId="{13A7B2D2-B04F-4993-BF25-262E5DC8C9BF}" type="sibTrans" cxnId="{FDEA62D4-634D-4B18-807C-0A5ABCE254C9}">
      <dgm:prSet/>
      <dgm:spPr/>
      <dgm:t>
        <a:bodyPr/>
        <a:lstStyle/>
        <a:p>
          <a:endParaRPr lang="pt-BR"/>
        </a:p>
      </dgm:t>
    </dgm:pt>
    <dgm:pt modelId="{E13A6FEA-A2C5-4160-ABF6-B9D068EA43F5}" type="pres">
      <dgm:prSet presAssocID="{EA484F68-18AD-4E54-A943-1EE00B3DF803}" presName="Name0" presStyleCnt="0">
        <dgm:presLayoutVars>
          <dgm:dir/>
          <dgm:resizeHandles val="exact"/>
        </dgm:presLayoutVars>
      </dgm:prSet>
      <dgm:spPr/>
    </dgm:pt>
    <dgm:pt modelId="{F899897A-3033-4A51-862A-F144963039C3}" type="pres">
      <dgm:prSet presAssocID="{EA484F68-18AD-4E54-A943-1EE00B3DF803}" presName="cycle" presStyleCnt="0"/>
      <dgm:spPr/>
    </dgm:pt>
    <dgm:pt modelId="{FBDEC6CF-E3C3-4794-B062-D4122D166A07}" type="pres">
      <dgm:prSet presAssocID="{FD253F64-EC56-4448-BE1A-62EFC8C53006}" presName="nodeFirstNode" presStyleLbl="node1" presStyleIdx="0" presStyleCnt="4">
        <dgm:presLayoutVars>
          <dgm:bulletEnabled val="1"/>
        </dgm:presLayoutVars>
      </dgm:prSet>
      <dgm:spPr/>
    </dgm:pt>
    <dgm:pt modelId="{DF3C7927-608B-4F9D-9962-2A1FEB311526}" type="pres">
      <dgm:prSet presAssocID="{58599E80-038A-4333-984B-B4569CF69845}" presName="sibTransFirstNode" presStyleLbl="bgShp" presStyleIdx="0" presStyleCnt="1"/>
      <dgm:spPr/>
    </dgm:pt>
    <dgm:pt modelId="{6BD8B136-57C9-4DC8-9473-F945FFC327CA}" type="pres">
      <dgm:prSet presAssocID="{C3F72E5B-6F11-47DC-89E4-56EA5BE2F9ED}" presName="nodeFollowingNodes" presStyleLbl="node1" presStyleIdx="1" presStyleCnt="4">
        <dgm:presLayoutVars>
          <dgm:bulletEnabled val="1"/>
        </dgm:presLayoutVars>
      </dgm:prSet>
      <dgm:spPr/>
    </dgm:pt>
    <dgm:pt modelId="{7992E01A-1FFF-40E8-AB64-B7297B7612B8}" type="pres">
      <dgm:prSet presAssocID="{F710E761-9B92-4DDB-BFBF-220EA13CE3B6}" presName="nodeFollowingNodes" presStyleLbl="node1" presStyleIdx="2" presStyleCnt="4">
        <dgm:presLayoutVars>
          <dgm:bulletEnabled val="1"/>
        </dgm:presLayoutVars>
      </dgm:prSet>
      <dgm:spPr/>
    </dgm:pt>
    <dgm:pt modelId="{6627D9F8-85E9-4ED2-830A-1D33D17D58C2}" type="pres">
      <dgm:prSet presAssocID="{BC49859E-FB63-4D5F-AC56-8C740B916AFA}" presName="nodeFollowingNodes" presStyleLbl="node1" presStyleIdx="3" presStyleCnt="4">
        <dgm:presLayoutVars>
          <dgm:bulletEnabled val="1"/>
        </dgm:presLayoutVars>
      </dgm:prSet>
      <dgm:spPr/>
    </dgm:pt>
  </dgm:ptLst>
  <dgm:cxnLst>
    <dgm:cxn modelId="{AD406A04-3F51-4F5C-8D78-D672A79CE7AF}" type="presOf" srcId="{C3F72E5B-6F11-47DC-89E4-56EA5BE2F9ED}" destId="{6BD8B136-57C9-4DC8-9473-F945FFC327CA}" srcOrd="0" destOrd="0" presId="urn:microsoft.com/office/officeart/2005/8/layout/cycle3"/>
    <dgm:cxn modelId="{84D65D07-0591-42C4-8F4A-7AE493F9EFF4}" type="presOf" srcId="{EA484F68-18AD-4E54-A943-1EE00B3DF803}" destId="{E13A6FEA-A2C5-4160-ABF6-B9D068EA43F5}" srcOrd="0" destOrd="0" presId="urn:microsoft.com/office/officeart/2005/8/layout/cycle3"/>
    <dgm:cxn modelId="{00FDEB1C-87C3-483F-80BB-E840F2A40B05}" type="presOf" srcId="{FD253F64-EC56-4448-BE1A-62EFC8C53006}" destId="{FBDEC6CF-E3C3-4794-B062-D4122D166A07}" srcOrd="0" destOrd="0" presId="urn:microsoft.com/office/officeart/2005/8/layout/cycle3"/>
    <dgm:cxn modelId="{7422F325-C205-4CF3-B5C1-E741EF71244E}" srcId="{EA484F68-18AD-4E54-A943-1EE00B3DF803}" destId="{C3F72E5B-6F11-47DC-89E4-56EA5BE2F9ED}" srcOrd="1" destOrd="0" parTransId="{30143C15-CAF0-42E0-80B7-BA25C35EE563}" sibTransId="{DC610D58-6396-4771-A853-204D82DA093E}"/>
    <dgm:cxn modelId="{E0869879-E230-498C-BD85-DF79758902F4}" type="presOf" srcId="{F710E761-9B92-4DDB-BFBF-220EA13CE3B6}" destId="{7992E01A-1FFF-40E8-AB64-B7297B7612B8}" srcOrd="0" destOrd="0" presId="urn:microsoft.com/office/officeart/2005/8/layout/cycle3"/>
    <dgm:cxn modelId="{FACB68A8-ABA5-4164-A59A-3ADE6E90F95C}" srcId="{EA484F68-18AD-4E54-A943-1EE00B3DF803}" destId="{FD253F64-EC56-4448-BE1A-62EFC8C53006}" srcOrd="0" destOrd="0" parTransId="{478E8D21-0864-425A-8C83-447C7C8F01C1}" sibTransId="{58599E80-038A-4333-984B-B4569CF69845}"/>
    <dgm:cxn modelId="{019E89AC-34D4-47B9-9475-710A7D7B534F}" type="presOf" srcId="{58599E80-038A-4333-984B-B4569CF69845}" destId="{DF3C7927-608B-4F9D-9962-2A1FEB311526}" srcOrd="0" destOrd="0" presId="urn:microsoft.com/office/officeart/2005/8/layout/cycle3"/>
    <dgm:cxn modelId="{FDEA62D4-634D-4B18-807C-0A5ABCE254C9}" srcId="{EA484F68-18AD-4E54-A943-1EE00B3DF803}" destId="{BC49859E-FB63-4D5F-AC56-8C740B916AFA}" srcOrd="3" destOrd="0" parTransId="{E9566398-DB0D-4C2F-A612-CEC879E2E576}" sibTransId="{13A7B2D2-B04F-4993-BF25-262E5DC8C9BF}"/>
    <dgm:cxn modelId="{006656D8-C89C-435B-BEF4-C9EC0028082F}" type="presOf" srcId="{BC49859E-FB63-4D5F-AC56-8C740B916AFA}" destId="{6627D9F8-85E9-4ED2-830A-1D33D17D58C2}" srcOrd="0" destOrd="0" presId="urn:microsoft.com/office/officeart/2005/8/layout/cycle3"/>
    <dgm:cxn modelId="{8BF0F9E6-F005-434D-94E2-5B464077900A}" srcId="{EA484F68-18AD-4E54-A943-1EE00B3DF803}" destId="{F710E761-9B92-4DDB-BFBF-220EA13CE3B6}" srcOrd="2" destOrd="0" parTransId="{AF1A23EF-2220-4025-9786-9C3AD8C526B7}" sibTransId="{E7042014-F19C-4638-BBE9-8D2EC539F3A3}"/>
    <dgm:cxn modelId="{B727BFA0-619D-4CA9-9BB6-4A71C041D582}" type="presParOf" srcId="{E13A6FEA-A2C5-4160-ABF6-B9D068EA43F5}" destId="{F899897A-3033-4A51-862A-F144963039C3}" srcOrd="0" destOrd="0" presId="urn:microsoft.com/office/officeart/2005/8/layout/cycle3"/>
    <dgm:cxn modelId="{E9F4373E-6071-48B5-8341-C4CE2E465862}" type="presParOf" srcId="{F899897A-3033-4A51-862A-F144963039C3}" destId="{FBDEC6CF-E3C3-4794-B062-D4122D166A07}" srcOrd="0" destOrd="0" presId="urn:microsoft.com/office/officeart/2005/8/layout/cycle3"/>
    <dgm:cxn modelId="{F32BAA89-BABA-48CB-A429-47586054F74C}" type="presParOf" srcId="{F899897A-3033-4A51-862A-F144963039C3}" destId="{DF3C7927-608B-4F9D-9962-2A1FEB311526}" srcOrd="1" destOrd="0" presId="urn:microsoft.com/office/officeart/2005/8/layout/cycle3"/>
    <dgm:cxn modelId="{55D14FC3-6DEC-4347-88B3-D1BCD82C5C24}" type="presParOf" srcId="{F899897A-3033-4A51-862A-F144963039C3}" destId="{6BD8B136-57C9-4DC8-9473-F945FFC327CA}" srcOrd="2" destOrd="0" presId="urn:microsoft.com/office/officeart/2005/8/layout/cycle3"/>
    <dgm:cxn modelId="{DB064AE3-E937-4ED3-AEC2-85A123220D78}" type="presParOf" srcId="{F899897A-3033-4A51-862A-F144963039C3}" destId="{7992E01A-1FFF-40E8-AB64-B7297B7612B8}" srcOrd="3" destOrd="0" presId="urn:microsoft.com/office/officeart/2005/8/layout/cycle3"/>
    <dgm:cxn modelId="{9E8C7D85-91C5-4FA2-A9F3-BE2662DF5CFD}" type="presParOf" srcId="{F899897A-3033-4A51-862A-F144963039C3}" destId="{6627D9F8-85E9-4ED2-830A-1D33D17D58C2}" srcOrd="4" destOrd="0" presId="urn:microsoft.com/office/officeart/2005/8/layout/cycle3"/>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b="1">
              <a:latin typeface="Arial"/>
            </a:rPr>
            <a:t> O que é modelagem?</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Primeiro contato com modelagem de dados</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a:defRPr b="1"/>
          </a:pPr>
          <a:r>
            <a:rPr lang="pt-BR" b="1">
              <a:latin typeface="Arial"/>
            </a:rPr>
            <a:t> O que SQL e comandos básicos</a:t>
          </a:r>
        </a:p>
      </dgm:t>
    </dgm:pt>
    <dgm:pt modelId="{FB4DE127-250C-4B29-9003-8FF0BC0F7EB6}" type="parTrans" cxnId="{C7EAC02B-0D18-4FA1-B5A5-182167B49E1B}">
      <dgm:prSet/>
      <dgm:spPr/>
    </dgm:pt>
    <dgm:pt modelId="{9213C955-C667-4FA4-862D-380B0A275BA9}" type="sibTrans" cxnId="{C7EAC02B-0D18-4FA1-B5A5-182167B49E1B}">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3"/>
      <dgm:spPr/>
    </dgm:pt>
    <dgm:pt modelId="{E4EF9A45-3051-4B42-8F0C-DE16757B6B17}"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6">
        <dgm:presLayoutVars>
          <dgm:bulletEnabled val="1"/>
        </dgm:presLayoutVars>
      </dgm:prSet>
      <dgm:spPr/>
    </dgm:pt>
    <dgm:pt modelId="{69B00057-4AAA-4C21-94AA-82AB82DA727F}" type="pres">
      <dgm:prSet presAssocID="{E8E0D3FB-A590-4BEE-9C72-A279BB755631}" presName="L1TextContainer" presStyleLbl="revTx" presStyleIdx="1" presStyleCnt="6">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3"/>
      <dgm:spPr/>
    </dgm:pt>
    <dgm:pt modelId="{2718D45B-B213-494D-AFBC-BDADDC2685DB}" type="pres">
      <dgm:prSet presAssocID="{421B7AD2-BF97-49F4-BA99-B31AC4E63022}"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6">
        <dgm:presLayoutVars>
          <dgm:bulletEnabled val="1"/>
        </dgm:presLayoutVars>
      </dgm:prSet>
      <dgm:spPr/>
    </dgm:pt>
    <dgm:pt modelId="{82B54DD2-4AA7-4F11-94A4-9DD9D7BABF74}" type="pres">
      <dgm:prSet presAssocID="{421B7AD2-BF97-49F4-BA99-B31AC4E63022}" presName="L1TextContainer" presStyleLbl="revTx" presStyleIdx="3" presStyleCnt="6">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3"/>
      <dgm:spPr/>
    </dgm:pt>
    <dgm:pt modelId="{D008B41C-0278-4B1C-9B87-AD210ECDDC17}" type="pres">
      <dgm:prSet presAssocID="{B4613863-5970-4B08-B4D3-08EF201D3794}"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6">
        <dgm:presLayoutVars>
          <dgm:bulletEnabled val="1"/>
        </dgm:presLayoutVars>
      </dgm:prSet>
      <dgm:spPr/>
    </dgm:pt>
    <dgm:pt modelId="{79729839-385C-489E-9661-624D72080926}" type="pres">
      <dgm:prSet presAssocID="{B4613863-5970-4B08-B4D3-08EF201D3794}" presName="L1TextContainer" presStyleLbl="revTx" presStyleIdx="5" presStyleCnt="6">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Lst>
  <dgm:cxnLst>
    <dgm:cxn modelId="{686F160D-ACC9-41E5-BC50-D0B990ED4A54}"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3C6A8641-C966-44AC-AAB8-5BDD3C9D213A}" type="presOf" srcId="{421B7AD2-BF97-49F4-BA99-B31AC4E63022}" destId="{82B54DD2-4AA7-4F11-94A4-9DD9D7BABF74}" srcOrd="0" destOrd="0" presId="urn:microsoft.com/office/officeart/2017/3/layout/DropPinTimeline"/>
    <dgm:cxn modelId="{50BEB748-A0CC-44A1-A295-E67438A2973B}" type="presOf" srcId="{B4613863-5970-4B08-B4D3-08EF201D3794}" destId="{79729839-385C-489E-9661-624D72080926}"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3FB326AC-BAFA-4A81-B63B-D90606FA0E3D}" type="presOf" srcId="{B2A373E1-0EF3-4471-BC5F-CE9A58991D11}" destId="{AA28CA9B-BAF9-47E7-8A13-702C8082A65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187F5115-93C6-4F57-94A8-0776951C3800}" type="presParOf" srcId="{D53483CF-162A-4103-B3D8-65A409537D8D}" destId="{C8982442-EB0F-44A0-9AD8-8A71A2573451}" srcOrd="0" destOrd="0" presId="urn:microsoft.com/office/officeart/2017/3/layout/DropPinTimeline"/>
    <dgm:cxn modelId="{4657CB5E-EBBF-4BA2-833D-378FE8AB67DD}" type="presParOf" srcId="{C8982442-EB0F-44A0-9AD8-8A71A2573451}" destId="{4BCCBC0C-BFF6-45EF-89C8-110E5A3EC385}" srcOrd="0" destOrd="0" presId="urn:microsoft.com/office/officeart/2017/3/layout/DropPinTimeline"/>
    <dgm:cxn modelId="{D826A886-CB1B-45B2-9E60-02A7D2B4D073}" type="presParOf" srcId="{C8982442-EB0F-44A0-9AD8-8A71A2573451}" destId="{488C136A-4A0E-4FE7-948F-A7A304FDFDAC}" srcOrd="1" destOrd="0" presId="urn:microsoft.com/office/officeart/2017/3/layout/DropPinTimeline"/>
    <dgm:cxn modelId="{C1E11802-AADA-4E4C-A32D-CA57054C7B77}" type="presParOf" srcId="{488C136A-4A0E-4FE7-948F-A7A304FDFDAC}" destId="{70441BF0-8D2C-4AEB-ABF3-0454BD7DD426}" srcOrd="0" destOrd="0" presId="urn:microsoft.com/office/officeart/2017/3/layout/DropPinTimeline"/>
    <dgm:cxn modelId="{1239C335-EC24-4950-A02E-9278AE0487FC}" type="presParOf" srcId="{488C136A-4A0E-4FE7-948F-A7A304FDFDAC}" destId="{E4EF9A45-3051-4B42-8F0C-DE16757B6B17}" srcOrd="1" destOrd="0" presId="urn:microsoft.com/office/officeart/2017/3/layout/DropPinTimeline"/>
    <dgm:cxn modelId="{F53D2E0C-D053-4ED3-9A26-C5BEE1A04A5B}" type="presParOf" srcId="{C8982442-EB0F-44A0-9AD8-8A71A2573451}" destId="{53441F56-D1DE-42CE-8A39-D60F0005353D}" srcOrd="2" destOrd="0" presId="urn:microsoft.com/office/officeart/2017/3/layout/DropPinTimeline"/>
    <dgm:cxn modelId="{B7CC32E1-96C8-4B30-B678-069F54CDAC51}" type="presParOf" srcId="{C8982442-EB0F-44A0-9AD8-8A71A2573451}" destId="{69B00057-4AAA-4C21-94AA-82AB82DA727F}" srcOrd="3" destOrd="0" presId="urn:microsoft.com/office/officeart/2017/3/layout/DropPinTimeline"/>
    <dgm:cxn modelId="{C281AECA-60F3-4BAD-8B16-C7744BFFABF9}" type="presParOf" srcId="{C8982442-EB0F-44A0-9AD8-8A71A2573451}" destId="{AC956DE1-7691-4720-A44D-78124E93B7ED}" srcOrd="4" destOrd="0" presId="urn:microsoft.com/office/officeart/2017/3/layout/DropPinTimeline"/>
    <dgm:cxn modelId="{119AB5A2-111D-40C7-9301-6F960C46B00D}" type="presParOf" srcId="{C8982442-EB0F-44A0-9AD8-8A71A2573451}" destId="{07679756-0C7F-490A-8C03-9738A6592A19}" srcOrd="5" destOrd="0" presId="urn:microsoft.com/office/officeart/2017/3/layout/DropPinTimeline"/>
    <dgm:cxn modelId="{1584419B-0A63-46D1-9AEC-3B4E2C190592}" type="presParOf" srcId="{D53483CF-162A-4103-B3D8-65A409537D8D}" destId="{76C6341B-D45E-4FB3-B5FC-D9E89F4B04F6}" srcOrd="1" destOrd="0" presId="urn:microsoft.com/office/officeart/2017/3/layout/DropPinTimeline"/>
    <dgm:cxn modelId="{512C1B3B-DBC8-43D4-BF59-44C09EB3E800}" type="presParOf" srcId="{D53483CF-162A-4103-B3D8-65A409537D8D}" destId="{20D31662-734C-4761-A5B6-68C51FCA69E7}" srcOrd="2" destOrd="0" presId="urn:microsoft.com/office/officeart/2017/3/layout/DropPinTimeline"/>
    <dgm:cxn modelId="{FEE8C426-AE3C-4254-8F27-677B262B6C30}" type="presParOf" srcId="{20D31662-734C-4761-A5B6-68C51FCA69E7}" destId="{916839F4-D1F4-4620-86FD-FB8CA57E7935}" srcOrd="0" destOrd="0" presId="urn:microsoft.com/office/officeart/2017/3/layout/DropPinTimeline"/>
    <dgm:cxn modelId="{BC55ACAF-2066-4A7C-82B7-398DA9974681}" type="presParOf" srcId="{20D31662-734C-4761-A5B6-68C51FCA69E7}" destId="{95DCE1C1-55BE-4298-8F50-AE203A684AAC}" srcOrd="1" destOrd="0" presId="urn:microsoft.com/office/officeart/2017/3/layout/DropPinTimeline"/>
    <dgm:cxn modelId="{F36C1C97-B186-4EA2-AE59-80F8508947A8}" type="presParOf" srcId="{95DCE1C1-55BE-4298-8F50-AE203A684AAC}" destId="{1BCC9D3C-B657-482D-B1D3-99B3C3ACE28C}" srcOrd="0" destOrd="0" presId="urn:microsoft.com/office/officeart/2017/3/layout/DropPinTimeline"/>
    <dgm:cxn modelId="{3B11FF03-C907-4A7C-8E8E-4D73BD58C395}" type="presParOf" srcId="{95DCE1C1-55BE-4298-8F50-AE203A684AAC}" destId="{2718D45B-B213-494D-AFBC-BDADDC2685DB}" srcOrd="1" destOrd="0" presId="urn:microsoft.com/office/officeart/2017/3/layout/DropPinTimeline"/>
    <dgm:cxn modelId="{22D12412-F446-459A-9F60-6CF42624CC4F}" type="presParOf" srcId="{20D31662-734C-4761-A5B6-68C51FCA69E7}" destId="{D6FE97D0-C548-48B6-B9DA-5C752D41400D}" srcOrd="2" destOrd="0" presId="urn:microsoft.com/office/officeart/2017/3/layout/DropPinTimeline"/>
    <dgm:cxn modelId="{37467825-F7FF-4FC5-A181-4A5684060DA8}" type="presParOf" srcId="{20D31662-734C-4761-A5B6-68C51FCA69E7}" destId="{82B54DD2-4AA7-4F11-94A4-9DD9D7BABF74}" srcOrd="3" destOrd="0" presId="urn:microsoft.com/office/officeart/2017/3/layout/DropPinTimeline"/>
    <dgm:cxn modelId="{2E228A42-FC6F-4F5E-94F5-528ACECECA30}" type="presParOf" srcId="{20D31662-734C-4761-A5B6-68C51FCA69E7}" destId="{B71A846B-A183-4009-9341-17348350307A}" srcOrd="4" destOrd="0" presId="urn:microsoft.com/office/officeart/2017/3/layout/DropPinTimeline"/>
    <dgm:cxn modelId="{68C5FB64-7EB3-452A-A6B2-1B2CD85EC18F}" type="presParOf" srcId="{20D31662-734C-4761-A5B6-68C51FCA69E7}" destId="{780B0E51-2B7B-4F71-8EA6-42FEA6BFD0C5}" srcOrd="5" destOrd="0" presId="urn:microsoft.com/office/officeart/2017/3/layout/DropPinTimeline"/>
    <dgm:cxn modelId="{8017B4A1-DC6D-4C25-8CDE-B30AE6EA77CE}" type="presParOf" srcId="{D53483CF-162A-4103-B3D8-65A409537D8D}" destId="{19156B65-ECFA-41CE-A57D-0ED01F2A74F1}" srcOrd="3" destOrd="0" presId="urn:microsoft.com/office/officeart/2017/3/layout/DropPinTimeline"/>
    <dgm:cxn modelId="{7EF9A719-B8CA-4143-9C85-4AEBA8437202}" type="presParOf" srcId="{D53483CF-162A-4103-B3D8-65A409537D8D}" destId="{9B60A9E8-363D-428D-B5CA-C5D8658B378F}" srcOrd="4" destOrd="0" presId="urn:microsoft.com/office/officeart/2017/3/layout/DropPinTimeline"/>
    <dgm:cxn modelId="{86012C4C-AAFE-4C15-BFCC-DA1A84402856}" type="presParOf" srcId="{9B60A9E8-363D-428D-B5CA-C5D8658B378F}" destId="{36BE0B97-39F3-4827-B2B2-5A824FB51610}" srcOrd="0" destOrd="0" presId="urn:microsoft.com/office/officeart/2017/3/layout/DropPinTimeline"/>
    <dgm:cxn modelId="{401034B7-1BA6-49AE-8958-B0876935893B}" type="presParOf" srcId="{9B60A9E8-363D-428D-B5CA-C5D8658B378F}" destId="{40E26278-9334-4939-A778-969D4200D719}" srcOrd="1" destOrd="0" presId="urn:microsoft.com/office/officeart/2017/3/layout/DropPinTimeline"/>
    <dgm:cxn modelId="{19BE5669-3F2A-4755-B693-B4B92C4A7DFD}" type="presParOf" srcId="{40E26278-9334-4939-A778-969D4200D719}" destId="{CE997030-1591-4456-ACB4-ADDB52887EE5}" srcOrd="0" destOrd="0" presId="urn:microsoft.com/office/officeart/2017/3/layout/DropPinTimeline"/>
    <dgm:cxn modelId="{0184A9AE-8D56-456C-84D7-7A68D9D0452F}" type="presParOf" srcId="{40E26278-9334-4939-A778-969D4200D719}" destId="{D008B41C-0278-4B1C-9B87-AD210ECDDC17}" srcOrd="1" destOrd="0" presId="urn:microsoft.com/office/officeart/2017/3/layout/DropPinTimeline"/>
    <dgm:cxn modelId="{D2FD1C0E-A3D9-49D6-B957-BF860AB433DD}" type="presParOf" srcId="{9B60A9E8-363D-428D-B5CA-C5D8658B378F}" destId="{5CF34629-C061-43E2-BC55-FC5239443A81}" srcOrd="2" destOrd="0" presId="urn:microsoft.com/office/officeart/2017/3/layout/DropPinTimeline"/>
    <dgm:cxn modelId="{BDC3989F-E54B-4A70-B2A1-33662F0F7538}" type="presParOf" srcId="{9B60A9E8-363D-428D-B5CA-C5D8658B378F}" destId="{79729839-385C-489E-9661-624D72080926}" srcOrd="3" destOrd="0" presId="urn:microsoft.com/office/officeart/2017/3/layout/DropPinTimeline"/>
    <dgm:cxn modelId="{DCAC3D07-E1F0-4DB0-8C09-6E6201EF21F7}" type="presParOf" srcId="{9B60A9E8-363D-428D-B5CA-C5D8658B378F}" destId="{52280603-14D9-4310-AE69-91A38DFA34F1}" srcOrd="4" destOrd="0" presId="urn:microsoft.com/office/officeart/2017/3/layout/DropPinTimeline"/>
    <dgm:cxn modelId="{BFF3B5A4-FE4F-408C-A63C-8D43C50BEC46}" type="presParOf" srcId="{9B60A9E8-363D-428D-B5CA-C5D8658B378F}" destId="{73044A64-E5A3-47E3-84E8-DC5E20DBD6E4}"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3E15F194-0AFB-4B3A-8DFF-A544865C333D}" type="doc">
      <dgm:prSet loTypeId="urn:microsoft.com/office/officeart/2005/8/layout/hProcess4" loCatId="process" qsTypeId="urn:microsoft.com/office/officeart/2005/8/quickstyle/simple4" qsCatId="simple" csTypeId="urn:microsoft.com/office/officeart/2005/8/colors/accent1_2" csCatId="accent1" phldr="1"/>
      <dgm:spPr/>
      <dgm:t>
        <a:bodyPr/>
        <a:lstStyle/>
        <a:p>
          <a:endParaRPr lang="pt-BR"/>
        </a:p>
      </dgm:t>
    </dgm:pt>
    <dgm:pt modelId="{E54CB8FF-5507-470E-A342-2EBA4DCE24B1}">
      <dgm:prSet phldrT="[Texto]" phldr="0"/>
      <dgm:spPr/>
      <dgm:t>
        <a:bodyPr/>
        <a:lstStyle/>
        <a:p>
          <a:pPr rtl="0"/>
          <a:r>
            <a:rPr lang="pt-BR">
              <a:latin typeface="Arial"/>
            </a:rPr>
            <a:t> </a:t>
          </a:r>
          <a:r>
            <a:rPr lang="pt-BR" err="1">
              <a:latin typeface="Arial"/>
            </a:rPr>
            <a:t>Mini-mundo</a:t>
          </a:r>
          <a:endParaRPr lang="pt-BR"/>
        </a:p>
      </dgm:t>
    </dgm:pt>
    <dgm:pt modelId="{9E7DA3B6-E223-4B81-A126-5A72C428FC38}" type="parTrans" cxnId="{25B1CB2F-4A8C-42EB-9A4C-CD97F9633ABC}">
      <dgm:prSet/>
      <dgm:spPr/>
      <dgm:t>
        <a:bodyPr/>
        <a:lstStyle/>
        <a:p>
          <a:endParaRPr lang="pt-BR"/>
        </a:p>
      </dgm:t>
    </dgm:pt>
    <dgm:pt modelId="{E1256B84-83AB-4999-B890-A46C17AB5CBF}" type="sibTrans" cxnId="{25B1CB2F-4A8C-42EB-9A4C-CD97F9633ABC}">
      <dgm:prSet/>
      <dgm:spPr/>
      <dgm:t>
        <a:bodyPr/>
        <a:lstStyle/>
        <a:p>
          <a:endParaRPr lang="pt-BR"/>
        </a:p>
      </dgm:t>
    </dgm:pt>
    <dgm:pt modelId="{BD1A1F32-045C-4346-84B3-C9577DD41561}">
      <dgm:prSet phldrT="[Texto]" phldr="0"/>
      <dgm:spPr/>
      <dgm:t>
        <a:bodyPr/>
        <a:lstStyle/>
        <a:p>
          <a:pPr rtl="0"/>
          <a:r>
            <a:rPr lang="pt-BR">
              <a:latin typeface="Arial"/>
            </a:rPr>
            <a:t>Delimitando o contexto dos dados</a:t>
          </a:r>
          <a:endParaRPr lang="pt-BR"/>
        </a:p>
      </dgm:t>
    </dgm:pt>
    <dgm:pt modelId="{53D4E612-7DDF-451E-8BA1-2D3C8678B163}" type="parTrans" cxnId="{85E8F1B0-0AD0-4274-9113-E19B7EC1C98B}">
      <dgm:prSet/>
      <dgm:spPr/>
      <dgm:t>
        <a:bodyPr/>
        <a:lstStyle/>
        <a:p>
          <a:endParaRPr lang="pt-BR"/>
        </a:p>
      </dgm:t>
    </dgm:pt>
    <dgm:pt modelId="{09D2C9F8-473A-47F2-8342-ED3D626652BD}" type="sibTrans" cxnId="{85E8F1B0-0AD0-4274-9113-E19B7EC1C98B}">
      <dgm:prSet/>
      <dgm:spPr/>
      <dgm:t>
        <a:bodyPr/>
        <a:lstStyle/>
        <a:p>
          <a:endParaRPr lang="pt-BR"/>
        </a:p>
      </dgm:t>
    </dgm:pt>
    <dgm:pt modelId="{0B1293CE-7750-4948-A6E0-98223A113C95}">
      <dgm:prSet phldrT="[Texto]" phldr="0"/>
      <dgm:spPr/>
      <dgm:t>
        <a:bodyPr/>
        <a:lstStyle/>
        <a:p>
          <a:pPr rtl="0"/>
          <a:r>
            <a:rPr lang="pt-BR">
              <a:latin typeface="Arial"/>
            </a:rPr>
            <a:t> Alto nível</a:t>
          </a:r>
          <a:endParaRPr lang="pt-BR"/>
        </a:p>
      </dgm:t>
    </dgm:pt>
    <dgm:pt modelId="{2F4FD383-4E07-4608-BC09-4E06DB529E1E}" type="parTrans" cxnId="{B59BD646-F276-4036-A435-F3196E0CDEF9}">
      <dgm:prSet/>
      <dgm:spPr/>
      <dgm:t>
        <a:bodyPr/>
        <a:lstStyle/>
        <a:p>
          <a:endParaRPr lang="pt-BR"/>
        </a:p>
      </dgm:t>
    </dgm:pt>
    <dgm:pt modelId="{A96C14E8-3CFA-4F04-9192-8B26D37762D7}" type="sibTrans" cxnId="{B59BD646-F276-4036-A435-F3196E0CDEF9}">
      <dgm:prSet/>
      <dgm:spPr/>
      <dgm:t>
        <a:bodyPr/>
        <a:lstStyle/>
        <a:p>
          <a:endParaRPr lang="pt-BR"/>
        </a:p>
      </dgm:t>
    </dgm:pt>
    <dgm:pt modelId="{AF35FA10-E320-4057-9C3E-70FD58A0F94A}">
      <dgm:prSet phldrT="[Texto]" phldr="0"/>
      <dgm:spPr/>
      <dgm:t>
        <a:bodyPr/>
        <a:lstStyle/>
        <a:p>
          <a:pPr rtl="0"/>
          <a:r>
            <a:rPr lang="pt-BR">
              <a:latin typeface="Arial"/>
            </a:rPr>
            <a:t> Requisitos para criação do modelo</a:t>
          </a:r>
          <a:endParaRPr lang="pt-BR"/>
        </a:p>
      </dgm:t>
    </dgm:pt>
    <dgm:pt modelId="{7D60ECE2-FF62-4236-9F44-58077F3BF4A8}" type="parTrans" cxnId="{6B29FCDC-54C9-499B-A203-682869DA76F6}">
      <dgm:prSet/>
      <dgm:spPr/>
      <dgm:t>
        <a:bodyPr/>
        <a:lstStyle/>
        <a:p>
          <a:endParaRPr lang="pt-BR"/>
        </a:p>
      </dgm:t>
    </dgm:pt>
    <dgm:pt modelId="{9D9B932D-8ED0-4731-8509-2FD54AF72799}" type="sibTrans" cxnId="{6B29FCDC-54C9-499B-A203-682869DA76F6}">
      <dgm:prSet/>
      <dgm:spPr/>
      <dgm:t>
        <a:bodyPr/>
        <a:lstStyle/>
        <a:p>
          <a:endParaRPr lang="pt-BR"/>
        </a:p>
      </dgm:t>
    </dgm:pt>
    <dgm:pt modelId="{98C036D0-6246-4947-B9B3-AC8ED1A85AEB}">
      <dgm:prSet phldrT="[Texto]" phldr="0"/>
      <dgm:spPr/>
      <dgm:t>
        <a:bodyPr/>
        <a:lstStyle/>
        <a:p>
          <a:pPr rtl="0"/>
          <a:r>
            <a:rPr lang="pt-BR">
              <a:latin typeface="Arial"/>
            </a:rPr>
            <a:t> Esquema</a:t>
          </a:r>
          <a:endParaRPr lang="pt-BR"/>
        </a:p>
      </dgm:t>
    </dgm:pt>
    <dgm:pt modelId="{FC899969-BBB6-48A3-94CF-09D5AC49B7DB}" type="parTrans" cxnId="{BD5D4D1B-ACA6-4AF6-90BB-6F4986093BC2}">
      <dgm:prSet/>
      <dgm:spPr/>
      <dgm:t>
        <a:bodyPr/>
        <a:lstStyle/>
        <a:p>
          <a:endParaRPr lang="pt-BR"/>
        </a:p>
      </dgm:t>
    </dgm:pt>
    <dgm:pt modelId="{18978CA7-920F-40DF-92A2-87AF45D5484A}" type="sibTrans" cxnId="{BD5D4D1B-ACA6-4AF6-90BB-6F4986093BC2}">
      <dgm:prSet/>
      <dgm:spPr/>
      <dgm:t>
        <a:bodyPr/>
        <a:lstStyle/>
        <a:p>
          <a:endParaRPr lang="pt-BR"/>
        </a:p>
      </dgm:t>
    </dgm:pt>
    <dgm:pt modelId="{0546D853-EB68-49AE-B192-27B008DF5C91}">
      <dgm:prSet phldrT="[Texto]" phldr="0"/>
      <dgm:spPr/>
      <dgm:t>
        <a:bodyPr/>
        <a:lstStyle/>
        <a:p>
          <a:pPr rtl="0"/>
          <a:r>
            <a:rPr lang="pt-BR">
              <a:latin typeface="Arial"/>
            </a:rPr>
            <a:t> Definindo estrutura relacional</a:t>
          </a:r>
          <a:endParaRPr lang="pt-BR"/>
        </a:p>
      </dgm:t>
    </dgm:pt>
    <dgm:pt modelId="{CAC76AC1-7F85-4B6B-8359-6958824CC898}" type="parTrans" cxnId="{C4331A7D-A2A4-445A-B8E9-111999B3BB63}">
      <dgm:prSet/>
      <dgm:spPr/>
      <dgm:t>
        <a:bodyPr/>
        <a:lstStyle/>
        <a:p>
          <a:endParaRPr lang="pt-BR"/>
        </a:p>
      </dgm:t>
    </dgm:pt>
    <dgm:pt modelId="{E61CFF1C-AACE-40D1-8958-F8F528535CEB}" type="sibTrans" cxnId="{C4331A7D-A2A4-445A-B8E9-111999B3BB63}">
      <dgm:prSet/>
      <dgm:spPr/>
      <dgm:t>
        <a:bodyPr/>
        <a:lstStyle/>
        <a:p>
          <a:endParaRPr lang="pt-BR"/>
        </a:p>
      </dgm:t>
    </dgm:pt>
    <dgm:pt modelId="{2EE99571-3593-4B05-92BC-44E06290A232}">
      <dgm:prSet phldr="0"/>
      <dgm:spPr/>
      <dgm:t>
        <a:bodyPr/>
        <a:lstStyle/>
        <a:p>
          <a:pPr rtl="0"/>
          <a:r>
            <a:rPr lang="pt-BR">
              <a:latin typeface="Arial"/>
            </a:rPr>
            <a:t> SGBD</a:t>
          </a:r>
        </a:p>
      </dgm:t>
    </dgm:pt>
    <dgm:pt modelId="{4FF1604F-4119-48C0-ABBE-19A7D6E9A746}" type="parTrans" cxnId="{E0899C1D-4C7C-4F93-A484-6AD1163DF084}">
      <dgm:prSet/>
      <dgm:spPr/>
    </dgm:pt>
    <dgm:pt modelId="{1F4EF9BA-0ED0-4297-A765-7CCB786332F7}" type="sibTrans" cxnId="{E0899C1D-4C7C-4F93-A484-6AD1163DF084}">
      <dgm:prSet/>
      <dgm:spPr/>
    </dgm:pt>
    <dgm:pt modelId="{359B7CED-D48D-4C86-ABFD-04B6C69E49FC}">
      <dgm:prSet phldr="0"/>
      <dgm:spPr/>
      <dgm:t>
        <a:bodyPr/>
        <a:lstStyle/>
        <a:p>
          <a:pPr rtl="0"/>
          <a:r>
            <a:rPr lang="pt-BR">
              <a:latin typeface="Arial"/>
            </a:rPr>
            <a:t>Implementando -  criando o DB.</a:t>
          </a:r>
        </a:p>
      </dgm:t>
    </dgm:pt>
    <dgm:pt modelId="{12EB66D3-5338-420D-8B6B-3FAEBBF069A1}" type="parTrans" cxnId="{93D253F5-D110-4A56-B1E0-554125287061}">
      <dgm:prSet/>
      <dgm:spPr/>
    </dgm:pt>
    <dgm:pt modelId="{35E3A38F-6178-4198-AE3A-043113B912FD}" type="sibTrans" cxnId="{93D253F5-D110-4A56-B1E0-554125287061}">
      <dgm:prSet/>
      <dgm:spPr/>
    </dgm:pt>
    <dgm:pt modelId="{2009CE87-5A5E-4BFE-A6B1-0E72B290B74F}" type="pres">
      <dgm:prSet presAssocID="{3E15F194-0AFB-4B3A-8DFF-A544865C333D}" presName="Name0" presStyleCnt="0">
        <dgm:presLayoutVars>
          <dgm:dir/>
          <dgm:animLvl val="lvl"/>
          <dgm:resizeHandles val="exact"/>
        </dgm:presLayoutVars>
      </dgm:prSet>
      <dgm:spPr/>
    </dgm:pt>
    <dgm:pt modelId="{BA8D36E5-705B-4C55-AB98-6267A4F1F4FA}" type="pres">
      <dgm:prSet presAssocID="{3E15F194-0AFB-4B3A-8DFF-A544865C333D}" presName="tSp" presStyleCnt="0"/>
      <dgm:spPr/>
    </dgm:pt>
    <dgm:pt modelId="{1B2FADB5-F658-4F93-8AEF-93B39E95BB09}" type="pres">
      <dgm:prSet presAssocID="{3E15F194-0AFB-4B3A-8DFF-A544865C333D}" presName="bSp" presStyleCnt="0"/>
      <dgm:spPr/>
    </dgm:pt>
    <dgm:pt modelId="{40A89958-2386-4700-88FD-37BDB2C6C994}" type="pres">
      <dgm:prSet presAssocID="{3E15F194-0AFB-4B3A-8DFF-A544865C333D}" presName="process" presStyleCnt="0"/>
      <dgm:spPr/>
    </dgm:pt>
    <dgm:pt modelId="{2CB4D923-9E03-4C20-9051-71C8888F039E}" type="pres">
      <dgm:prSet presAssocID="{E54CB8FF-5507-470E-A342-2EBA4DCE24B1}" presName="composite1" presStyleCnt="0"/>
      <dgm:spPr/>
    </dgm:pt>
    <dgm:pt modelId="{38EB292C-F364-4C46-87AC-9F52344B5ECB}" type="pres">
      <dgm:prSet presAssocID="{E54CB8FF-5507-470E-A342-2EBA4DCE24B1}" presName="dummyNode1" presStyleLbl="node1" presStyleIdx="0" presStyleCnt="4"/>
      <dgm:spPr/>
    </dgm:pt>
    <dgm:pt modelId="{CFBAA108-4A57-4247-A978-FA5C3675FE6A}" type="pres">
      <dgm:prSet presAssocID="{E54CB8FF-5507-470E-A342-2EBA4DCE24B1}" presName="childNode1" presStyleLbl="bgAcc1" presStyleIdx="0" presStyleCnt="4">
        <dgm:presLayoutVars>
          <dgm:bulletEnabled val="1"/>
        </dgm:presLayoutVars>
      </dgm:prSet>
      <dgm:spPr/>
    </dgm:pt>
    <dgm:pt modelId="{3F16B963-7B1A-44E3-9E97-BEF07E871382}" type="pres">
      <dgm:prSet presAssocID="{E54CB8FF-5507-470E-A342-2EBA4DCE24B1}" presName="childNode1tx" presStyleLbl="bgAcc1" presStyleIdx="0" presStyleCnt="4">
        <dgm:presLayoutVars>
          <dgm:bulletEnabled val="1"/>
        </dgm:presLayoutVars>
      </dgm:prSet>
      <dgm:spPr/>
    </dgm:pt>
    <dgm:pt modelId="{425F8B16-CEF0-4A50-9950-3A401519A8B6}" type="pres">
      <dgm:prSet presAssocID="{E54CB8FF-5507-470E-A342-2EBA4DCE24B1}" presName="parentNode1" presStyleLbl="node1" presStyleIdx="0" presStyleCnt="4">
        <dgm:presLayoutVars>
          <dgm:chMax val="1"/>
          <dgm:bulletEnabled val="1"/>
        </dgm:presLayoutVars>
      </dgm:prSet>
      <dgm:spPr/>
    </dgm:pt>
    <dgm:pt modelId="{DFADD1B5-1FE7-49E7-BC32-D51E9C1B8B0C}" type="pres">
      <dgm:prSet presAssocID="{E54CB8FF-5507-470E-A342-2EBA4DCE24B1}" presName="connSite1" presStyleCnt="0"/>
      <dgm:spPr/>
    </dgm:pt>
    <dgm:pt modelId="{56B6F40C-E7D4-46D9-AE00-55A5546C9F1B}" type="pres">
      <dgm:prSet presAssocID="{E1256B84-83AB-4999-B890-A46C17AB5CBF}" presName="Name9" presStyleLbl="sibTrans2D1" presStyleIdx="0" presStyleCnt="3"/>
      <dgm:spPr/>
    </dgm:pt>
    <dgm:pt modelId="{4BCFAF5D-BB84-4D36-93C5-4F5B85AD8F7D}" type="pres">
      <dgm:prSet presAssocID="{0B1293CE-7750-4948-A6E0-98223A113C95}" presName="composite2" presStyleCnt="0"/>
      <dgm:spPr/>
    </dgm:pt>
    <dgm:pt modelId="{EEAA9B38-394F-44CC-9C0C-84C96D2765BB}" type="pres">
      <dgm:prSet presAssocID="{0B1293CE-7750-4948-A6E0-98223A113C95}" presName="dummyNode2" presStyleLbl="node1" presStyleIdx="0" presStyleCnt="4"/>
      <dgm:spPr/>
    </dgm:pt>
    <dgm:pt modelId="{16CDAEAD-A322-4A65-BA33-A2D7B18EF6BE}" type="pres">
      <dgm:prSet presAssocID="{0B1293CE-7750-4948-A6E0-98223A113C95}" presName="childNode2" presStyleLbl="bgAcc1" presStyleIdx="1" presStyleCnt="4">
        <dgm:presLayoutVars>
          <dgm:bulletEnabled val="1"/>
        </dgm:presLayoutVars>
      </dgm:prSet>
      <dgm:spPr/>
    </dgm:pt>
    <dgm:pt modelId="{C6C010AA-C1E5-4A26-8F81-438A53D18324}" type="pres">
      <dgm:prSet presAssocID="{0B1293CE-7750-4948-A6E0-98223A113C95}" presName="childNode2tx" presStyleLbl="bgAcc1" presStyleIdx="1" presStyleCnt="4">
        <dgm:presLayoutVars>
          <dgm:bulletEnabled val="1"/>
        </dgm:presLayoutVars>
      </dgm:prSet>
      <dgm:spPr/>
    </dgm:pt>
    <dgm:pt modelId="{2DB1A9FB-A4B6-4EB5-9138-368167952120}" type="pres">
      <dgm:prSet presAssocID="{0B1293CE-7750-4948-A6E0-98223A113C95}" presName="parentNode2" presStyleLbl="node1" presStyleIdx="1" presStyleCnt="4">
        <dgm:presLayoutVars>
          <dgm:chMax val="0"/>
          <dgm:bulletEnabled val="1"/>
        </dgm:presLayoutVars>
      </dgm:prSet>
      <dgm:spPr/>
    </dgm:pt>
    <dgm:pt modelId="{46D80B32-E458-4BBC-A121-303F0FB94514}" type="pres">
      <dgm:prSet presAssocID="{0B1293CE-7750-4948-A6E0-98223A113C95}" presName="connSite2" presStyleCnt="0"/>
      <dgm:spPr/>
    </dgm:pt>
    <dgm:pt modelId="{61F54042-6EBB-4017-BF39-EA1DFB27A06C}" type="pres">
      <dgm:prSet presAssocID="{A96C14E8-3CFA-4F04-9192-8B26D37762D7}" presName="Name18" presStyleLbl="sibTrans2D1" presStyleIdx="1" presStyleCnt="3"/>
      <dgm:spPr/>
    </dgm:pt>
    <dgm:pt modelId="{B557CF63-0C16-4F94-A74A-1ED64ED73019}" type="pres">
      <dgm:prSet presAssocID="{98C036D0-6246-4947-B9B3-AC8ED1A85AEB}" presName="composite1" presStyleCnt="0"/>
      <dgm:spPr/>
    </dgm:pt>
    <dgm:pt modelId="{1E1D1F51-6F6D-4B5B-9599-6E23E47B5E6F}" type="pres">
      <dgm:prSet presAssocID="{98C036D0-6246-4947-B9B3-AC8ED1A85AEB}" presName="dummyNode1" presStyleLbl="node1" presStyleIdx="1" presStyleCnt="4"/>
      <dgm:spPr/>
    </dgm:pt>
    <dgm:pt modelId="{587E7348-A3CB-451B-874C-1DE174BFFB31}" type="pres">
      <dgm:prSet presAssocID="{98C036D0-6246-4947-B9B3-AC8ED1A85AEB}" presName="childNode1" presStyleLbl="bgAcc1" presStyleIdx="2" presStyleCnt="4">
        <dgm:presLayoutVars>
          <dgm:bulletEnabled val="1"/>
        </dgm:presLayoutVars>
      </dgm:prSet>
      <dgm:spPr/>
    </dgm:pt>
    <dgm:pt modelId="{ECEC518C-E6BB-4CE4-AB12-D23F014385CB}" type="pres">
      <dgm:prSet presAssocID="{98C036D0-6246-4947-B9B3-AC8ED1A85AEB}" presName="childNode1tx" presStyleLbl="bgAcc1" presStyleIdx="2" presStyleCnt="4">
        <dgm:presLayoutVars>
          <dgm:bulletEnabled val="1"/>
        </dgm:presLayoutVars>
      </dgm:prSet>
      <dgm:spPr/>
    </dgm:pt>
    <dgm:pt modelId="{39EF6550-BD92-4F24-9039-8926E8497C48}" type="pres">
      <dgm:prSet presAssocID="{98C036D0-6246-4947-B9B3-AC8ED1A85AEB}" presName="parentNode1" presStyleLbl="node1" presStyleIdx="2" presStyleCnt="4">
        <dgm:presLayoutVars>
          <dgm:chMax val="1"/>
          <dgm:bulletEnabled val="1"/>
        </dgm:presLayoutVars>
      </dgm:prSet>
      <dgm:spPr/>
    </dgm:pt>
    <dgm:pt modelId="{22B4D240-4DFA-4A58-9876-D15648181AB7}" type="pres">
      <dgm:prSet presAssocID="{98C036D0-6246-4947-B9B3-AC8ED1A85AEB}" presName="connSite1" presStyleCnt="0"/>
      <dgm:spPr/>
    </dgm:pt>
    <dgm:pt modelId="{180C0A62-69DB-4AFC-9EDD-269CBF867F1E}" type="pres">
      <dgm:prSet presAssocID="{18978CA7-920F-40DF-92A2-87AF45D5484A}" presName="Name9" presStyleLbl="sibTrans2D1" presStyleIdx="2" presStyleCnt="3"/>
      <dgm:spPr/>
    </dgm:pt>
    <dgm:pt modelId="{BD9780CD-BF1B-4660-83EE-7DA7C4600CDE}" type="pres">
      <dgm:prSet presAssocID="{2EE99571-3593-4B05-92BC-44E06290A232}" presName="composite2" presStyleCnt="0"/>
      <dgm:spPr/>
    </dgm:pt>
    <dgm:pt modelId="{FA810217-D278-45AC-9F36-3C1DF48051AC}" type="pres">
      <dgm:prSet presAssocID="{2EE99571-3593-4B05-92BC-44E06290A232}" presName="dummyNode2" presStyleLbl="node1" presStyleIdx="2" presStyleCnt="4"/>
      <dgm:spPr/>
    </dgm:pt>
    <dgm:pt modelId="{1B2065F6-AB48-4A60-B1D5-A4CF732B9D3E}" type="pres">
      <dgm:prSet presAssocID="{2EE99571-3593-4B05-92BC-44E06290A232}" presName="childNode2" presStyleLbl="bgAcc1" presStyleIdx="3" presStyleCnt="4">
        <dgm:presLayoutVars>
          <dgm:bulletEnabled val="1"/>
        </dgm:presLayoutVars>
      </dgm:prSet>
      <dgm:spPr/>
    </dgm:pt>
    <dgm:pt modelId="{28F54719-F336-4566-822D-0C10500256F8}" type="pres">
      <dgm:prSet presAssocID="{2EE99571-3593-4B05-92BC-44E06290A232}" presName="childNode2tx" presStyleLbl="bgAcc1" presStyleIdx="3" presStyleCnt="4">
        <dgm:presLayoutVars>
          <dgm:bulletEnabled val="1"/>
        </dgm:presLayoutVars>
      </dgm:prSet>
      <dgm:spPr/>
    </dgm:pt>
    <dgm:pt modelId="{64D903CD-3889-404C-B34E-5CD9E6009B2B}" type="pres">
      <dgm:prSet presAssocID="{2EE99571-3593-4B05-92BC-44E06290A232}" presName="parentNode2" presStyleLbl="node1" presStyleIdx="3" presStyleCnt="4">
        <dgm:presLayoutVars>
          <dgm:chMax val="0"/>
          <dgm:bulletEnabled val="1"/>
        </dgm:presLayoutVars>
      </dgm:prSet>
      <dgm:spPr/>
    </dgm:pt>
    <dgm:pt modelId="{224B248A-E78E-460C-BCEC-C73F71B906CE}" type="pres">
      <dgm:prSet presAssocID="{2EE99571-3593-4B05-92BC-44E06290A232}" presName="connSite2" presStyleCnt="0"/>
      <dgm:spPr/>
    </dgm:pt>
  </dgm:ptLst>
  <dgm:cxnLst>
    <dgm:cxn modelId="{17107F13-496A-48D5-A7C0-F0B45C93DA05}" type="presOf" srcId="{3E15F194-0AFB-4B3A-8DFF-A544865C333D}" destId="{2009CE87-5A5E-4BFE-A6B1-0E72B290B74F}" srcOrd="0" destOrd="0" presId="urn:microsoft.com/office/officeart/2005/8/layout/hProcess4"/>
    <dgm:cxn modelId="{BD5D4D1B-ACA6-4AF6-90BB-6F4986093BC2}" srcId="{3E15F194-0AFB-4B3A-8DFF-A544865C333D}" destId="{98C036D0-6246-4947-B9B3-AC8ED1A85AEB}" srcOrd="2" destOrd="0" parTransId="{FC899969-BBB6-48A3-94CF-09D5AC49B7DB}" sibTransId="{18978CA7-920F-40DF-92A2-87AF45D5484A}"/>
    <dgm:cxn modelId="{E0899C1D-4C7C-4F93-A484-6AD1163DF084}" srcId="{3E15F194-0AFB-4B3A-8DFF-A544865C333D}" destId="{2EE99571-3593-4B05-92BC-44E06290A232}" srcOrd="3" destOrd="0" parTransId="{4FF1604F-4119-48C0-ABBE-19A7D6E9A746}" sibTransId="{1F4EF9BA-0ED0-4297-A765-7CCB786332F7}"/>
    <dgm:cxn modelId="{A69A0F2E-BB7F-4D65-996C-E5349C4735D8}" type="presOf" srcId="{A96C14E8-3CFA-4F04-9192-8B26D37762D7}" destId="{61F54042-6EBB-4017-BF39-EA1DFB27A06C}" srcOrd="0" destOrd="0" presId="urn:microsoft.com/office/officeart/2005/8/layout/hProcess4"/>
    <dgm:cxn modelId="{25B1CB2F-4A8C-42EB-9A4C-CD97F9633ABC}" srcId="{3E15F194-0AFB-4B3A-8DFF-A544865C333D}" destId="{E54CB8FF-5507-470E-A342-2EBA4DCE24B1}" srcOrd="0" destOrd="0" parTransId="{9E7DA3B6-E223-4B81-A126-5A72C428FC38}" sibTransId="{E1256B84-83AB-4999-B890-A46C17AB5CBF}"/>
    <dgm:cxn modelId="{B59BD646-F276-4036-A435-F3196E0CDEF9}" srcId="{3E15F194-0AFB-4B3A-8DFF-A544865C333D}" destId="{0B1293CE-7750-4948-A6E0-98223A113C95}" srcOrd="1" destOrd="0" parTransId="{2F4FD383-4E07-4608-BC09-4E06DB529E1E}" sibTransId="{A96C14E8-3CFA-4F04-9192-8B26D37762D7}"/>
    <dgm:cxn modelId="{1A223E49-6480-4ACD-B8B9-8961ABD2D28C}" type="presOf" srcId="{0546D853-EB68-49AE-B192-27B008DF5C91}" destId="{587E7348-A3CB-451B-874C-1DE174BFFB31}" srcOrd="0" destOrd="0" presId="urn:microsoft.com/office/officeart/2005/8/layout/hProcess4"/>
    <dgm:cxn modelId="{E988924A-AD92-432D-B968-5E87F757BB53}" type="presOf" srcId="{0546D853-EB68-49AE-B192-27B008DF5C91}" destId="{ECEC518C-E6BB-4CE4-AB12-D23F014385CB}" srcOrd="1" destOrd="0" presId="urn:microsoft.com/office/officeart/2005/8/layout/hProcess4"/>
    <dgm:cxn modelId="{468A5C74-A91F-409B-8F69-388454101399}" type="presOf" srcId="{E54CB8FF-5507-470E-A342-2EBA4DCE24B1}" destId="{425F8B16-CEF0-4A50-9950-3A401519A8B6}" srcOrd="0" destOrd="0" presId="urn:microsoft.com/office/officeart/2005/8/layout/hProcess4"/>
    <dgm:cxn modelId="{C4331A7D-A2A4-445A-B8E9-111999B3BB63}" srcId="{98C036D0-6246-4947-B9B3-AC8ED1A85AEB}" destId="{0546D853-EB68-49AE-B192-27B008DF5C91}" srcOrd="0" destOrd="0" parTransId="{CAC76AC1-7F85-4B6B-8359-6958824CC898}" sibTransId="{E61CFF1C-AACE-40D1-8958-F8F528535CEB}"/>
    <dgm:cxn modelId="{DE8E8E88-B28C-4808-B0B8-04ECCF45816F}" type="presOf" srcId="{AF35FA10-E320-4057-9C3E-70FD58A0F94A}" destId="{C6C010AA-C1E5-4A26-8F81-438A53D18324}" srcOrd="1" destOrd="0" presId="urn:microsoft.com/office/officeart/2005/8/layout/hProcess4"/>
    <dgm:cxn modelId="{BA7AD5A4-D94F-4552-A508-CAB0B67981F4}" type="presOf" srcId="{0B1293CE-7750-4948-A6E0-98223A113C95}" destId="{2DB1A9FB-A4B6-4EB5-9138-368167952120}" srcOrd="0" destOrd="0" presId="urn:microsoft.com/office/officeart/2005/8/layout/hProcess4"/>
    <dgm:cxn modelId="{492BB1A6-F019-4A28-B112-B6E536A64D14}" type="presOf" srcId="{BD1A1F32-045C-4346-84B3-C9577DD41561}" destId="{3F16B963-7B1A-44E3-9E97-BEF07E871382}" srcOrd="1" destOrd="0" presId="urn:microsoft.com/office/officeart/2005/8/layout/hProcess4"/>
    <dgm:cxn modelId="{85E8F1B0-0AD0-4274-9113-E19B7EC1C98B}" srcId="{E54CB8FF-5507-470E-A342-2EBA4DCE24B1}" destId="{BD1A1F32-045C-4346-84B3-C9577DD41561}" srcOrd="0" destOrd="0" parTransId="{53D4E612-7DDF-451E-8BA1-2D3C8678B163}" sibTransId="{09D2C9F8-473A-47F2-8342-ED3D626652BD}"/>
    <dgm:cxn modelId="{83DCD9B6-933D-441E-9A40-A9A866164850}" type="presOf" srcId="{18978CA7-920F-40DF-92A2-87AF45D5484A}" destId="{180C0A62-69DB-4AFC-9EDD-269CBF867F1E}" srcOrd="0" destOrd="0" presId="urn:microsoft.com/office/officeart/2005/8/layout/hProcess4"/>
    <dgm:cxn modelId="{D894A7BB-8E2E-44F0-A97C-1C3EC23E9BCB}" type="presOf" srcId="{E1256B84-83AB-4999-B890-A46C17AB5CBF}" destId="{56B6F40C-E7D4-46D9-AE00-55A5546C9F1B}" srcOrd="0" destOrd="0" presId="urn:microsoft.com/office/officeart/2005/8/layout/hProcess4"/>
    <dgm:cxn modelId="{063867DC-B686-44EC-8560-8218CE0540D6}" type="presOf" srcId="{2EE99571-3593-4B05-92BC-44E06290A232}" destId="{64D903CD-3889-404C-B34E-5CD9E6009B2B}" srcOrd="0" destOrd="0" presId="urn:microsoft.com/office/officeart/2005/8/layout/hProcess4"/>
    <dgm:cxn modelId="{6B29FCDC-54C9-499B-A203-682869DA76F6}" srcId="{0B1293CE-7750-4948-A6E0-98223A113C95}" destId="{AF35FA10-E320-4057-9C3E-70FD58A0F94A}" srcOrd="0" destOrd="0" parTransId="{7D60ECE2-FF62-4236-9F44-58077F3BF4A8}" sibTransId="{9D9B932D-8ED0-4731-8509-2FD54AF72799}"/>
    <dgm:cxn modelId="{AA3B0CED-C514-4576-ADC2-1E505A7532B6}" type="presOf" srcId="{359B7CED-D48D-4C86-ABFD-04B6C69E49FC}" destId="{28F54719-F336-4566-822D-0C10500256F8}" srcOrd="1" destOrd="0" presId="urn:microsoft.com/office/officeart/2005/8/layout/hProcess4"/>
    <dgm:cxn modelId="{4A4608F2-666F-44DC-AA52-E87A8819ADD7}" type="presOf" srcId="{98C036D0-6246-4947-B9B3-AC8ED1A85AEB}" destId="{39EF6550-BD92-4F24-9039-8926E8497C48}" srcOrd="0" destOrd="0" presId="urn:microsoft.com/office/officeart/2005/8/layout/hProcess4"/>
    <dgm:cxn modelId="{93D253F5-D110-4A56-B1E0-554125287061}" srcId="{2EE99571-3593-4B05-92BC-44E06290A232}" destId="{359B7CED-D48D-4C86-ABFD-04B6C69E49FC}" srcOrd="0" destOrd="0" parTransId="{12EB66D3-5338-420D-8B6B-3FAEBBF069A1}" sibTransId="{35E3A38F-6178-4198-AE3A-043113B912FD}"/>
    <dgm:cxn modelId="{450715FB-C73F-4A72-ADA3-D2B5A2213D87}" type="presOf" srcId="{359B7CED-D48D-4C86-ABFD-04B6C69E49FC}" destId="{1B2065F6-AB48-4A60-B1D5-A4CF732B9D3E}" srcOrd="0" destOrd="0" presId="urn:microsoft.com/office/officeart/2005/8/layout/hProcess4"/>
    <dgm:cxn modelId="{FD902DFB-5CC6-4525-9458-27DA04BD1B03}" type="presOf" srcId="{AF35FA10-E320-4057-9C3E-70FD58A0F94A}" destId="{16CDAEAD-A322-4A65-BA33-A2D7B18EF6BE}" srcOrd="0" destOrd="0" presId="urn:microsoft.com/office/officeart/2005/8/layout/hProcess4"/>
    <dgm:cxn modelId="{022B33FD-E5FE-4B6C-B695-A19F989662FF}" type="presOf" srcId="{BD1A1F32-045C-4346-84B3-C9577DD41561}" destId="{CFBAA108-4A57-4247-A978-FA5C3675FE6A}" srcOrd="0" destOrd="0" presId="urn:microsoft.com/office/officeart/2005/8/layout/hProcess4"/>
    <dgm:cxn modelId="{72D99042-D678-45AA-8AA7-8D43B930CBC5}" type="presParOf" srcId="{2009CE87-5A5E-4BFE-A6B1-0E72B290B74F}" destId="{BA8D36E5-705B-4C55-AB98-6267A4F1F4FA}" srcOrd="0" destOrd="0" presId="urn:microsoft.com/office/officeart/2005/8/layout/hProcess4"/>
    <dgm:cxn modelId="{4B30A694-B156-44D6-8280-52B4CB0292BF}" type="presParOf" srcId="{2009CE87-5A5E-4BFE-A6B1-0E72B290B74F}" destId="{1B2FADB5-F658-4F93-8AEF-93B39E95BB09}" srcOrd="1" destOrd="0" presId="urn:microsoft.com/office/officeart/2005/8/layout/hProcess4"/>
    <dgm:cxn modelId="{B2AC6781-16C4-4291-B052-039024EEA671}" type="presParOf" srcId="{2009CE87-5A5E-4BFE-A6B1-0E72B290B74F}" destId="{40A89958-2386-4700-88FD-37BDB2C6C994}" srcOrd="2" destOrd="0" presId="urn:microsoft.com/office/officeart/2005/8/layout/hProcess4"/>
    <dgm:cxn modelId="{D85BAAAD-5DF0-4CCA-8D18-B40614C5A908}" type="presParOf" srcId="{40A89958-2386-4700-88FD-37BDB2C6C994}" destId="{2CB4D923-9E03-4C20-9051-71C8888F039E}" srcOrd="0" destOrd="0" presId="urn:microsoft.com/office/officeart/2005/8/layout/hProcess4"/>
    <dgm:cxn modelId="{8BECF68B-A330-48A1-8DB8-9E603E1A3E55}" type="presParOf" srcId="{2CB4D923-9E03-4C20-9051-71C8888F039E}" destId="{38EB292C-F364-4C46-87AC-9F52344B5ECB}" srcOrd="0" destOrd="0" presId="urn:microsoft.com/office/officeart/2005/8/layout/hProcess4"/>
    <dgm:cxn modelId="{FDC44901-4D58-4CC0-8A90-F93F2E0FD54E}" type="presParOf" srcId="{2CB4D923-9E03-4C20-9051-71C8888F039E}" destId="{CFBAA108-4A57-4247-A978-FA5C3675FE6A}" srcOrd="1" destOrd="0" presId="urn:microsoft.com/office/officeart/2005/8/layout/hProcess4"/>
    <dgm:cxn modelId="{44798526-F656-43B6-8AB4-225B77289DE8}" type="presParOf" srcId="{2CB4D923-9E03-4C20-9051-71C8888F039E}" destId="{3F16B963-7B1A-44E3-9E97-BEF07E871382}" srcOrd="2" destOrd="0" presId="urn:microsoft.com/office/officeart/2005/8/layout/hProcess4"/>
    <dgm:cxn modelId="{897F7428-BC62-452C-990D-F34094E44A4B}" type="presParOf" srcId="{2CB4D923-9E03-4C20-9051-71C8888F039E}" destId="{425F8B16-CEF0-4A50-9950-3A401519A8B6}" srcOrd="3" destOrd="0" presId="urn:microsoft.com/office/officeart/2005/8/layout/hProcess4"/>
    <dgm:cxn modelId="{AA3451B4-F9D9-4802-87E7-004CF5D22DA3}" type="presParOf" srcId="{2CB4D923-9E03-4C20-9051-71C8888F039E}" destId="{DFADD1B5-1FE7-49E7-BC32-D51E9C1B8B0C}" srcOrd="4" destOrd="0" presId="urn:microsoft.com/office/officeart/2005/8/layout/hProcess4"/>
    <dgm:cxn modelId="{630E411B-FFAC-45A5-AE16-015E0D76DF78}" type="presParOf" srcId="{40A89958-2386-4700-88FD-37BDB2C6C994}" destId="{56B6F40C-E7D4-46D9-AE00-55A5546C9F1B}" srcOrd="1" destOrd="0" presId="urn:microsoft.com/office/officeart/2005/8/layout/hProcess4"/>
    <dgm:cxn modelId="{500ECA52-FC9C-4E48-B909-55038447D419}" type="presParOf" srcId="{40A89958-2386-4700-88FD-37BDB2C6C994}" destId="{4BCFAF5D-BB84-4D36-93C5-4F5B85AD8F7D}" srcOrd="2" destOrd="0" presId="urn:microsoft.com/office/officeart/2005/8/layout/hProcess4"/>
    <dgm:cxn modelId="{8CDCF20F-2019-4D60-A392-B43935EAE3D3}" type="presParOf" srcId="{4BCFAF5D-BB84-4D36-93C5-4F5B85AD8F7D}" destId="{EEAA9B38-394F-44CC-9C0C-84C96D2765BB}" srcOrd="0" destOrd="0" presId="urn:microsoft.com/office/officeart/2005/8/layout/hProcess4"/>
    <dgm:cxn modelId="{54177B9E-1122-4574-B595-C45EF76F8450}" type="presParOf" srcId="{4BCFAF5D-BB84-4D36-93C5-4F5B85AD8F7D}" destId="{16CDAEAD-A322-4A65-BA33-A2D7B18EF6BE}" srcOrd="1" destOrd="0" presId="urn:microsoft.com/office/officeart/2005/8/layout/hProcess4"/>
    <dgm:cxn modelId="{0958B59F-EFBD-4879-AC54-CFFAFD72C941}" type="presParOf" srcId="{4BCFAF5D-BB84-4D36-93C5-4F5B85AD8F7D}" destId="{C6C010AA-C1E5-4A26-8F81-438A53D18324}" srcOrd="2" destOrd="0" presId="urn:microsoft.com/office/officeart/2005/8/layout/hProcess4"/>
    <dgm:cxn modelId="{03C957F1-CCB4-4E2E-9674-C3B84C3C8B99}" type="presParOf" srcId="{4BCFAF5D-BB84-4D36-93C5-4F5B85AD8F7D}" destId="{2DB1A9FB-A4B6-4EB5-9138-368167952120}" srcOrd="3" destOrd="0" presId="urn:microsoft.com/office/officeart/2005/8/layout/hProcess4"/>
    <dgm:cxn modelId="{97C6668D-828F-4462-AB7D-4AFCD3C6AEA3}" type="presParOf" srcId="{4BCFAF5D-BB84-4D36-93C5-4F5B85AD8F7D}" destId="{46D80B32-E458-4BBC-A121-303F0FB94514}" srcOrd="4" destOrd="0" presId="urn:microsoft.com/office/officeart/2005/8/layout/hProcess4"/>
    <dgm:cxn modelId="{721E348D-9DD5-40CE-87EA-CD3933CE41AD}" type="presParOf" srcId="{40A89958-2386-4700-88FD-37BDB2C6C994}" destId="{61F54042-6EBB-4017-BF39-EA1DFB27A06C}" srcOrd="3" destOrd="0" presId="urn:microsoft.com/office/officeart/2005/8/layout/hProcess4"/>
    <dgm:cxn modelId="{D7023A7D-F650-4E05-9FA7-BF736B801EC8}" type="presParOf" srcId="{40A89958-2386-4700-88FD-37BDB2C6C994}" destId="{B557CF63-0C16-4F94-A74A-1ED64ED73019}" srcOrd="4" destOrd="0" presId="urn:microsoft.com/office/officeart/2005/8/layout/hProcess4"/>
    <dgm:cxn modelId="{23A92496-243B-4102-90FF-8EC7916DE77A}" type="presParOf" srcId="{B557CF63-0C16-4F94-A74A-1ED64ED73019}" destId="{1E1D1F51-6F6D-4B5B-9599-6E23E47B5E6F}" srcOrd="0" destOrd="0" presId="urn:microsoft.com/office/officeart/2005/8/layout/hProcess4"/>
    <dgm:cxn modelId="{469132DC-2A5E-4598-AE12-19F147EF4434}" type="presParOf" srcId="{B557CF63-0C16-4F94-A74A-1ED64ED73019}" destId="{587E7348-A3CB-451B-874C-1DE174BFFB31}" srcOrd="1" destOrd="0" presId="urn:microsoft.com/office/officeart/2005/8/layout/hProcess4"/>
    <dgm:cxn modelId="{69D56C6C-7677-4F46-A300-EB63D6196AC7}" type="presParOf" srcId="{B557CF63-0C16-4F94-A74A-1ED64ED73019}" destId="{ECEC518C-E6BB-4CE4-AB12-D23F014385CB}" srcOrd="2" destOrd="0" presId="urn:microsoft.com/office/officeart/2005/8/layout/hProcess4"/>
    <dgm:cxn modelId="{D6390426-E700-4B51-B1FB-AFD9EFAD7EC4}" type="presParOf" srcId="{B557CF63-0C16-4F94-A74A-1ED64ED73019}" destId="{39EF6550-BD92-4F24-9039-8926E8497C48}" srcOrd="3" destOrd="0" presId="urn:microsoft.com/office/officeart/2005/8/layout/hProcess4"/>
    <dgm:cxn modelId="{5CC8C6BA-B63E-40F8-B82F-47780F242338}" type="presParOf" srcId="{B557CF63-0C16-4F94-A74A-1ED64ED73019}" destId="{22B4D240-4DFA-4A58-9876-D15648181AB7}" srcOrd="4" destOrd="0" presId="urn:microsoft.com/office/officeart/2005/8/layout/hProcess4"/>
    <dgm:cxn modelId="{97B074DD-E85D-4D91-8BCD-08D72939700B}" type="presParOf" srcId="{40A89958-2386-4700-88FD-37BDB2C6C994}" destId="{180C0A62-69DB-4AFC-9EDD-269CBF867F1E}" srcOrd="5" destOrd="0" presId="urn:microsoft.com/office/officeart/2005/8/layout/hProcess4"/>
    <dgm:cxn modelId="{076F76B5-536D-4F96-8F91-8445F8258BA4}" type="presParOf" srcId="{40A89958-2386-4700-88FD-37BDB2C6C994}" destId="{BD9780CD-BF1B-4660-83EE-7DA7C4600CDE}" srcOrd="6" destOrd="0" presId="urn:microsoft.com/office/officeart/2005/8/layout/hProcess4"/>
    <dgm:cxn modelId="{3D5E509C-B7FA-430A-82F9-D8F65DBD8860}" type="presParOf" srcId="{BD9780CD-BF1B-4660-83EE-7DA7C4600CDE}" destId="{FA810217-D278-45AC-9F36-3C1DF48051AC}" srcOrd="0" destOrd="0" presId="urn:microsoft.com/office/officeart/2005/8/layout/hProcess4"/>
    <dgm:cxn modelId="{36B39534-B79F-4FF4-8D9F-F6EF092BC15F}" type="presParOf" srcId="{BD9780CD-BF1B-4660-83EE-7DA7C4600CDE}" destId="{1B2065F6-AB48-4A60-B1D5-A4CF732B9D3E}" srcOrd="1" destOrd="0" presId="urn:microsoft.com/office/officeart/2005/8/layout/hProcess4"/>
    <dgm:cxn modelId="{0A4498E3-2066-42A1-9C0A-0F03F5CF77EA}" type="presParOf" srcId="{BD9780CD-BF1B-4660-83EE-7DA7C4600CDE}" destId="{28F54719-F336-4566-822D-0C10500256F8}" srcOrd="2" destOrd="0" presId="urn:microsoft.com/office/officeart/2005/8/layout/hProcess4"/>
    <dgm:cxn modelId="{642A848A-CE84-4990-81E8-146BD6EAB36D}" type="presParOf" srcId="{BD9780CD-BF1B-4660-83EE-7DA7C4600CDE}" destId="{64D903CD-3889-404C-B34E-5CD9E6009B2B}" srcOrd="3" destOrd="0" presId="urn:microsoft.com/office/officeart/2005/8/layout/hProcess4"/>
    <dgm:cxn modelId="{707D2AC3-9DD2-4944-BBF2-02ED76A0166C}" type="presParOf" srcId="{BD9780CD-BF1B-4660-83EE-7DA7C4600CDE}" destId="{224B248A-E78E-460C-BCEC-C73F71B906CE}" srcOrd="4" destOrd="0" presId="urn:microsoft.com/office/officeart/2005/8/layout/hProcess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B4613863-5970-4B08-B4D3-08EF201D3794}">
      <dgm:prSet phldr="0"/>
      <dgm:spPr/>
      <dgm:t>
        <a:bodyPr/>
        <a:lstStyle/>
        <a:p>
          <a:pPr>
            <a:defRPr b="1"/>
          </a:pPr>
          <a:r>
            <a:rPr lang="pt-BR" b="1">
              <a:latin typeface="Arial"/>
            </a:rPr>
            <a:t> Modelos</a:t>
          </a:r>
        </a:p>
      </dgm:t>
    </dgm:pt>
    <dgm:pt modelId="{FB4DE127-250C-4B29-9003-8FF0BC0F7EB6}" type="parTrans" cxnId="{C7EAC02B-0D18-4FA1-B5A5-182167B49E1B}">
      <dgm:prSet/>
      <dgm:spPr/>
    </dgm:pt>
    <dgm:pt modelId="{9213C955-C667-4FA4-862D-380B0A275BA9}" type="sibTrans" cxnId="{C7EAC02B-0D18-4FA1-B5A5-182167B49E1B}">
      <dgm:prSet/>
      <dgm:spPr/>
    </dgm:pt>
    <dgm:pt modelId="{85F1E9A3-8549-4B27-87F9-6B2E8075E465}">
      <dgm:prSet phldr="0"/>
      <dgm:spPr/>
      <dgm:t>
        <a:bodyPr/>
        <a:lstStyle/>
        <a:p>
          <a:pPr>
            <a:defRPr b="1"/>
          </a:pPr>
          <a:r>
            <a:rPr lang="pt-BR" b="1">
              <a:latin typeface="Arial"/>
            </a:rPr>
            <a:t>Instâncias</a:t>
          </a:r>
        </a:p>
      </dgm:t>
    </dgm:pt>
    <dgm:pt modelId="{876FC326-E9CB-4402-B487-F7545FC07EE1}" type="parTrans" cxnId="{CDACD02E-7736-4702-9272-A870799D19DC}">
      <dgm:prSet/>
      <dgm:spPr/>
    </dgm:pt>
    <dgm:pt modelId="{72C5A138-A4E2-4F99-B2E4-B42B9016CDA0}" type="sibTrans" cxnId="{CDACD02E-7736-4702-9272-A870799D19DC}">
      <dgm:prSet/>
      <dgm:spPr/>
    </dgm:pt>
    <dgm:pt modelId="{D9996E32-1E51-491E-B9DE-C8009ED3D00F}">
      <dgm:prSet phldr="0"/>
      <dgm:spPr/>
      <dgm:t>
        <a:bodyPr/>
        <a:lstStyle/>
        <a:p>
          <a:pPr rtl="0">
            <a:defRPr b="1"/>
          </a:pPr>
          <a:r>
            <a:rPr lang="pt-BR" b="1">
              <a:latin typeface="Arial"/>
            </a:rPr>
            <a:t>Esquemas</a:t>
          </a:r>
        </a:p>
      </dgm:t>
    </dgm:pt>
    <dgm:pt modelId="{39B85C6B-95FD-4543-B6F4-1A5BA30E48FB}" type="parTrans" cxnId="{F761C80F-32AA-4C70-BB3B-A37A8E8BA4D5}">
      <dgm:prSet/>
      <dgm:spPr/>
    </dgm:pt>
    <dgm:pt modelId="{447934D7-E1C1-41D9-9F78-77865E258118}" type="sibTrans" cxnId="{F761C80F-32AA-4C70-BB3B-A37A8E8BA4D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03ACB60-A169-4783-A524-E400382155EB}" type="pres">
      <dgm:prSet presAssocID="{B4613863-5970-4B08-B4D3-08EF201D3794}" presName="composite" presStyleCnt="0"/>
      <dgm:spPr/>
    </dgm:pt>
    <dgm:pt modelId="{296F81C5-ED87-411C-9900-5ADF258BF15D}" type="pres">
      <dgm:prSet presAssocID="{B4613863-5970-4B08-B4D3-08EF201D3794}"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8F80901-54DF-443E-82E5-C4398169B080}" type="pres">
      <dgm:prSet presAssocID="{B4613863-5970-4B08-B4D3-08EF201D3794}" presName="DropPinPlaceHolder" presStyleCnt="0"/>
      <dgm:spPr/>
    </dgm:pt>
    <dgm:pt modelId="{85C63B2E-8803-4BB4-99A8-639C19739F6C}" type="pres">
      <dgm:prSet presAssocID="{B4613863-5970-4B08-B4D3-08EF201D3794}" presName="DropPin" presStyleLbl="alignNode1" presStyleIdx="0" presStyleCnt="3"/>
      <dgm:spPr/>
    </dgm:pt>
    <dgm:pt modelId="{56FB00EA-94BA-4C88-AE7D-299B3EEE52A9}" type="pres">
      <dgm:prSet presAssocID="{B4613863-5970-4B08-B4D3-08EF201D3794}"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9C193E3C-C57C-4617-B565-8D2A1C738F19}" type="pres">
      <dgm:prSet presAssocID="{B4613863-5970-4B08-B4D3-08EF201D3794}" presName="L2TextContainer" presStyleLbl="revTx" presStyleIdx="0" presStyleCnt="6">
        <dgm:presLayoutVars>
          <dgm:bulletEnabled val="1"/>
        </dgm:presLayoutVars>
      </dgm:prSet>
      <dgm:spPr/>
    </dgm:pt>
    <dgm:pt modelId="{528CCB74-E916-40BA-AAA3-59F81934C66E}" type="pres">
      <dgm:prSet presAssocID="{B4613863-5970-4B08-B4D3-08EF201D3794}" presName="L1TextContainer" presStyleLbl="revTx" presStyleIdx="1" presStyleCnt="6">
        <dgm:presLayoutVars>
          <dgm:chMax val="1"/>
          <dgm:chPref val="1"/>
          <dgm:bulletEnabled val="1"/>
        </dgm:presLayoutVars>
      </dgm:prSet>
      <dgm:spPr/>
    </dgm:pt>
    <dgm:pt modelId="{46C17CDE-901C-4586-92C0-127BFDFF6E63}" type="pres">
      <dgm:prSet presAssocID="{B4613863-5970-4B08-B4D3-08EF201D3794}"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DD8D27AB-4647-43AF-9F94-1F8ED5F8F81D}" type="pres">
      <dgm:prSet presAssocID="{B4613863-5970-4B08-B4D3-08EF201D3794}" presName="EmptyPlaceHolder" presStyleCnt="0"/>
      <dgm:spPr/>
    </dgm:pt>
    <dgm:pt modelId="{38C8EBFD-6BFC-415C-8F79-F33AEDDE5BEA}" type="pres">
      <dgm:prSet presAssocID="{9213C955-C667-4FA4-862D-380B0A275BA9}" presName="spaceBetweenRectangles" presStyleCnt="0"/>
      <dgm:spPr/>
    </dgm:pt>
    <dgm:pt modelId="{D5471E80-06F9-4C87-A951-3C781BD36371}" type="pres">
      <dgm:prSet presAssocID="{D9996E32-1E51-491E-B9DE-C8009ED3D00F}" presName="composite" presStyleCnt="0"/>
      <dgm:spPr/>
    </dgm:pt>
    <dgm:pt modelId="{C4DF11EE-0C5F-4419-8970-4C5A1E6331E2}" type="pres">
      <dgm:prSet presAssocID="{D9996E32-1E51-491E-B9DE-C8009ED3D00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A9ABCE9C-9A69-4E33-9AF8-F23A74BDBA18}" type="pres">
      <dgm:prSet presAssocID="{D9996E32-1E51-491E-B9DE-C8009ED3D00F}" presName="DropPinPlaceHolder" presStyleCnt="0"/>
      <dgm:spPr/>
    </dgm:pt>
    <dgm:pt modelId="{9B40DF85-DE47-4498-83BD-20D48B00C1B0}" type="pres">
      <dgm:prSet presAssocID="{D9996E32-1E51-491E-B9DE-C8009ED3D00F}" presName="DropPin" presStyleLbl="alignNode1" presStyleIdx="1" presStyleCnt="3"/>
      <dgm:spPr/>
    </dgm:pt>
    <dgm:pt modelId="{06D5B7DE-4DB1-41EF-AA52-0FBEF578FAB0}" type="pres">
      <dgm:prSet presAssocID="{D9996E32-1E51-491E-B9DE-C8009ED3D00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7E57C79F-0A3D-4BA4-9B93-6A23F1F57A41}" type="pres">
      <dgm:prSet presAssocID="{D9996E32-1E51-491E-B9DE-C8009ED3D00F}" presName="L2TextContainer" presStyleLbl="revTx" presStyleIdx="2" presStyleCnt="6">
        <dgm:presLayoutVars>
          <dgm:bulletEnabled val="1"/>
        </dgm:presLayoutVars>
      </dgm:prSet>
      <dgm:spPr/>
    </dgm:pt>
    <dgm:pt modelId="{5FAF9945-F183-496D-97D3-E177F800F6DE}" type="pres">
      <dgm:prSet presAssocID="{D9996E32-1E51-491E-B9DE-C8009ED3D00F}" presName="L1TextContainer" presStyleLbl="revTx" presStyleIdx="3" presStyleCnt="6">
        <dgm:presLayoutVars>
          <dgm:chMax val="1"/>
          <dgm:chPref val="1"/>
          <dgm:bulletEnabled val="1"/>
        </dgm:presLayoutVars>
      </dgm:prSet>
      <dgm:spPr/>
    </dgm:pt>
    <dgm:pt modelId="{293A38AC-58B9-4CF5-A440-FB2BFE2AF045}" type="pres">
      <dgm:prSet presAssocID="{D9996E32-1E51-491E-B9DE-C8009ED3D00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C49FDA97-8B0F-451C-B7BF-814FE6F63F89}" type="pres">
      <dgm:prSet presAssocID="{D9996E32-1E51-491E-B9DE-C8009ED3D00F}" presName="EmptyPlaceHolder" presStyleCnt="0"/>
      <dgm:spPr/>
    </dgm:pt>
    <dgm:pt modelId="{C46E8273-FF68-4C98-8DC7-634536A2AE12}" type="pres">
      <dgm:prSet presAssocID="{447934D7-E1C1-41D9-9F78-77865E258118}" presName="spaceBetweenRectangles" presStyleCnt="0"/>
      <dgm:spPr/>
    </dgm:pt>
    <dgm:pt modelId="{FB82EC27-CCD3-4715-B0D6-8C33EA322720}" type="pres">
      <dgm:prSet presAssocID="{85F1E9A3-8549-4B27-87F9-6B2E8075E465}" presName="composite" presStyleCnt="0"/>
      <dgm:spPr/>
    </dgm:pt>
    <dgm:pt modelId="{C307734D-2D88-4E61-AA39-F99C1EE7EEA6}" type="pres">
      <dgm:prSet presAssocID="{85F1E9A3-8549-4B27-87F9-6B2E8075E46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EBDC380-B9A2-449B-85B0-DFE19C09EFA4}" type="pres">
      <dgm:prSet presAssocID="{85F1E9A3-8549-4B27-87F9-6B2E8075E465}" presName="DropPinPlaceHolder" presStyleCnt="0"/>
      <dgm:spPr/>
    </dgm:pt>
    <dgm:pt modelId="{9EE0B0DC-FD1E-4F49-814B-59B1C7B399A8}" type="pres">
      <dgm:prSet presAssocID="{85F1E9A3-8549-4B27-87F9-6B2E8075E465}" presName="DropPin" presStyleLbl="alignNode1" presStyleIdx="2" presStyleCnt="3"/>
      <dgm:spPr/>
    </dgm:pt>
    <dgm:pt modelId="{26BD1596-B48E-481B-8C44-ECECE004AD12}" type="pres">
      <dgm:prSet presAssocID="{85F1E9A3-8549-4B27-87F9-6B2E8075E465}"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97D4223E-7228-4E2F-89AA-AE0ABD5F4865}" type="pres">
      <dgm:prSet presAssocID="{85F1E9A3-8549-4B27-87F9-6B2E8075E465}" presName="L2TextContainer" presStyleLbl="revTx" presStyleIdx="4" presStyleCnt="6">
        <dgm:presLayoutVars>
          <dgm:bulletEnabled val="1"/>
        </dgm:presLayoutVars>
      </dgm:prSet>
      <dgm:spPr/>
    </dgm:pt>
    <dgm:pt modelId="{31329750-A9F7-4CA7-9BDB-29F4A9C1D504}" type="pres">
      <dgm:prSet presAssocID="{85F1E9A3-8549-4B27-87F9-6B2E8075E465}" presName="L1TextContainer" presStyleLbl="revTx" presStyleIdx="5" presStyleCnt="6">
        <dgm:presLayoutVars>
          <dgm:chMax val="1"/>
          <dgm:chPref val="1"/>
          <dgm:bulletEnabled val="1"/>
        </dgm:presLayoutVars>
      </dgm:prSet>
      <dgm:spPr/>
    </dgm:pt>
    <dgm:pt modelId="{E21437CD-CD44-4D94-A7B5-5CEF03657F21}" type="pres">
      <dgm:prSet presAssocID="{85F1E9A3-8549-4B27-87F9-6B2E8075E465}"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7877D408-679B-45B3-A97B-189C845EDD98}" type="pres">
      <dgm:prSet presAssocID="{85F1E9A3-8549-4B27-87F9-6B2E8075E465}" presName="EmptyPlaceHolder" presStyleCnt="0"/>
      <dgm:spPr/>
    </dgm:pt>
  </dgm:ptLst>
  <dgm:cxnLst>
    <dgm:cxn modelId="{F761C80F-32AA-4C70-BB3B-A37A8E8BA4D5}" srcId="{B2A373E1-0EF3-4471-BC5F-CE9A58991D11}" destId="{D9996E32-1E51-491E-B9DE-C8009ED3D00F}" srcOrd="1" destOrd="0" parTransId="{39B85C6B-95FD-4543-B6F4-1A5BA30E48FB}" sibTransId="{447934D7-E1C1-41D9-9F78-77865E258118}"/>
    <dgm:cxn modelId="{B296581A-7777-4718-A137-64A8C59FA0DE}" type="presOf" srcId="{B4613863-5970-4B08-B4D3-08EF201D3794}" destId="{528CCB74-E916-40BA-AAA3-59F81934C66E}" srcOrd="0" destOrd="0" presId="urn:microsoft.com/office/officeart/2017/3/layout/DropPinTimeline"/>
    <dgm:cxn modelId="{C7EAC02B-0D18-4FA1-B5A5-182167B49E1B}" srcId="{B2A373E1-0EF3-4471-BC5F-CE9A58991D11}" destId="{B4613863-5970-4B08-B4D3-08EF201D3794}" srcOrd="0" destOrd="0" parTransId="{FB4DE127-250C-4B29-9003-8FF0BC0F7EB6}" sibTransId="{9213C955-C667-4FA4-862D-380B0A275BA9}"/>
    <dgm:cxn modelId="{CDACD02E-7736-4702-9272-A870799D19DC}" srcId="{B2A373E1-0EF3-4471-BC5F-CE9A58991D11}" destId="{85F1E9A3-8549-4B27-87F9-6B2E8075E465}" srcOrd="2" destOrd="0" parTransId="{876FC326-E9CB-4402-B487-F7545FC07EE1}" sibTransId="{72C5A138-A4E2-4F99-B2E4-B42B9016CDA0}"/>
    <dgm:cxn modelId="{D82D124F-26A7-4A94-8077-B2F9FF3024C6}" type="presOf" srcId="{D9996E32-1E51-491E-B9DE-C8009ED3D00F}" destId="{5FAF9945-F183-496D-97D3-E177F800F6D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3477D6CC-A52D-473E-862E-023844F098FA}" type="presOf" srcId="{85F1E9A3-8549-4B27-87F9-6B2E8075E465}" destId="{31329750-A9F7-4CA7-9BDB-29F4A9C1D504}" srcOrd="0" destOrd="0" presId="urn:microsoft.com/office/officeart/2017/3/layout/DropPinTimeline"/>
    <dgm:cxn modelId="{82EFC868-7396-494D-8C1A-372404C58780}" type="presParOf" srcId="{AA28CA9B-BAF9-47E7-8A13-702C8082A656}" destId="{FF14B7D0-5540-400A-A05F-2B217081068A}" srcOrd="0" destOrd="0" presId="urn:microsoft.com/office/officeart/2017/3/layout/DropPinTimeline"/>
    <dgm:cxn modelId="{3B1576D2-85CA-4A44-A426-996DB89CAA65}" type="presParOf" srcId="{AA28CA9B-BAF9-47E7-8A13-702C8082A656}" destId="{D53483CF-162A-4103-B3D8-65A409537D8D}" srcOrd="1" destOrd="0" presId="urn:microsoft.com/office/officeart/2017/3/layout/DropPinTimeline"/>
    <dgm:cxn modelId="{93A3EE57-0488-478A-883C-6CB078600DA2}" type="presParOf" srcId="{D53483CF-162A-4103-B3D8-65A409537D8D}" destId="{103ACB60-A169-4783-A524-E400382155EB}" srcOrd="0" destOrd="0" presId="urn:microsoft.com/office/officeart/2017/3/layout/DropPinTimeline"/>
    <dgm:cxn modelId="{D0E59F41-3FD8-4F06-A0C9-F31BF75AE87E}" type="presParOf" srcId="{103ACB60-A169-4783-A524-E400382155EB}" destId="{296F81C5-ED87-411C-9900-5ADF258BF15D}" srcOrd="0" destOrd="0" presId="urn:microsoft.com/office/officeart/2017/3/layout/DropPinTimeline"/>
    <dgm:cxn modelId="{09BDE8D8-8EA7-43D0-A1FD-B22D1C472AD0}" type="presParOf" srcId="{103ACB60-A169-4783-A524-E400382155EB}" destId="{18F80901-54DF-443E-82E5-C4398169B080}" srcOrd="1" destOrd="0" presId="urn:microsoft.com/office/officeart/2017/3/layout/DropPinTimeline"/>
    <dgm:cxn modelId="{B0221417-13AD-44C7-9AB8-B28A0685B047}" type="presParOf" srcId="{18F80901-54DF-443E-82E5-C4398169B080}" destId="{85C63B2E-8803-4BB4-99A8-639C19739F6C}" srcOrd="0" destOrd="0" presId="urn:microsoft.com/office/officeart/2017/3/layout/DropPinTimeline"/>
    <dgm:cxn modelId="{57313BE5-10EA-49B8-9BED-0E633324A592}" type="presParOf" srcId="{18F80901-54DF-443E-82E5-C4398169B080}" destId="{56FB00EA-94BA-4C88-AE7D-299B3EEE52A9}" srcOrd="1" destOrd="0" presId="urn:microsoft.com/office/officeart/2017/3/layout/DropPinTimeline"/>
    <dgm:cxn modelId="{99EC296B-02AF-42FC-ABED-045AE896576B}" type="presParOf" srcId="{103ACB60-A169-4783-A524-E400382155EB}" destId="{9C193E3C-C57C-4617-B565-8D2A1C738F19}" srcOrd="2" destOrd="0" presId="urn:microsoft.com/office/officeart/2017/3/layout/DropPinTimeline"/>
    <dgm:cxn modelId="{E7D72942-AC12-456D-A545-DB93F47E5156}" type="presParOf" srcId="{103ACB60-A169-4783-A524-E400382155EB}" destId="{528CCB74-E916-40BA-AAA3-59F81934C66E}" srcOrd="3" destOrd="0" presId="urn:microsoft.com/office/officeart/2017/3/layout/DropPinTimeline"/>
    <dgm:cxn modelId="{B447EB00-AFB6-4327-874E-438FEEB24680}" type="presParOf" srcId="{103ACB60-A169-4783-A524-E400382155EB}" destId="{46C17CDE-901C-4586-92C0-127BFDFF6E63}" srcOrd="4" destOrd="0" presId="urn:microsoft.com/office/officeart/2017/3/layout/DropPinTimeline"/>
    <dgm:cxn modelId="{2E2D928B-AAF1-4DDD-80BC-DE4A536BBE9C}" type="presParOf" srcId="{103ACB60-A169-4783-A524-E400382155EB}" destId="{DD8D27AB-4647-43AF-9F94-1F8ED5F8F81D}" srcOrd="5" destOrd="0" presId="urn:microsoft.com/office/officeart/2017/3/layout/DropPinTimeline"/>
    <dgm:cxn modelId="{DD3BC722-1433-4838-83D1-8DDC2E93BC94}" type="presParOf" srcId="{D53483CF-162A-4103-B3D8-65A409537D8D}" destId="{38C8EBFD-6BFC-415C-8F79-F33AEDDE5BEA}" srcOrd="1" destOrd="0" presId="urn:microsoft.com/office/officeart/2017/3/layout/DropPinTimeline"/>
    <dgm:cxn modelId="{A71F197C-75FE-43D8-AFDC-1A2BD4B28FCA}" type="presParOf" srcId="{D53483CF-162A-4103-B3D8-65A409537D8D}" destId="{D5471E80-06F9-4C87-A951-3C781BD36371}" srcOrd="2" destOrd="0" presId="urn:microsoft.com/office/officeart/2017/3/layout/DropPinTimeline"/>
    <dgm:cxn modelId="{3BE92B9A-2C96-4821-B80A-B589BAE8B261}" type="presParOf" srcId="{D5471E80-06F9-4C87-A951-3C781BD36371}" destId="{C4DF11EE-0C5F-4419-8970-4C5A1E6331E2}" srcOrd="0" destOrd="0" presId="urn:microsoft.com/office/officeart/2017/3/layout/DropPinTimeline"/>
    <dgm:cxn modelId="{ED41E3F8-DBC8-47A5-BCCF-68338D162CDD}" type="presParOf" srcId="{D5471E80-06F9-4C87-A951-3C781BD36371}" destId="{A9ABCE9C-9A69-4E33-9AF8-F23A74BDBA18}" srcOrd="1" destOrd="0" presId="urn:microsoft.com/office/officeart/2017/3/layout/DropPinTimeline"/>
    <dgm:cxn modelId="{B047EAA9-5F1E-492D-8ECD-7A6E16F10CFC}" type="presParOf" srcId="{A9ABCE9C-9A69-4E33-9AF8-F23A74BDBA18}" destId="{9B40DF85-DE47-4498-83BD-20D48B00C1B0}" srcOrd="0" destOrd="0" presId="urn:microsoft.com/office/officeart/2017/3/layout/DropPinTimeline"/>
    <dgm:cxn modelId="{0DA27238-2ACD-469C-8DDA-B7325439022D}" type="presParOf" srcId="{A9ABCE9C-9A69-4E33-9AF8-F23A74BDBA18}" destId="{06D5B7DE-4DB1-41EF-AA52-0FBEF578FAB0}" srcOrd="1" destOrd="0" presId="urn:microsoft.com/office/officeart/2017/3/layout/DropPinTimeline"/>
    <dgm:cxn modelId="{EFA7F52D-E5C5-4C2F-B108-7A7EF0EBEE67}" type="presParOf" srcId="{D5471E80-06F9-4C87-A951-3C781BD36371}" destId="{7E57C79F-0A3D-4BA4-9B93-6A23F1F57A41}" srcOrd="2" destOrd="0" presId="urn:microsoft.com/office/officeart/2017/3/layout/DropPinTimeline"/>
    <dgm:cxn modelId="{E14EC590-D954-4ECB-8D50-C79EB17F0805}" type="presParOf" srcId="{D5471E80-06F9-4C87-A951-3C781BD36371}" destId="{5FAF9945-F183-496D-97D3-E177F800F6DE}" srcOrd="3" destOrd="0" presId="urn:microsoft.com/office/officeart/2017/3/layout/DropPinTimeline"/>
    <dgm:cxn modelId="{3ABC849F-CFDC-43A5-9A21-332655662028}" type="presParOf" srcId="{D5471E80-06F9-4C87-A951-3C781BD36371}" destId="{293A38AC-58B9-4CF5-A440-FB2BFE2AF045}" srcOrd="4" destOrd="0" presId="urn:microsoft.com/office/officeart/2017/3/layout/DropPinTimeline"/>
    <dgm:cxn modelId="{229647C1-2225-4769-80DC-AC2A16D6D9C8}" type="presParOf" srcId="{D5471E80-06F9-4C87-A951-3C781BD36371}" destId="{C49FDA97-8B0F-451C-B7BF-814FE6F63F89}" srcOrd="5" destOrd="0" presId="urn:microsoft.com/office/officeart/2017/3/layout/DropPinTimeline"/>
    <dgm:cxn modelId="{D2E252B9-46E8-498B-A7B3-657E24A020FE}" type="presParOf" srcId="{D53483CF-162A-4103-B3D8-65A409537D8D}" destId="{C46E8273-FF68-4C98-8DC7-634536A2AE12}" srcOrd="3" destOrd="0" presId="urn:microsoft.com/office/officeart/2017/3/layout/DropPinTimeline"/>
    <dgm:cxn modelId="{90762221-05A9-4294-B483-84B0F264411A}" type="presParOf" srcId="{D53483CF-162A-4103-B3D8-65A409537D8D}" destId="{FB82EC27-CCD3-4715-B0D6-8C33EA322720}" srcOrd="4" destOrd="0" presId="urn:microsoft.com/office/officeart/2017/3/layout/DropPinTimeline"/>
    <dgm:cxn modelId="{4D19D498-DE4F-450E-8505-BA6298D7594E}" type="presParOf" srcId="{FB82EC27-CCD3-4715-B0D6-8C33EA322720}" destId="{C307734D-2D88-4E61-AA39-F99C1EE7EEA6}" srcOrd="0" destOrd="0" presId="urn:microsoft.com/office/officeart/2017/3/layout/DropPinTimeline"/>
    <dgm:cxn modelId="{820388C0-4226-4734-BCC9-5159628A809C}" type="presParOf" srcId="{FB82EC27-CCD3-4715-B0D6-8C33EA322720}" destId="{CEBDC380-B9A2-449B-85B0-DFE19C09EFA4}" srcOrd="1" destOrd="0" presId="urn:microsoft.com/office/officeart/2017/3/layout/DropPinTimeline"/>
    <dgm:cxn modelId="{7DE65A9A-F61A-4A31-8D82-3291EEF0972F}" type="presParOf" srcId="{CEBDC380-B9A2-449B-85B0-DFE19C09EFA4}" destId="{9EE0B0DC-FD1E-4F49-814B-59B1C7B399A8}" srcOrd="0" destOrd="0" presId="urn:microsoft.com/office/officeart/2017/3/layout/DropPinTimeline"/>
    <dgm:cxn modelId="{9B89A0AA-F3B0-44FD-BA04-F0BFCF069B77}" type="presParOf" srcId="{CEBDC380-B9A2-449B-85B0-DFE19C09EFA4}" destId="{26BD1596-B48E-481B-8C44-ECECE004AD12}" srcOrd="1" destOrd="0" presId="urn:microsoft.com/office/officeart/2017/3/layout/DropPinTimeline"/>
    <dgm:cxn modelId="{B2212ED0-38B4-471B-AFB3-A0624F88A510}" type="presParOf" srcId="{FB82EC27-CCD3-4715-B0D6-8C33EA322720}" destId="{97D4223E-7228-4E2F-89AA-AE0ABD5F4865}" srcOrd="2" destOrd="0" presId="urn:microsoft.com/office/officeart/2017/3/layout/DropPinTimeline"/>
    <dgm:cxn modelId="{74ABA74D-594E-4038-8CAD-AA89F6D7E9DB}" type="presParOf" srcId="{FB82EC27-CCD3-4715-B0D6-8C33EA322720}" destId="{31329750-A9F7-4CA7-9BDB-29F4A9C1D504}" srcOrd="3" destOrd="0" presId="urn:microsoft.com/office/officeart/2017/3/layout/DropPinTimeline"/>
    <dgm:cxn modelId="{EA4640EE-DA2E-4BFB-B40C-74E40C788A25}" type="presParOf" srcId="{FB82EC27-CCD3-4715-B0D6-8C33EA322720}" destId="{E21437CD-CD44-4D94-A7B5-5CEF03657F21}" srcOrd="4" destOrd="0" presId="urn:microsoft.com/office/officeart/2017/3/layout/DropPinTimeline"/>
    <dgm:cxn modelId="{7CBC0887-A1CB-4D3B-88F8-4853EBB5C73A}" type="presParOf" srcId="{FB82EC27-CCD3-4715-B0D6-8C33EA322720}" destId="{7877D408-679B-45B3-A97B-189C845EDD98}"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E3710BF-EBC6-424F-8FDB-EEDC1FCE9995}"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5F5C8889-7D4E-4E5C-94F6-80A9DB6DEF4A}">
      <dgm:prSet phldrT="[Texto]" phldr="0"/>
      <dgm:spPr/>
      <dgm:t>
        <a:bodyPr/>
        <a:lstStyle/>
        <a:p>
          <a:pPr>
            <a:defRPr b="1"/>
          </a:pPr>
          <a:r>
            <a:rPr lang="pt-BR" b="0"/>
            <a:t>Redes de computadores</a:t>
          </a:r>
          <a:endParaRPr lang="pt-BR"/>
        </a:p>
      </dgm:t>
    </dgm:pt>
    <dgm:pt modelId="{C697CB24-B635-42F0-99E6-1FAC38C3B084}" type="parTrans" cxnId="{EAAF552B-8836-4A2C-AA0A-52B80C2D794F}">
      <dgm:prSet/>
      <dgm:spPr/>
      <dgm:t>
        <a:bodyPr/>
        <a:lstStyle/>
        <a:p>
          <a:endParaRPr lang="pt-BR"/>
        </a:p>
      </dgm:t>
    </dgm:pt>
    <dgm:pt modelId="{DFF97EF4-3848-4DDF-9AC7-93838A1BB47C}" type="sibTrans" cxnId="{EAAF552B-8836-4A2C-AA0A-52B80C2D794F}">
      <dgm:prSet/>
      <dgm:spPr/>
      <dgm:t>
        <a:bodyPr/>
        <a:lstStyle/>
        <a:p>
          <a:endParaRPr lang="pt-BR"/>
        </a:p>
      </dgm:t>
    </dgm:pt>
    <dgm:pt modelId="{7E5B3121-879D-4BAC-A9AD-515AA94DCFC5}">
      <dgm:prSet phldrT="[Texto]" phldr="0"/>
      <dgm:spPr/>
      <dgm:t>
        <a:bodyPr/>
        <a:lstStyle/>
        <a:p>
          <a:r>
            <a:rPr lang="pt-BR">
              <a:latin typeface="Arial"/>
            </a:rPr>
            <a:t> 2009</a:t>
          </a:r>
          <a:endParaRPr lang="pt-BR"/>
        </a:p>
      </dgm:t>
    </dgm:pt>
    <dgm:pt modelId="{21B01F30-C9FD-4AB2-8C5F-C73F6174AB3B}" type="parTrans" cxnId="{35B21B80-BAF8-4085-A6E9-F7AAC9180115}">
      <dgm:prSet/>
      <dgm:spPr/>
      <dgm:t>
        <a:bodyPr/>
        <a:lstStyle/>
        <a:p>
          <a:endParaRPr lang="pt-BR"/>
        </a:p>
      </dgm:t>
    </dgm:pt>
    <dgm:pt modelId="{3E1E1A9C-BBE3-4A03-B25D-1644C3A2CF8F}" type="sibTrans" cxnId="{35B21B80-BAF8-4085-A6E9-F7AAC9180115}">
      <dgm:prSet/>
      <dgm:spPr/>
      <dgm:t>
        <a:bodyPr/>
        <a:lstStyle/>
        <a:p>
          <a:endParaRPr lang="pt-BR"/>
        </a:p>
      </dgm:t>
    </dgm:pt>
    <dgm:pt modelId="{05FCDA7B-B748-41A5-B82F-60C348F8D9DE}">
      <dgm:prSet phldrT="[Texto]" phldr="0"/>
      <dgm:spPr/>
      <dgm:t>
        <a:bodyPr/>
        <a:lstStyle/>
        <a:p>
          <a:pPr>
            <a:defRPr b="1"/>
          </a:pPr>
          <a:r>
            <a:rPr lang="pt-BR">
              <a:latin typeface="Arial"/>
            </a:rPr>
            <a:t>Programação</a:t>
          </a:r>
          <a:endParaRPr lang="pt-BR"/>
        </a:p>
      </dgm:t>
    </dgm:pt>
    <dgm:pt modelId="{33223663-A984-4C02-9080-8EECCA3CFF17}" type="parTrans" cxnId="{CD97C853-1A6D-4C8D-BE0B-221DD43A8218}">
      <dgm:prSet/>
      <dgm:spPr/>
      <dgm:t>
        <a:bodyPr/>
        <a:lstStyle/>
        <a:p>
          <a:endParaRPr lang="pt-BR"/>
        </a:p>
      </dgm:t>
    </dgm:pt>
    <dgm:pt modelId="{67CC9964-5E71-4BCF-BB5C-C588CD4A6F8F}" type="sibTrans" cxnId="{CD97C853-1A6D-4C8D-BE0B-221DD43A8218}">
      <dgm:prSet/>
      <dgm:spPr/>
      <dgm:t>
        <a:bodyPr/>
        <a:lstStyle/>
        <a:p>
          <a:endParaRPr lang="pt-BR"/>
        </a:p>
      </dgm:t>
    </dgm:pt>
    <dgm:pt modelId="{9AD9D7B3-8F21-45B2-8C50-68D833E2FA0D}">
      <dgm:prSet phldrT="[Texto]" phldr="0"/>
      <dgm:spPr/>
      <dgm:t>
        <a:bodyPr/>
        <a:lstStyle/>
        <a:p>
          <a:r>
            <a:rPr lang="pt-BR">
              <a:latin typeface="Arial"/>
            </a:rPr>
            <a:t>2012</a:t>
          </a:r>
          <a:endParaRPr lang="pt-BR"/>
        </a:p>
      </dgm:t>
    </dgm:pt>
    <dgm:pt modelId="{CFE3319A-8C1F-4972-ABDA-1E96B6D27FF3}" type="parTrans" cxnId="{B8091F7F-B46A-469C-B1F1-7EA9CD790DB7}">
      <dgm:prSet/>
      <dgm:spPr/>
      <dgm:t>
        <a:bodyPr/>
        <a:lstStyle/>
        <a:p>
          <a:endParaRPr lang="pt-BR"/>
        </a:p>
      </dgm:t>
    </dgm:pt>
    <dgm:pt modelId="{B7BBA872-B2BC-42EC-8A98-0F44A4222A57}" type="sibTrans" cxnId="{B8091F7F-B46A-469C-B1F1-7EA9CD790DB7}">
      <dgm:prSet/>
      <dgm:spPr/>
      <dgm:t>
        <a:bodyPr/>
        <a:lstStyle/>
        <a:p>
          <a:endParaRPr lang="pt-BR"/>
        </a:p>
      </dgm:t>
    </dgm:pt>
    <dgm:pt modelId="{DA44522B-0B24-4E82-8F65-5690E7574FA2}">
      <dgm:prSet phldrT="[Texto]" phldr="0"/>
      <dgm:spPr/>
      <dgm:t>
        <a:bodyPr/>
        <a:lstStyle/>
        <a:p>
          <a:pPr>
            <a:defRPr b="1"/>
          </a:pPr>
          <a:r>
            <a:rPr lang="pt-BR">
              <a:latin typeface="Arial"/>
            </a:rPr>
            <a:t> Gerenciamento de Projetos</a:t>
          </a:r>
          <a:endParaRPr lang="pt-BR"/>
        </a:p>
      </dgm:t>
    </dgm:pt>
    <dgm:pt modelId="{0EB0E11E-446F-44AD-8B27-8020847DF685}" type="parTrans" cxnId="{4CE35623-38E6-4F06-8AC3-1F45C4A2A1AA}">
      <dgm:prSet/>
      <dgm:spPr/>
      <dgm:t>
        <a:bodyPr/>
        <a:lstStyle/>
        <a:p>
          <a:endParaRPr lang="pt-BR"/>
        </a:p>
      </dgm:t>
    </dgm:pt>
    <dgm:pt modelId="{47D074C2-E1B3-4FEA-A62E-7B1CA4619EDD}" type="sibTrans" cxnId="{4CE35623-38E6-4F06-8AC3-1F45C4A2A1AA}">
      <dgm:prSet/>
      <dgm:spPr/>
      <dgm:t>
        <a:bodyPr/>
        <a:lstStyle/>
        <a:p>
          <a:endParaRPr lang="pt-BR"/>
        </a:p>
      </dgm:t>
    </dgm:pt>
    <dgm:pt modelId="{0FA0C47D-0058-4185-9249-9256330A9DE1}">
      <dgm:prSet phldrT="[Texto]" phldr="0"/>
      <dgm:spPr/>
      <dgm:t>
        <a:bodyPr/>
        <a:lstStyle/>
        <a:p>
          <a:r>
            <a:rPr lang="pt-BR">
              <a:latin typeface="Arial"/>
            </a:rPr>
            <a:t> 2014</a:t>
          </a:r>
          <a:endParaRPr lang="pt-BR"/>
        </a:p>
      </dgm:t>
    </dgm:pt>
    <dgm:pt modelId="{98C9CB3B-8AEF-4C30-AD58-D95C131F16B8}" type="parTrans" cxnId="{03E85DB3-56CD-4350-9119-3F3CF68253D6}">
      <dgm:prSet/>
      <dgm:spPr/>
      <dgm:t>
        <a:bodyPr/>
        <a:lstStyle/>
        <a:p>
          <a:endParaRPr lang="pt-BR"/>
        </a:p>
      </dgm:t>
    </dgm:pt>
    <dgm:pt modelId="{97D1CD80-003D-4FDF-8F60-CDF44F77D42F}" type="sibTrans" cxnId="{03E85DB3-56CD-4350-9119-3F3CF68253D6}">
      <dgm:prSet/>
      <dgm:spPr/>
      <dgm:t>
        <a:bodyPr/>
        <a:lstStyle/>
        <a:p>
          <a:endParaRPr lang="pt-BR"/>
        </a:p>
      </dgm:t>
    </dgm:pt>
    <dgm:pt modelId="{23408B4F-8F00-441E-815A-9D1C2FB56D6F}">
      <dgm:prSet phldr="0"/>
      <dgm:spPr/>
      <dgm:t>
        <a:bodyPr/>
        <a:lstStyle/>
        <a:p>
          <a:pPr rtl="0">
            <a:defRPr b="1"/>
          </a:pPr>
          <a:r>
            <a:rPr lang="pt-BR" b="0">
              <a:latin typeface="Arial"/>
            </a:rPr>
            <a:t> Ciencia de dados</a:t>
          </a:r>
          <a:endParaRPr lang="pt-BR" b="1">
            <a:latin typeface="Arial"/>
          </a:endParaRPr>
        </a:p>
      </dgm:t>
    </dgm:pt>
    <dgm:pt modelId="{8B23B981-D81D-437E-BC92-DC5BF05B9680}" type="parTrans" cxnId="{7D617A87-9E7A-477E-993D-EB8AE2EF08DF}">
      <dgm:prSet/>
      <dgm:spPr/>
    </dgm:pt>
    <dgm:pt modelId="{21B1976F-8658-4BFE-BFA4-48138012275E}" type="sibTrans" cxnId="{7D617A87-9E7A-477E-993D-EB8AE2EF08DF}">
      <dgm:prSet/>
      <dgm:spPr/>
    </dgm:pt>
    <dgm:pt modelId="{9E4B76E2-2B14-467B-8EFF-58ACA642FC2E}">
      <dgm:prSet phldr="0"/>
      <dgm:spPr/>
      <dgm:t>
        <a:bodyPr/>
        <a:lstStyle/>
        <a:p>
          <a:r>
            <a:rPr lang="pt-BR" b="0">
              <a:latin typeface="Arial"/>
            </a:rPr>
            <a:t>2017</a:t>
          </a:r>
          <a:endParaRPr lang="pt-BR" b="1"/>
        </a:p>
      </dgm:t>
    </dgm:pt>
    <dgm:pt modelId="{EF81650D-C505-4817-8B15-9CE301C2E85B}" type="parTrans" cxnId="{40D98207-31C2-41B3-9DDB-DCAE147A0762}">
      <dgm:prSet/>
      <dgm:spPr/>
    </dgm:pt>
    <dgm:pt modelId="{4D3DA495-190B-461E-8C72-F3FE0DDE9033}" type="sibTrans" cxnId="{40D98207-31C2-41B3-9DDB-DCAE147A0762}">
      <dgm:prSet/>
      <dgm:spPr/>
    </dgm:pt>
    <dgm:pt modelId="{1C61F8B1-56CA-4C58-B559-4350E2659C4D}" type="pres">
      <dgm:prSet presAssocID="{4E3710BF-EBC6-424F-8FDB-EEDC1FCE9995}" presName="root" presStyleCnt="0">
        <dgm:presLayoutVars>
          <dgm:chMax/>
          <dgm:chPref/>
          <dgm:animLvl val="lvl"/>
        </dgm:presLayoutVars>
      </dgm:prSet>
      <dgm:spPr/>
    </dgm:pt>
    <dgm:pt modelId="{F5B0B2FA-ACF0-4A86-84EC-155F3C56E048}" type="pres">
      <dgm:prSet presAssocID="{4E3710BF-EBC6-424F-8FDB-EEDC1FCE9995}"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0AC356B9-0321-4E63-BF31-8D443E0C44BD}" type="pres">
      <dgm:prSet presAssocID="{4E3710BF-EBC6-424F-8FDB-EEDC1FCE9995}" presName="nodes" presStyleCnt="0">
        <dgm:presLayoutVars>
          <dgm:chMax/>
          <dgm:chPref/>
          <dgm:animLvl val="lvl"/>
        </dgm:presLayoutVars>
      </dgm:prSet>
      <dgm:spPr/>
    </dgm:pt>
    <dgm:pt modelId="{476A51EC-4AC2-46AD-9FB1-B8711A770001}" type="pres">
      <dgm:prSet presAssocID="{5F5C8889-7D4E-4E5C-94F6-80A9DB6DEF4A}" presName="composite" presStyleCnt="0"/>
      <dgm:spPr/>
    </dgm:pt>
    <dgm:pt modelId="{E845BCCC-7F9E-451D-9FB2-6BCC3A670F70}" type="pres">
      <dgm:prSet presAssocID="{5F5C8889-7D4E-4E5C-94F6-80A9DB6DEF4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52900832-1FEA-4A33-A5C0-F55ED51DC06A}" type="pres">
      <dgm:prSet presAssocID="{5F5C8889-7D4E-4E5C-94F6-80A9DB6DEF4A}" presName="DropPinPlaceHolder" presStyleCnt="0"/>
      <dgm:spPr/>
    </dgm:pt>
    <dgm:pt modelId="{8121035C-D75E-42FE-ABCB-D5D4B3A310DD}" type="pres">
      <dgm:prSet presAssocID="{5F5C8889-7D4E-4E5C-94F6-80A9DB6DEF4A}" presName="DropPin" presStyleLbl="alignNode1" presStyleIdx="0" presStyleCnt="4"/>
      <dgm:spPr/>
    </dgm:pt>
    <dgm:pt modelId="{7867E284-4D6E-4F06-B252-9E5FAD31F56A}" type="pres">
      <dgm:prSet presAssocID="{5F5C8889-7D4E-4E5C-94F6-80A9DB6DEF4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F65DF309-A754-4BCF-BF20-8A4123FF6456}" type="pres">
      <dgm:prSet presAssocID="{5F5C8889-7D4E-4E5C-94F6-80A9DB6DEF4A}" presName="L2TextContainer" presStyleLbl="revTx" presStyleIdx="0" presStyleCnt="8">
        <dgm:presLayoutVars>
          <dgm:bulletEnabled val="1"/>
        </dgm:presLayoutVars>
      </dgm:prSet>
      <dgm:spPr/>
    </dgm:pt>
    <dgm:pt modelId="{5121F45E-1AA5-418C-89A4-15C554A1D5AE}" type="pres">
      <dgm:prSet presAssocID="{5F5C8889-7D4E-4E5C-94F6-80A9DB6DEF4A}" presName="L1TextContainer" presStyleLbl="revTx" presStyleIdx="1" presStyleCnt="8">
        <dgm:presLayoutVars>
          <dgm:chMax val="1"/>
          <dgm:chPref val="1"/>
          <dgm:bulletEnabled val="1"/>
        </dgm:presLayoutVars>
      </dgm:prSet>
      <dgm:spPr/>
    </dgm:pt>
    <dgm:pt modelId="{931AA499-B491-4A02-A218-A79BA6414E60}" type="pres">
      <dgm:prSet presAssocID="{5F5C8889-7D4E-4E5C-94F6-80A9DB6DEF4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F1C66380-9F3F-4CA1-BF4B-DFDC8148E1DF}" type="pres">
      <dgm:prSet presAssocID="{5F5C8889-7D4E-4E5C-94F6-80A9DB6DEF4A}" presName="EmptyPlaceHolder" presStyleCnt="0"/>
      <dgm:spPr/>
    </dgm:pt>
    <dgm:pt modelId="{7860E394-320C-4F88-BE04-82083559E616}" type="pres">
      <dgm:prSet presAssocID="{DFF97EF4-3848-4DDF-9AC7-93838A1BB47C}" presName="spaceBetweenRectangles" presStyleCnt="0"/>
      <dgm:spPr/>
    </dgm:pt>
    <dgm:pt modelId="{35FA8110-72EE-4505-AEDF-DB31AEBAB4EC}" type="pres">
      <dgm:prSet presAssocID="{05FCDA7B-B748-41A5-B82F-60C348F8D9DE}" presName="composite" presStyleCnt="0"/>
      <dgm:spPr/>
    </dgm:pt>
    <dgm:pt modelId="{1673826F-8F33-4F2C-A356-D3B04F2F8762}" type="pres">
      <dgm:prSet presAssocID="{05FCDA7B-B748-41A5-B82F-60C348F8D9DE}"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8AFF6D60-A898-48E7-9608-EC96121DFB46}" type="pres">
      <dgm:prSet presAssocID="{05FCDA7B-B748-41A5-B82F-60C348F8D9DE}" presName="DropPinPlaceHolder" presStyleCnt="0"/>
      <dgm:spPr/>
    </dgm:pt>
    <dgm:pt modelId="{5875E11D-B3FF-4FA8-A0C5-63C45C03959A}" type="pres">
      <dgm:prSet presAssocID="{05FCDA7B-B748-41A5-B82F-60C348F8D9DE}" presName="DropPin" presStyleLbl="alignNode1" presStyleIdx="1" presStyleCnt="4"/>
      <dgm:spPr/>
    </dgm:pt>
    <dgm:pt modelId="{08450CE6-FFCB-4292-9283-FFA8FC2E7EAD}" type="pres">
      <dgm:prSet presAssocID="{05FCDA7B-B748-41A5-B82F-60C348F8D9DE}"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66125A0A-D7DA-47AE-9E78-872A90D274CE}" type="pres">
      <dgm:prSet presAssocID="{05FCDA7B-B748-41A5-B82F-60C348F8D9DE}" presName="L2TextContainer" presStyleLbl="revTx" presStyleIdx="2" presStyleCnt="8">
        <dgm:presLayoutVars>
          <dgm:bulletEnabled val="1"/>
        </dgm:presLayoutVars>
      </dgm:prSet>
      <dgm:spPr/>
    </dgm:pt>
    <dgm:pt modelId="{88DDAD45-EE64-4166-8EF0-F7C676D6952B}" type="pres">
      <dgm:prSet presAssocID="{05FCDA7B-B748-41A5-B82F-60C348F8D9DE}" presName="L1TextContainer" presStyleLbl="revTx" presStyleIdx="3" presStyleCnt="8">
        <dgm:presLayoutVars>
          <dgm:chMax val="1"/>
          <dgm:chPref val="1"/>
          <dgm:bulletEnabled val="1"/>
        </dgm:presLayoutVars>
      </dgm:prSet>
      <dgm:spPr/>
    </dgm:pt>
    <dgm:pt modelId="{956F4F7A-B7CF-4C64-A9BC-BD814E847B25}" type="pres">
      <dgm:prSet presAssocID="{05FCDA7B-B748-41A5-B82F-60C348F8D9DE}"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639ADE32-1401-4D7E-849A-100DF1804E21}" type="pres">
      <dgm:prSet presAssocID="{05FCDA7B-B748-41A5-B82F-60C348F8D9DE}" presName="EmptyPlaceHolder" presStyleCnt="0"/>
      <dgm:spPr/>
    </dgm:pt>
    <dgm:pt modelId="{FF7506F1-7FA8-47D2-97DF-D8FFF9D44D92}" type="pres">
      <dgm:prSet presAssocID="{67CC9964-5E71-4BCF-BB5C-C588CD4A6F8F}" presName="spaceBetweenRectangles" presStyleCnt="0"/>
      <dgm:spPr/>
    </dgm:pt>
    <dgm:pt modelId="{01FD61FA-3089-49E5-8269-9502289A8C54}" type="pres">
      <dgm:prSet presAssocID="{DA44522B-0B24-4E82-8F65-5690E7574FA2}" presName="composite" presStyleCnt="0"/>
      <dgm:spPr/>
    </dgm:pt>
    <dgm:pt modelId="{0ED263E7-F2C3-462A-B48C-7C0356FBD6CF}" type="pres">
      <dgm:prSet presAssocID="{DA44522B-0B24-4E82-8F65-5690E7574FA2}"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143905D1-31F9-43A6-BB05-13E987710A21}" type="pres">
      <dgm:prSet presAssocID="{DA44522B-0B24-4E82-8F65-5690E7574FA2}" presName="DropPinPlaceHolder" presStyleCnt="0"/>
      <dgm:spPr/>
    </dgm:pt>
    <dgm:pt modelId="{E4D376D2-ADCD-4EC7-906F-CFEAB54ED67F}" type="pres">
      <dgm:prSet presAssocID="{DA44522B-0B24-4E82-8F65-5690E7574FA2}" presName="DropPin" presStyleLbl="alignNode1" presStyleIdx="2" presStyleCnt="4"/>
      <dgm:spPr/>
    </dgm:pt>
    <dgm:pt modelId="{6BBE1650-EAC2-4EBE-8E58-9D1D4735BC51}" type="pres">
      <dgm:prSet presAssocID="{DA44522B-0B24-4E82-8F65-5690E7574FA2}"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B673F781-EA21-499A-94E9-E2AC1AD27FC8}" type="pres">
      <dgm:prSet presAssocID="{DA44522B-0B24-4E82-8F65-5690E7574FA2}" presName="L2TextContainer" presStyleLbl="revTx" presStyleIdx="4" presStyleCnt="8">
        <dgm:presLayoutVars>
          <dgm:bulletEnabled val="1"/>
        </dgm:presLayoutVars>
      </dgm:prSet>
      <dgm:spPr/>
    </dgm:pt>
    <dgm:pt modelId="{9D48930A-7C6B-4DFE-A866-11B6C3304BF0}" type="pres">
      <dgm:prSet presAssocID="{DA44522B-0B24-4E82-8F65-5690E7574FA2}" presName="L1TextContainer" presStyleLbl="revTx" presStyleIdx="5" presStyleCnt="8">
        <dgm:presLayoutVars>
          <dgm:chMax val="1"/>
          <dgm:chPref val="1"/>
          <dgm:bulletEnabled val="1"/>
        </dgm:presLayoutVars>
      </dgm:prSet>
      <dgm:spPr/>
    </dgm:pt>
    <dgm:pt modelId="{10D413D9-5D6C-4891-A5A5-4D9E77D0381E}" type="pres">
      <dgm:prSet presAssocID="{DA44522B-0B24-4E82-8F65-5690E7574FA2}"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08072AE0-E8DA-46FF-B0BA-793AB5610A91}" type="pres">
      <dgm:prSet presAssocID="{DA44522B-0B24-4E82-8F65-5690E7574FA2}" presName="EmptyPlaceHolder" presStyleCnt="0"/>
      <dgm:spPr/>
    </dgm:pt>
    <dgm:pt modelId="{97D42BA6-3378-4615-A669-426887A49D46}" type="pres">
      <dgm:prSet presAssocID="{47D074C2-E1B3-4FEA-A62E-7B1CA4619EDD}" presName="spaceBetweenRectangles" presStyleCnt="0"/>
      <dgm:spPr/>
    </dgm:pt>
    <dgm:pt modelId="{F8DE570D-F21E-4F91-B519-062B71C93AD5}" type="pres">
      <dgm:prSet presAssocID="{23408B4F-8F00-441E-815A-9D1C2FB56D6F}" presName="composite" presStyleCnt="0"/>
      <dgm:spPr/>
    </dgm:pt>
    <dgm:pt modelId="{7C7BC974-9615-41E4-9574-556D407AAE29}" type="pres">
      <dgm:prSet presAssocID="{23408B4F-8F00-441E-815A-9D1C2FB56D6F}"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07FECE9-AAAF-4F32-B3AD-E36C1685A31A}" type="pres">
      <dgm:prSet presAssocID="{23408B4F-8F00-441E-815A-9D1C2FB56D6F}" presName="DropPinPlaceHolder" presStyleCnt="0"/>
      <dgm:spPr/>
    </dgm:pt>
    <dgm:pt modelId="{ECF5D9C7-2E58-4AA5-B9E4-65C3EC9D62DC}" type="pres">
      <dgm:prSet presAssocID="{23408B4F-8F00-441E-815A-9D1C2FB56D6F}" presName="DropPin" presStyleLbl="alignNode1" presStyleIdx="3" presStyleCnt="4"/>
      <dgm:spPr/>
    </dgm:pt>
    <dgm:pt modelId="{0F82377C-CB72-44B0-B6AC-BCE5F5749904}" type="pres">
      <dgm:prSet presAssocID="{23408B4F-8F00-441E-815A-9D1C2FB56D6F}"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1AF53F04-5860-4731-9BD7-546104319E4B}" type="pres">
      <dgm:prSet presAssocID="{23408B4F-8F00-441E-815A-9D1C2FB56D6F}" presName="L2TextContainer" presStyleLbl="revTx" presStyleIdx="6" presStyleCnt="8">
        <dgm:presLayoutVars>
          <dgm:bulletEnabled val="1"/>
        </dgm:presLayoutVars>
      </dgm:prSet>
      <dgm:spPr/>
    </dgm:pt>
    <dgm:pt modelId="{1AE28C39-37D2-4CE4-9F11-2EE0D5DFDE8A}" type="pres">
      <dgm:prSet presAssocID="{23408B4F-8F00-441E-815A-9D1C2FB56D6F}" presName="L1TextContainer" presStyleLbl="revTx" presStyleIdx="7" presStyleCnt="8">
        <dgm:presLayoutVars>
          <dgm:chMax val="1"/>
          <dgm:chPref val="1"/>
          <dgm:bulletEnabled val="1"/>
        </dgm:presLayoutVars>
      </dgm:prSet>
      <dgm:spPr/>
    </dgm:pt>
    <dgm:pt modelId="{1C7D7688-5C94-4C01-BD58-26EB172BC7B9}" type="pres">
      <dgm:prSet presAssocID="{23408B4F-8F00-441E-815A-9D1C2FB56D6F}"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2B143DD5-EBE0-4EF2-A549-53CF09E30BDD}" type="pres">
      <dgm:prSet presAssocID="{23408B4F-8F00-441E-815A-9D1C2FB56D6F}" presName="EmptyPlaceHolder" presStyleCnt="0"/>
      <dgm:spPr/>
    </dgm:pt>
  </dgm:ptLst>
  <dgm:cxnLst>
    <dgm:cxn modelId="{4B52D804-144E-4B28-89AE-BD9BC9985C46}" type="presOf" srcId="{DA44522B-0B24-4E82-8F65-5690E7574FA2}" destId="{9D48930A-7C6B-4DFE-A866-11B6C3304BF0}" srcOrd="0" destOrd="0" presId="urn:microsoft.com/office/officeart/2017/3/layout/DropPinTimeline"/>
    <dgm:cxn modelId="{40D98207-31C2-41B3-9DDB-DCAE147A0762}" srcId="{23408B4F-8F00-441E-815A-9D1C2FB56D6F}" destId="{9E4B76E2-2B14-467B-8EFF-58ACA642FC2E}" srcOrd="0" destOrd="0" parTransId="{EF81650D-C505-4817-8B15-9CE301C2E85B}" sibTransId="{4D3DA495-190B-461E-8C72-F3FE0DDE9033}"/>
    <dgm:cxn modelId="{F0222A09-9262-48B7-9088-88ED23045B63}" type="presOf" srcId="{05FCDA7B-B748-41A5-B82F-60C348F8D9DE}" destId="{88DDAD45-EE64-4166-8EF0-F7C676D6952B}" srcOrd="0" destOrd="0" presId="urn:microsoft.com/office/officeart/2017/3/layout/DropPinTimeline"/>
    <dgm:cxn modelId="{BD98DA09-0216-4369-A70C-E067017B61A3}" type="presOf" srcId="{23408B4F-8F00-441E-815A-9D1C2FB56D6F}" destId="{1AE28C39-37D2-4CE4-9F11-2EE0D5DFDE8A}" srcOrd="0" destOrd="0" presId="urn:microsoft.com/office/officeart/2017/3/layout/DropPinTimeline"/>
    <dgm:cxn modelId="{D574F30F-E6DF-4242-B342-92B5E6F95061}" type="presOf" srcId="{0FA0C47D-0058-4185-9249-9256330A9DE1}" destId="{B673F781-EA21-499A-94E9-E2AC1AD27FC8}" srcOrd="0" destOrd="0" presId="urn:microsoft.com/office/officeart/2017/3/layout/DropPinTimeline"/>
    <dgm:cxn modelId="{4CE35623-38E6-4F06-8AC3-1F45C4A2A1AA}" srcId="{4E3710BF-EBC6-424F-8FDB-EEDC1FCE9995}" destId="{DA44522B-0B24-4E82-8F65-5690E7574FA2}" srcOrd="2" destOrd="0" parTransId="{0EB0E11E-446F-44AD-8B27-8020847DF685}" sibTransId="{47D074C2-E1B3-4FEA-A62E-7B1CA4619EDD}"/>
    <dgm:cxn modelId="{EAAF552B-8836-4A2C-AA0A-52B80C2D794F}" srcId="{4E3710BF-EBC6-424F-8FDB-EEDC1FCE9995}" destId="{5F5C8889-7D4E-4E5C-94F6-80A9DB6DEF4A}" srcOrd="0" destOrd="0" parTransId="{C697CB24-B635-42F0-99E6-1FAC38C3B084}" sibTransId="{DFF97EF4-3848-4DDF-9AC7-93838A1BB47C}"/>
    <dgm:cxn modelId="{D9041338-1463-4BED-AA49-A3B222EB46A7}" type="presOf" srcId="{4E3710BF-EBC6-424F-8FDB-EEDC1FCE9995}" destId="{1C61F8B1-56CA-4C58-B559-4350E2659C4D}" srcOrd="0" destOrd="0" presId="urn:microsoft.com/office/officeart/2017/3/layout/DropPinTimeline"/>
    <dgm:cxn modelId="{CD97C853-1A6D-4C8D-BE0B-221DD43A8218}" srcId="{4E3710BF-EBC6-424F-8FDB-EEDC1FCE9995}" destId="{05FCDA7B-B748-41A5-B82F-60C348F8D9DE}" srcOrd="1" destOrd="0" parTransId="{33223663-A984-4C02-9080-8EECCA3CFF17}" sibTransId="{67CC9964-5E71-4BCF-BB5C-C588CD4A6F8F}"/>
    <dgm:cxn modelId="{B8091F7F-B46A-469C-B1F1-7EA9CD790DB7}" srcId="{05FCDA7B-B748-41A5-B82F-60C348F8D9DE}" destId="{9AD9D7B3-8F21-45B2-8C50-68D833E2FA0D}" srcOrd="0" destOrd="0" parTransId="{CFE3319A-8C1F-4972-ABDA-1E96B6D27FF3}" sibTransId="{B7BBA872-B2BC-42EC-8A98-0F44A4222A57}"/>
    <dgm:cxn modelId="{35B21B80-BAF8-4085-A6E9-F7AAC9180115}" srcId="{5F5C8889-7D4E-4E5C-94F6-80A9DB6DEF4A}" destId="{7E5B3121-879D-4BAC-A9AD-515AA94DCFC5}" srcOrd="0" destOrd="0" parTransId="{21B01F30-C9FD-4AB2-8C5F-C73F6174AB3B}" sibTransId="{3E1E1A9C-BBE3-4A03-B25D-1644C3A2CF8F}"/>
    <dgm:cxn modelId="{7D617A87-9E7A-477E-993D-EB8AE2EF08DF}" srcId="{4E3710BF-EBC6-424F-8FDB-EEDC1FCE9995}" destId="{23408B4F-8F00-441E-815A-9D1C2FB56D6F}" srcOrd="3" destOrd="0" parTransId="{8B23B981-D81D-437E-BC92-DC5BF05B9680}" sibTransId="{21B1976F-8658-4BFE-BFA4-48138012275E}"/>
    <dgm:cxn modelId="{67238290-4BF6-4A96-9D93-B1AAE8A84662}" type="presOf" srcId="{5F5C8889-7D4E-4E5C-94F6-80A9DB6DEF4A}" destId="{5121F45E-1AA5-418C-89A4-15C554A1D5AE}" srcOrd="0" destOrd="0" presId="urn:microsoft.com/office/officeart/2017/3/layout/DropPinTimeline"/>
    <dgm:cxn modelId="{03E85DB3-56CD-4350-9119-3F3CF68253D6}" srcId="{DA44522B-0B24-4E82-8F65-5690E7574FA2}" destId="{0FA0C47D-0058-4185-9249-9256330A9DE1}" srcOrd="0" destOrd="0" parTransId="{98C9CB3B-8AEF-4C30-AD58-D95C131F16B8}" sibTransId="{97D1CD80-003D-4FDF-8F60-CDF44F77D42F}"/>
    <dgm:cxn modelId="{55E748C8-4565-4C45-ABB9-8ED0CEDA9DD4}" type="presOf" srcId="{7E5B3121-879D-4BAC-A9AD-515AA94DCFC5}" destId="{F65DF309-A754-4BCF-BF20-8A4123FF6456}" srcOrd="0" destOrd="0" presId="urn:microsoft.com/office/officeart/2017/3/layout/DropPinTimeline"/>
    <dgm:cxn modelId="{0A7E9BE4-0216-42E7-B453-36BAAF234C11}" type="presOf" srcId="{9AD9D7B3-8F21-45B2-8C50-68D833E2FA0D}" destId="{66125A0A-D7DA-47AE-9E78-872A90D274CE}" srcOrd="0" destOrd="0" presId="urn:microsoft.com/office/officeart/2017/3/layout/DropPinTimeline"/>
    <dgm:cxn modelId="{289605FC-CB4F-4062-9F6C-769F68CA029B}" type="presOf" srcId="{9E4B76E2-2B14-467B-8EFF-58ACA642FC2E}" destId="{1AF53F04-5860-4731-9BD7-546104319E4B}" srcOrd="0" destOrd="0" presId="urn:microsoft.com/office/officeart/2017/3/layout/DropPinTimeline"/>
    <dgm:cxn modelId="{766E1602-857A-4605-A230-56BD28754412}" type="presParOf" srcId="{1C61F8B1-56CA-4C58-B559-4350E2659C4D}" destId="{F5B0B2FA-ACF0-4A86-84EC-155F3C56E048}" srcOrd="0" destOrd="0" presId="urn:microsoft.com/office/officeart/2017/3/layout/DropPinTimeline"/>
    <dgm:cxn modelId="{A7D25B28-1613-4781-99E9-71CBA6AE6AC2}" type="presParOf" srcId="{1C61F8B1-56CA-4C58-B559-4350E2659C4D}" destId="{0AC356B9-0321-4E63-BF31-8D443E0C44BD}" srcOrd="1" destOrd="0" presId="urn:microsoft.com/office/officeart/2017/3/layout/DropPinTimeline"/>
    <dgm:cxn modelId="{5436A738-DDB9-45A6-BAB6-0A9CBC855703}" type="presParOf" srcId="{0AC356B9-0321-4E63-BF31-8D443E0C44BD}" destId="{476A51EC-4AC2-46AD-9FB1-B8711A770001}" srcOrd="0" destOrd="0" presId="urn:microsoft.com/office/officeart/2017/3/layout/DropPinTimeline"/>
    <dgm:cxn modelId="{03611FCF-D655-49AD-8244-572637188AF4}" type="presParOf" srcId="{476A51EC-4AC2-46AD-9FB1-B8711A770001}" destId="{E845BCCC-7F9E-451D-9FB2-6BCC3A670F70}" srcOrd="0" destOrd="0" presId="urn:microsoft.com/office/officeart/2017/3/layout/DropPinTimeline"/>
    <dgm:cxn modelId="{3BAA78F2-E51C-4629-988C-A9F1C740EB35}" type="presParOf" srcId="{476A51EC-4AC2-46AD-9FB1-B8711A770001}" destId="{52900832-1FEA-4A33-A5C0-F55ED51DC06A}" srcOrd="1" destOrd="0" presId="urn:microsoft.com/office/officeart/2017/3/layout/DropPinTimeline"/>
    <dgm:cxn modelId="{D559EBCA-A5B1-4911-B945-72661320AF39}" type="presParOf" srcId="{52900832-1FEA-4A33-A5C0-F55ED51DC06A}" destId="{8121035C-D75E-42FE-ABCB-D5D4B3A310DD}" srcOrd="0" destOrd="0" presId="urn:microsoft.com/office/officeart/2017/3/layout/DropPinTimeline"/>
    <dgm:cxn modelId="{AD1FEF21-E061-4966-A8D5-56FCCA45B8A6}" type="presParOf" srcId="{52900832-1FEA-4A33-A5C0-F55ED51DC06A}" destId="{7867E284-4D6E-4F06-B252-9E5FAD31F56A}" srcOrd="1" destOrd="0" presId="urn:microsoft.com/office/officeart/2017/3/layout/DropPinTimeline"/>
    <dgm:cxn modelId="{489EEEAB-BE0A-40F6-8549-958DE0E2A3F6}" type="presParOf" srcId="{476A51EC-4AC2-46AD-9FB1-B8711A770001}" destId="{F65DF309-A754-4BCF-BF20-8A4123FF6456}" srcOrd="2" destOrd="0" presId="urn:microsoft.com/office/officeart/2017/3/layout/DropPinTimeline"/>
    <dgm:cxn modelId="{ED793AAC-1F03-400F-8153-53AF09215571}" type="presParOf" srcId="{476A51EC-4AC2-46AD-9FB1-B8711A770001}" destId="{5121F45E-1AA5-418C-89A4-15C554A1D5AE}" srcOrd="3" destOrd="0" presId="urn:microsoft.com/office/officeart/2017/3/layout/DropPinTimeline"/>
    <dgm:cxn modelId="{449171BC-4598-40EB-8FE9-BDE19F712EBC}" type="presParOf" srcId="{476A51EC-4AC2-46AD-9FB1-B8711A770001}" destId="{931AA499-B491-4A02-A218-A79BA6414E60}" srcOrd="4" destOrd="0" presId="urn:microsoft.com/office/officeart/2017/3/layout/DropPinTimeline"/>
    <dgm:cxn modelId="{6675178D-5812-40DB-91CE-C36D7DA9F1C2}" type="presParOf" srcId="{476A51EC-4AC2-46AD-9FB1-B8711A770001}" destId="{F1C66380-9F3F-4CA1-BF4B-DFDC8148E1DF}" srcOrd="5" destOrd="0" presId="urn:microsoft.com/office/officeart/2017/3/layout/DropPinTimeline"/>
    <dgm:cxn modelId="{5D0EED78-0C9A-48DE-806A-4A11BD753F26}" type="presParOf" srcId="{0AC356B9-0321-4E63-BF31-8D443E0C44BD}" destId="{7860E394-320C-4F88-BE04-82083559E616}" srcOrd="1" destOrd="0" presId="urn:microsoft.com/office/officeart/2017/3/layout/DropPinTimeline"/>
    <dgm:cxn modelId="{E21BDE4F-5EB5-40DE-923C-31E7D7720E67}" type="presParOf" srcId="{0AC356B9-0321-4E63-BF31-8D443E0C44BD}" destId="{35FA8110-72EE-4505-AEDF-DB31AEBAB4EC}" srcOrd="2" destOrd="0" presId="urn:microsoft.com/office/officeart/2017/3/layout/DropPinTimeline"/>
    <dgm:cxn modelId="{54633F12-F3B7-4CC9-B2C1-AD399AC1D8BB}" type="presParOf" srcId="{35FA8110-72EE-4505-AEDF-DB31AEBAB4EC}" destId="{1673826F-8F33-4F2C-A356-D3B04F2F8762}" srcOrd="0" destOrd="0" presId="urn:microsoft.com/office/officeart/2017/3/layout/DropPinTimeline"/>
    <dgm:cxn modelId="{C4CC0EC1-2492-4C99-BD82-573C628A8B0E}" type="presParOf" srcId="{35FA8110-72EE-4505-AEDF-DB31AEBAB4EC}" destId="{8AFF6D60-A898-48E7-9608-EC96121DFB46}" srcOrd="1" destOrd="0" presId="urn:microsoft.com/office/officeart/2017/3/layout/DropPinTimeline"/>
    <dgm:cxn modelId="{76314D97-CF96-4D8E-BC0C-D4179E5FFF51}" type="presParOf" srcId="{8AFF6D60-A898-48E7-9608-EC96121DFB46}" destId="{5875E11D-B3FF-4FA8-A0C5-63C45C03959A}" srcOrd="0" destOrd="0" presId="urn:microsoft.com/office/officeart/2017/3/layout/DropPinTimeline"/>
    <dgm:cxn modelId="{3879D605-93A4-4E1E-BD5D-B37369BFADEC}" type="presParOf" srcId="{8AFF6D60-A898-48E7-9608-EC96121DFB46}" destId="{08450CE6-FFCB-4292-9283-FFA8FC2E7EAD}" srcOrd="1" destOrd="0" presId="urn:microsoft.com/office/officeart/2017/3/layout/DropPinTimeline"/>
    <dgm:cxn modelId="{72CF7CFC-B2DE-433B-8552-50E4F1C43A62}" type="presParOf" srcId="{35FA8110-72EE-4505-AEDF-DB31AEBAB4EC}" destId="{66125A0A-D7DA-47AE-9E78-872A90D274CE}" srcOrd="2" destOrd="0" presId="urn:microsoft.com/office/officeart/2017/3/layout/DropPinTimeline"/>
    <dgm:cxn modelId="{6A0CFECD-0836-4FF6-B889-625B23449DE9}" type="presParOf" srcId="{35FA8110-72EE-4505-AEDF-DB31AEBAB4EC}" destId="{88DDAD45-EE64-4166-8EF0-F7C676D6952B}" srcOrd="3" destOrd="0" presId="urn:microsoft.com/office/officeart/2017/3/layout/DropPinTimeline"/>
    <dgm:cxn modelId="{60DEADFC-D8BF-484A-AAF8-048AD69E2D34}" type="presParOf" srcId="{35FA8110-72EE-4505-AEDF-DB31AEBAB4EC}" destId="{956F4F7A-B7CF-4C64-A9BC-BD814E847B25}" srcOrd="4" destOrd="0" presId="urn:microsoft.com/office/officeart/2017/3/layout/DropPinTimeline"/>
    <dgm:cxn modelId="{F62EE529-24AE-48AA-9533-7DA604C470B0}" type="presParOf" srcId="{35FA8110-72EE-4505-AEDF-DB31AEBAB4EC}" destId="{639ADE32-1401-4D7E-849A-100DF1804E21}" srcOrd="5" destOrd="0" presId="urn:microsoft.com/office/officeart/2017/3/layout/DropPinTimeline"/>
    <dgm:cxn modelId="{ECE3392E-AA8E-40DF-BC92-E31C77A7E772}" type="presParOf" srcId="{0AC356B9-0321-4E63-BF31-8D443E0C44BD}" destId="{FF7506F1-7FA8-47D2-97DF-D8FFF9D44D92}" srcOrd="3" destOrd="0" presId="urn:microsoft.com/office/officeart/2017/3/layout/DropPinTimeline"/>
    <dgm:cxn modelId="{09213128-AC60-4BE9-804F-C003EA33A16F}" type="presParOf" srcId="{0AC356B9-0321-4E63-BF31-8D443E0C44BD}" destId="{01FD61FA-3089-49E5-8269-9502289A8C54}" srcOrd="4" destOrd="0" presId="urn:microsoft.com/office/officeart/2017/3/layout/DropPinTimeline"/>
    <dgm:cxn modelId="{67B4B85A-BC27-40FC-86A5-37A95C86D108}" type="presParOf" srcId="{01FD61FA-3089-49E5-8269-9502289A8C54}" destId="{0ED263E7-F2C3-462A-B48C-7C0356FBD6CF}" srcOrd="0" destOrd="0" presId="urn:microsoft.com/office/officeart/2017/3/layout/DropPinTimeline"/>
    <dgm:cxn modelId="{1331C728-D997-422E-93FB-2D0812A04541}" type="presParOf" srcId="{01FD61FA-3089-49E5-8269-9502289A8C54}" destId="{143905D1-31F9-43A6-BB05-13E987710A21}" srcOrd="1" destOrd="0" presId="urn:microsoft.com/office/officeart/2017/3/layout/DropPinTimeline"/>
    <dgm:cxn modelId="{5B75BE6A-C850-49EF-8813-F828B2905726}" type="presParOf" srcId="{143905D1-31F9-43A6-BB05-13E987710A21}" destId="{E4D376D2-ADCD-4EC7-906F-CFEAB54ED67F}" srcOrd="0" destOrd="0" presId="urn:microsoft.com/office/officeart/2017/3/layout/DropPinTimeline"/>
    <dgm:cxn modelId="{1F6EBE04-9745-46B9-9CEE-DB9BC181D908}" type="presParOf" srcId="{143905D1-31F9-43A6-BB05-13E987710A21}" destId="{6BBE1650-EAC2-4EBE-8E58-9D1D4735BC51}" srcOrd="1" destOrd="0" presId="urn:microsoft.com/office/officeart/2017/3/layout/DropPinTimeline"/>
    <dgm:cxn modelId="{1E832966-A5B3-49C7-82AC-5CB84043DDEE}" type="presParOf" srcId="{01FD61FA-3089-49E5-8269-9502289A8C54}" destId="{B673F781-EA21-499A-94E9-E2AC1AD27FC8}" srcOrd="2" destOrd="0" presId="urn:microsoft.com/office/officeart/2017/3/layout/DropPinTimeline"/>
    <dgm:cxn modelId="{7276C7F0-A3DA-4CAF-891D-9DD53DD3E9C8}" type="presParOf" srcId="{01FD61FA-3089-49E5-8269-9502289A8C54}" destId="{9D48930A-7C6B-4DFE-A866-11B6C3304BF0}" srcOrd="3" destOrd="0" presId="urn:microsoft.com/office/officeart/2017/3/layout/DropPinTimeline"/>
    <dgm:cxn modelId="{94C9D736-591F-4337-85E9-1F17727C9742}" type="presParOf" srcId="{01FD61FA-3089-49E5-8269-9502289A8C54}" destId="{10D413D9-5D6C-4891-A5A5-4D9E77D0381E}" srcOrd="4" destOrd="0" presId="urn:microsoft.com/office/officeart/2017/3/layout/DropPinTimeline"/>
    <dgm:cxn modelId="{773E2322-8A59-42DA-B1DF-81F554773097}" type="presParOf" srcId="{01FD61FA-3089-49E5-8269-9502289A8C54}" destId="{08072AE0-E8DA-46FF-B0BA-793AB5610A91}" srcOrd="5" destOrd="0" presId="urn:microsoft.com/office/officeart/2017/3/layout/DropPinTimeline"/>
    <dgm:cxn modelId="{69FBFA23-F421-421F-8690-3B90EAC236D9}" type="presParOf" srcId="{0AC356B9-0321-4E63-BF31-8D443E0C44BD}" destId="{97D42BA6-3378-4615-A669-426887A49D46}" srcOrd="5" destOrd="0" presId="urn:microsoft.com/office/officeart/2017/3/layout/DropPinTimeline"/>
    <dgm:cxn modelId="{20C098ED-7B81-4988-AEF7-8104C65A6813}" type="presParOf" srcId="{0AC356B9-0321-4E63-BF31-8D443E0C44BD}" destId="{F8DE570D-F21E-4F91-B519-062B71C93AD5}" srcOrd="6" destOrd="0" presId="urn:microsoft.com/office/officeart/2017/3/layout/DropPinTimeline"/>
    <dgm:cxn modelId="{9FA8F47D-89C5-4172-B4F2-DEC9F0F25813}" type="presParOf" srcId="{F8DE570D-F21E-4F91-B519-062B71C93AD5}" destId="{7C7BC974-9615-41E4-9574-556D407AAE29}" srcOrd="0" destOrd="0" presId="urn:microsoft.com/office/officeart/2017/3/layout/DropPinTimeline"/>
    <dgm:cxn modelId="{86D58524-97AE-41DD-9249-C1157F19DF19}" type="presParOf" srcId="{F8DE570D-F21E-4F91-B519-062B71C93AD5}" destId="{007FECE9-AAAF-4F32-B3AD-E36C1685A31A}" srcOrd="1" destOrd="0" presId="urn:microsoft.com/office/officeart/2017/3/layout/DropPinTimeline"/>
    <dgm:cxn modelId="{CF63D15E-A560-4878-9ED6-764D96C242EB}" type="presParOf" srcId="{007FECE9-AAAF-4F32-B3AD-E36C1685A31A}" destId="{ECF5D9C7-2E58-4AA5-B9E4-65C3EC9D62DC}" srcOrd="0" destOrd="0" presId="urn:microsoft.com/office/officeart/2017/3/layout/DropPinTimeline"/>
    <dgm:cxn modelId="{2FCDA79D-9163-4D49-AEBD-3CC181A79EC1}" type="presParOf" srcId="{007FECE9-AAAF-4F32-B3AD-E36C1685A31A}" destId="{0F82377C-CB72-44B0-B6AC-BCE5F5749904}" srcOrd="1" destOrd="0" presId="urn:microsoft.com/office/officeart/2017/3/layout/DropPinTimeline"/>
    <dgm:cxn modelId="{73634068-F538-4450-B3F1-C888F3FC73A6}" type="presParOf" srcId="{F8DE570D-F21E-4F91-B519-062B71C93AD5}" destId="{1AF53F04-5860-4731-9BD7-546104319E4B}" srcOrd="2" destOrd="0" presId="urn:microsoft.com/office/officeart/2017/3/layout/DropPinTimeline"/>
    <dgm:cxn modelId="{597891B7-BFD9-4FCB-B387-3C1F201417BE}" type="presParOf" srcId="{F8DE570D-F21E-4F91-B519-062B71C93AD5}" destId="{1AE28C39-37D2-4CE4-9F11-2EE0D5DFDE8A}" srcOrd="3" destOrd="0" presId="urn:microsoft.com/office/officeart/2017/3/layout/DropPinTimeline"/>
    <dgm:cxn modelId="{00DFB712-9AA0-45CD-ADB1-F1B324062AE5}" type="presParOf" srcId="{F8DE570D-F21E-4F91-B519-062B71C93AD5}" destId="{1C7D7688-5C94-4C01-BD58-26EB172BC7B9}" srcOrd="4" destOrd="0" presId="urn:microsoft.com/office/officeart/2017/3/layout/DropPinTimeline"/>
    <dgm:cxn modelId="{82331522-7B03-456F-81E0-941448AD986C}" type="presParOf" srcId="{F8DE570D-F21E-4F91-B519-062B71C93AD5}" destId="{2B143DD5-EBE0-4EF2-A549-53CF09E30BDD}"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85F1E9A3-8549-4B27-87F9-6B2E8075E465}">
      <dgm:prSet phldr="0"/>
      <dgm:spPr/>
      <dgm:t>
        <a:bodyPr/>
        <a:lstStyle/>
        <a:p>
          <a:pPr>
            <a:defRPr b="1"/>
          </a:pPr>
          <a:r>
            <a:rPr lang="pt-BR" b="1">
              <a:latin typeface="Arial"/>
            </a:rPr>
            <a:t>Linguagens</a:t>
          </a:r>
          <a:r>
            <a:rPr lang="pt-BR">
              <a:latin typeface="Arial"/>
            </a:rPr>
            <a:t> e interfaces</a:t>
          </a:r>
          <a:endParaRPr lang="pt-BR"/>
        </a:p>
      </dgm:t>
    </dgm:pt>
    <dgm:pt modelId="{876FC326-E9CB-4402-B487-F7545FC07EE1}" type="parTrans" cxnId="{CDACD02E-7736-4702-9272-A870799D19DC}">
      <dgm:prSet/>
      <dgm:spPr/>
    </dgm:pt>
    <dgm:pt modelId="{72C5A138-A4E2-4F99-B2E4-B42B9016CDA0}" type="sibTrans" cxnId="{CDACD02E-7736-4702-9272-A870799D19DC}">
      <dgm:prSet/>
      <dgm:spPr/>
    </dgm:pt>
    <dgm:pt modelId="{302EFBBA-4B7E-4E95-817A-48070D4BA8D7}">
      <dgm:prSet phldr="0"/>
      <dgm:spPr/>
      <dgm:t>
        <a:bodyPr/>
        <a:lstStyle/>
        <a:p>
          <a:r>
            <a:rPr lang="pt-BR" b="0">
              <a:latin typeface="Arial"/>
            </a:rPr>
            <a:t>Categorias do usuário</a:t>
          </a:r>
        </a:p>
      </dgm:t>
    </dgm:pt>
    <dgm:pt modelId="{3A67E72D-CC40-4B68-B6AF-D148B11B4706}" type="parTrans" cxnId="{2BF7DEF3-ECEA-4BE1-9700-E9861E169BDA}">
      <dgm:prSet/>
      <dgm:spPr/>
    </dgm:pt>
    <dgm:pt modelId="{181D8485-C5EB-4804-B1C6-D90BF1B69FED}" type="sibTrans" cxnId="{2BF7DEF3-ECEA-4BE1-9700-E9861E169BDA}">
      <dgm:prSet/>
      <dgm:spPr/>
    </dgm:pt>
    <dgm:pt modelId="{7DD0DEC5-4116-4812-8DE7-9BA480015BAD}">
      <dgm:prSet phldr="0"/>
      <dgm:spPr/>
      <dgm:t>
        <a:bodyPr/>
        <a:lstStyle/>
        <a:p>
          <a:pPr>
            <a:defRPr b="1"/>
          </a:pPr>
          <a:r>
            <a:rPr lang="pt-BR">
              <a:latin typeface="Arial"/>
            </a:rPr>
            <a:t>Ambientes de SGBD</a:t>
          </a:r>
        </a:p>
      </dgm:t>
    </dgm:pt>
    <dgm:pt modelId="{2416DB1D-4C10-4437-88D4-0C5F1D036AE1}" type="parTrans" cxnId="{E25DE913-12B1-4CB3-92C1-27D0DC899EC9}">
      <dgm:prSet/>
      <dgm:spPr/>
    </dgm:pt>
    <dgm:pt modelId="{AC7DD221-0886-4CCD-9C71-45A5145456E1}" type="sibTrans" cxnId="{E25DE913-12B1-4CB3-92C1-27D0DC899EC9}">
      <dgm:prSet/>
      <dgm:spPr/>
    </dgm:pt>
    <dgm:pt modelId="{9EB4868C-0CF3-49E9-85DA-226BE94B41AB}">
      <dgm:prSet phldr="0"/>
      <dgm:spPr/>
      <dgm:t>
        <a:bodyPr/>
        <a:lstStyle/>
        <a:p>
          <a:pPr rtl="0">
            <a:defRPr b="1"/>
          </a:pPr>
          <a:r>
            <a:rPr lang="pt-BR">
              <a:latin typeface="Arial"/>
            </a:rPr>
            <a:t>Utilitários e ferramentas</a:t>
          </a:r>
        </a:p>
      </dgm:t>
    </dgm:pt>
    <dgm:pt modelId="{1CE87F01-2FFB-41B6-A69B-727504EB00BB}" type="parTrans" cxnId="{E2E9D764-3FA7-49DF-9A0C-FCD23A8FA69A}">
      <dgm:prSet/>
      <dgm:spPr/>
    </dgm:pt>
    <dgm:pt modelId="{B4F08C8B-80AB-413B-9CBE-A73A5BF0769C}" type="sibTrans" cxnId="{E2E9D764-3FA7-49DF-9A0C-FCD23A8FA69A}">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DC4E67-AA71-4A37-9F7A-76AFE6F5A1CA}" type="pres">
      <dgm:prSet presAssocID="{85F1E9A3-8549-4B27-87F9-6B2E8075E465}" presName="composite" presStyleCnt="0"/>
      <dgm:spPr/>
    </dgm:pt>
    <dgm:pt modelId="{99033E4C-FED4-48DF-8E0F-3C613EDFEC00}" type="pres">
      <dgm:prSet presAssocID="{85F1E9A3-8549-4B27-87F9-6B2E8075E465}"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777E32B8-B0AF-4033-BB34-31FAD49FDA27}" type="pres">
      <dgm:prSet presAssocID="{85F1E9A3-8549-4B27-87F9-6B2E8075E465}" presName="DropPinPlaceHolder" presStyleCnt="0"/>
      <dgm:spPr/>
    </dgm:pt>
    <dgm:pt modelId="{9A49FF3A-FBF7-4531-AB47-9465F924D474}" type="pres">
      <dgm:prSet presAssocID="{85F1E9A3-8549-4B27-87F9-6B2E8075E465}" presName="DropPin" presStyleLbl="alignNode1" presStyleIdx="0" presStyleCnt="3"/>
      <dgm:spPr/>
    </dgm:pt>
    <dgm:pt modelId="{9D759DB7-F496-4157-8DD6-209ABC678E80}" type="pres">
      <dgm:prSet presAssocID="{85F1E9A3-8549-4B27-87F9-6B2E8075E465}"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3A50A14B-5997-4AAF-A2CF-32C9E81D7A8D}" type="pres">
      <dgm:prSet presAssocID="{85F1E9A3-8549-4B27-87F9-6B2E8075E465}" presName="L2TextContainer" presStyleLbl="revTx" presStyleIdx="0" presStyleCnt="6">
        <dgm:presLayoutVars>
          <dgm:bulletEnabled val="1"/>
        </dgm:presLayoutVars>
      </dgm:prSet>
      <dgm:spPr/>
    </dgm:pt>
    <dgm:pt modelId="{FF68C7F3-7290-4DFA-81BC-42BFDA2601F8}" type="pres">
      <dgm:prSet presAssocID="{85F1E9A3-8549-4B27-87F9-6B2E8075E465}" presName="L1TextContainer" presStyleLbl="revTx" presStyleIdx="1" presStyleCnt="6">
        <dgm:presLayoutVars>
          <dgm:chMax val="1"/>
          <dgm:chPref val="1"/>
          <dgm:bulletEnabled val="1"/>
        </dgm:presLayoutVars>
      </dgm:prSet>
      <dgm:spPr/>
    </dgm:pt>
    <dgm:pt modelId="{22A6FB89-E856-4F85-BA13-86D368499166}" type="pres">
      <dgm:prSet presAssocID="{85F1E9A3-8549-4B27-87F9-6B2E8075E465}"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6C771DD8-F554-424E-AE28-7BDAD0593AC4}" type="pres">
      <dgm:prSet presAssocID="{85F1E9A3-8549-4B27-87F9-6B2E8075E465}" presName="EmptyPlaceHolder" presStyleCnt="0"/>
      <dgm:spPr/>
    </dgm:pt>
    <dgm:pt modelId="{9745B873-9F26-4F28-ABD5-B674C7CAF9FC}" type="pres">
      <dgm:prSet presAssocID="{72C5A138-A4E2-4F99-B2E4-B42B9016CDA0}" presName="spaceBetweenRectangles" presStyleCnt="0"/>
      <dgm:spPr/>
    </dgm:pt>
    <dgm:pt modelId="{785480F9-A3E4-44D5-AC6D-C504CC7AC2F4}" type="pres">
      <dgm:prSet presAssocID="{7DD0DEC5-4116-4812-8DE7-9BA480015BAD}" presName="composite" presStyleCnt="0"/>
      <dgm:spPr/>
    </dgm:pt>
    <dgm:pt modelId="{2E910A78-AA96-47A3-B226-01A78C7B09F5}" type="pres">
      <dgm:prSet presAssocID="{7DD0DEC5-4116-4812-8DE7-9BA480015BAD}"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B4EBEB1-2EC4-4BA5-A418-05FE8C448524}" type="pres">
      <dgm:prSet presAssocID="{7DD0DEC5-4116-4812-8DE7-9BA480015BAD}" presName="DropPinPlaceHolder" presStyleCnt="0"/>
      <dgm:spPr/>
    </dgm:pt>
    <dgm:pt modelId="{29250C4F-69C4-4AA5-A2EC-A976856F0199}" type="pres">
      <dgm:prSet presAssocID="{7DD0DEC5-4116-4812-8DE7-9BA480015BAD}" presName="DropPin" presStyleLbl="alignNode1" presStyleIdx="1" presStyleCnt="3"/>
      <dgm:spPr/>
    </dgm:pt>
    <dgm:pt modelId="{A154154F-C377-47B2-B732-70A1D6EF014A}" type="pres">
      <dgm:prSet presAssocID="{7DD0DEC5-4116-4812-8DE7-9BA480015BAD}"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130A6B48-EB57-4C95-97A3-81B9AA3FBCE4}" type="pres">
      <dgm:prSet presAssocID="{7DD0DEC5-4116-4812-8DE7-9BA480015BAD}" presName="L2TextContainer" presStyleLbl="revTx" presStyleIdx="2" presStyleCnt="6">
        <dgm:presLayoutVars>
          <dgm:bulletEnabled val="1"/>
        </dgm:presLayoutVars>
      </dgm:prSet>
      <dgm:spPr/>
    </dgm:pt>
    <dgm:pt modelId="{E917454C-ED45-4D2C-9BA8-41DED42E01BD}" type="pres">
      <dgm:prSet presAssocID="{7DD0DEC5-4116-4812-8DE7-9BA480015BAD}" presName="L1TextContainer" presStyleLbl="revTx" presStyleIdx="3" presStyleCnt="6">
        <dgm:presLayoutVars>
          <dgm:chMax val="1"/>
          <dgm:chPref val="1"/>
          <dgm:bulletEnabled val="1"/>
        </dgm:presLayoutVars>
      </dgm:prSet>
      <dgm:spPr/>
    </dgm:pt>
    <dgm:pt modelId="{BA2EEECD-2CF8-4344-8385-581BB304FD1F}" type="pres">
      <dgm:prSet presAssocID="{7DD0DEC5-4116-4812-8DE7-9BA480015BAD}"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D9443E40-B071-4418-8B3F-65428487D223}" type="pres">
      <dgm:prSet presAssocID="{7DD0DEC5-4116-4812-8DE7-9BA480015BAD}" presName="EmptyPlaceHolder" presStyleCnt="0"/>
      <dgm:spPr/>
    </dgm:pt>
    <dgm:pt modelId="{3E970DD7-F027-4EED-8929-E80DD5DE0CA4}" type="pres">
      <dgm:prSet presAssocID="{AC7DD221-0886-4CCD-9C71-45A5145456E1}" presName="spaceBetweenRectangles" presStyleCnt="0"/>
      <dgm:spPr/>
    </dgm:pt>
    <dgm:pt modelId="{B256430C-1544-40F7-BFBE-9D1A01496CED}" type="pres">
      <dgm:prSet presAssocID="{9EB4868C-0CF3-49E9-85DA-226BE94B41AB}" presName="composite" presStyleCnt="0"/>
      <dgm:spPr/>
    </dgm:pt>
    <dgm:pt modelId="{455D635F-81B6-402B-A87B-0E645EB33FC0}" type="pres">
      <dgm:prSet presAssocID="{9EB4868C-0CF3-49E9-85DA-226BE94B41AB}"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B7BFCBB0-1E24-4450-8FD0-056878AFEC9D}" type="pres">
      <dgm:prSet presAssocID="{9EB4868C-0CF3-49E9-85DA-226BE94B41AB}" presName="DropPinPlaceHolder" presStyleCnt="0"/>
      <dgm:spPr/>
    </dgm:pt>
    <dgm:pt modelId="{5E7AEAF1-61D4-4064-A145-1DD8E76E2910}" type="pres">
      <dgm:prSet presAssocID="{9EB4868C-0CF3-49E9-85DA-226BE94B41AB}" presName="DropPin" presStyleLbl="alignNode1" presStyleIdx="2" presStyleCnt="3"/>
      <dgm:spPr/>
    </dgm:pt>
    <dgm:pt modelId="{B3DA3D87-1FCF-4588-BE68-4E90F7A09DF3}" type="pres">
      <dgm:prSet presAssocID="{9EB4868C-0CF3-49E9-85DA-226BE94B41AB}"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3F3F59E2-688D-449F-9085-FFECC34C7F54}" type="pres">
      <dgm:prSet presAssocID="{9EB4868C-0CF3-49E9-85DA-226BE94B41AB}" presName="L2TextContainer" presStyleLbl="revTx" presStyleIdx="4" presStyleCnt="6">
        <dgm:presLayoutVars>
          <dgm:bulletEnabled val="1"/>
        </dgm:presLayoutVars>
      </dgm:prSet>
      <dgm:spPr/>
    </dgm:pt>
    <dgm:pt modelId="{8087E034-8296-4AE8-9B3F-4766FC0C0E84}" type="pres">
      <dgm:prSet presAssocID="{9EB4868C-0CF3-49E9-85DA-226BE94B41AB}" presName="L1TextContainer" presStyleLbl="revTx" presStyleIdx="5" presStyleCnt="6">
        <dgm:presLayoutVars>
          <dgm:chMax val="1"/>
          <dgm:chPref val="1"/>
          <dgm:bulletEnabled val="1"/>
        </dgm:presLayoutVars>
      </dgm:prSet>
      <dgm:spPr/>
    </dgm:pt>
    <dgm:pt modelId="{055A268D-9AD3-4867-B767-FADE0B5F252D}" type="pres">
      <dgm:prSet presAssocID="{9EB4868C-0CF3-49E9-85DA-226BE94B41AB}"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C5D40316-03BC-44E6-B919-0A5371E4AEE3}" type="pres">
      <dgm:prSet presAssocID="{9EB4868C-0CF3-49E9-85DA-226BE94B41AB}" presName="EmptyPlaceHolder" presStyleCnt="0"/>
      <dgm:spPr/>
    </dgm:pt>
  </dgm:ptLst>
  <dgm:cxnLst>
    <dgm:cxn modelId="{EEF0C307-2DE6-4262-B35A-4D1AC94C2C35}" type="presOf" srcId="{7DD0DEC5-4116-4812-8DE7-9BA480015BAD}" destId="{E917454C-ED45-4D2C-9BA8-41DED42E01BD}" srcOrd="0" destOrd="0" presId="urn:microsoft.com/office/officeart/2017/3/layout/DropPinTimeline"/>
    <dgm:cxn modelId="{E25DE913-12B1-4CB3-92C1-27D0DC899EC9}" srcId="{B2A373E1-0EF3-4471-BC5F-CE9A58991D11}" destId="{7DD0DEC5-4116-4812-8DE7-9BA480015BAD}" srcOrd="1" destOrd="0" parTransId="{2416DB1D-4C10-4437-88D4-0C5F1D036AE1}" sibTransId="{AC7DD221-0886-4CCD-9C71-45A5145456E1}"/>
    <dgm:cxn modelId="{CDACD02E-7736-4702-9272-A870799D19DC}" srcId="{B2A373E1-0EF3-4471-BC5F-CE9A58991D11}" destId="{85F1E9A3-8549-4B27-87F9-6B2E8075E465}" srcOrd="0" destOrd="0" parTransId="{876FC326-E9CB-4402-B487-F7545FC07EE1}" sibTransId="{72C5A138-A4E2-4F99-B2E4-B42B9016CDA0}"/>
    <dgm:cxn modelId="{E2E9D764-3FA7-49DF-9A0C-FCD23A8FA69A}" srcId="{B2A373E1-0EF3-4471-BC5F-CE9A58991D11}" destId="{9EB4868C-0CF3-49E9-85DA-226BE94B41AB}" srcOrd="2" destOrd="0" parTransId="{1CE87F01-2FFB-41B6-A69B-727504EB00BB}" sibTransId="{B4F08C8B-80AB-413B-9CBE-A73A5BF0769C}"/>
    <dgm:cxn modelId="{3FB326AC-BAFA-4A81-B63B-D90606FA0E3D}" type="presOf" srcId="{B2A373E1-0EF3-4471-BC5F-CE9A58991D11}" destId="{AA28CA9B-BAF9-47E7-8A13-702C8082A656}" srcOrd="0" destOrd="0" presId="urn:microsoft.com/office/officeart/2017/3/layout/DropPinTimeline"/>
    <dgm:cxn modelId="{093D2FB6-EBEB-43B5-BF3E-0788BF7E939C}" type="presOf" srcId="{302EFBBA-4B7E-4E95-817A-48070D4BA8D7}" destId="{3A50A14B-5997-4AAF-A2CF-32C9E81D7A8D}" srcOrd="0" destOrd="0" presId="urn:microsoft.com/office/officeart/2017/3/layout/DropPinTimeline"/>
    <dgm:cxn modelId="{D929E6C0-6DD0-4012-A921-92DE1600932C}" type="presOf" srcId="{85F1E9A3-8549-4B27-87F9-6B2E8075E465}" destId="{FF68C7F3-7290-4DFA-81BC-42BFDA2601F8}" srcOrd="0" destOrd="0" presId="urn:microsoft.com/office/officeart/2017/3/layout/DropPinTimeline"/>
    <dgm:cxn modelId="{481451E7-D09C-45CB-949D-41131135D14E}" type="presOf" srcId="{9EB4868C-0CF3-49E9-85DA-226BE94B41AB}" destId="{8087E034-8296-4AE8-9B3F-4766FC0C0E84}" srcOrd="0" destOrd="0" presId="urn:microsoft.com/office/officeart/2017/3/layout/DropPinTimeline"/>
    <dgm:cxn modelId="{2BF7DEF3-ECEA-4BE1-9700-E9861E169BDA}" srcId="{85F1E9A3-8549-4B27-87F9-6B2E8075E465}" destId="{302EFBBA-4B7E-4E95-817A-48070D4BA8D7}" srcOrd="0" destOrd="0" parTransId="{3A67E72D-CC40-4B68-B6AF-D148B11B4706}" sibTransId="{181D8485-C5EB-4804-B1C6-D90BF1B69FED}"/>
    <dgm:cxn modelId="{3871A852-3A99-42C6-8348-E8A215938AE3}" type="presParOf" srcId="{AA28CA9B-BAF9-47E7-8A13-702C8082A656}" destId="{FF14B7D0-5540-400A-A05F-2B217081068A}" srcOrd="0" destOrd="0" presId="urn:microsoft.com/office/officeart/2017/3/layout/DropPinTimeline"/>
    <dgm:cxn modelId="{568EB39E-4FA3-45B6-A826-610BEC0B8365}" type="presParOf" srcId="{AA28CA9B-BAF9-47E7-8A13-702C8082A656}" destId="{D53483CF-162A-4103-B3D8-65A409537D8D}" srcOrd="1" destOrd="0" presId="urn:microsoft.com/office/officeart/2017/3/layout/DropPinTimeline"/>
    <dgm:cxn modelId="{45ED7316-53B4-400D-8874-6A9079CD18B4}" type="presParOf" srcId="{D53483CF-162A-4103-B3D8-65A409537D8D}" destId="{95DC4E67-AA71-4A37-9F7A-76AFE6F5A1CA}" srcOrd="0" destOrd="0" presId="urn:microsoft.com/office/officeart/2017/3/layout/DropPinTimeline"/>
    <dgm:cxn modelId="{A46C0C12-9D43-453A-B7D3-01C0E3644A8E}" type="presParOf" srcId="{95DC4E67-AA71-4A37-9F7A-76AFE6F5A1CA}" destId="{99033E4C-FED4-48DF-8E0F-3C613EDFEC00}" srcOrd="0" destOrd="0" presId="urn:microsoft.com/office/officeart/2017/3/layout/DropPinTimeline"/>
    <dgm:cxn modelId="{A4F095AE-F485-460F-942F-31CC0F0AD5B5}" type="presParOf" srcId="{95DC4E67-AA71-4A37-9F7A-76AFE6F5A1CA}" destId="{777E32B8-B0AF-4033-BB34-31FAD49FDA27}" srcOrd="1" destOrd="0" presId="urn:microsoft.com/office/officeart/2017/3/layout/DropPinTimeline"/>
    <dgm:cxn modelId="{B81F40AB-F444-4B77-A8B7-26CF2E5436E8}" type="presParOf" srcId="{777E32B8-B0AF-4033-BB34-31FAD49FDA27}" destId="{9A49FF3A-FBF7-4531-AB47-9465F924D474}" srcOrd="0" destOrd="0" presId="urn:microsoft.com/office/officeart/2017/3/layout/DropPinTimeline"/>
    <dgm:cxn modelId="{F9891329-FC06-4EC9-A77A-960AD1B4AF1A}" type="presParOf" srcId="{777E32B8-B0AF-4033-BB34-31FAD49FDA27}" destId="{9D759DB7-F496-4157-8DD6-209ABC678E80}" srcOrd="1" destOrd="0" presId="urn:microsoft.com/office/officeart/2017/3/layout/DropPinTimeline"/>
    <dgm:cxn modelId="{463F2F75-E0CC-4BBA-A20F-2D7418D2CE9F}" type="presParOf" srcId="{95DC4E67-AA71-4A37-9F7A-76AFE6F5A1CA}" destId="{3A50A14B-5997-4AAF-A2CF-32C9E81D7A8D}" srcOrd="2" destOrd="0" presId="urn:microsoft.com/office/officeart/2017/3/layout/DropPinTimeline"/>
    <dgm:cxn modelId="{E89B0A4C-3755-4244-A52C-A08AC3884E5D}" type="presParOf" srcId="{95DC4E67-AA71-4A37-9F7A-76AFE6F5A1CA}" destId="{FF68C7F3-7290-4DFA-81BC-42BFDA2601F8}" srcOrd="3" destOrd="0" presId="urn:microsoft.com/office/officeart/2017/3/layout/DropPinTimeline"/>
    <dgm:cxn modelId="{1FF78775-11C3-4065-BA16-D3D59ACAE4F8}" type="presParOf" srcId="{95DC4E67-AA71-4A37-9F7A-76AFE6F5A1CA}" destId="{22A6FB89-E856-4F85-BA13-86D368499166}" srcOrd="4" destOrd="0" presId="urn:microsoft.com/office/officeart/2017/3/layout/DropPinTimeline"/>
    <dgm:cxn modelId="{86BD6BC4-4041-4635-A444-5DF80A294122}" type="presParOf" srcId="{95DC4E67-AA71-4A37-9F7A-76AFE6F5A1CA}" destId="{6C771DD8-F554-424E-AE28-7BDAD0593AC4}" srcOrd="5" destOrd="0" presId="urn:microsoft.com/office/officeart/2017/3/layout/DropPinTimeline"/>
    <dgm:cxn modelId="{22DA2DAB-E1E6-44B0-9275-D7A86A94869F}" type="presParOf" srcId="{D53483CF-162A-4103-B3D8-65A409537D8D}" destId="{9745B873-9F26-4F28-ABD5-B674C7CAF9FC}" srcOrd="1" destOrd="0" presId="urn:microsoft.com/office/officeart/2017/3/layout/DropPinTimeline"/>
    <dgm:cxn modelId="{2AA6C433-9F70-4215-8BB0-BFFA406FB599}" type="presParOf" srcId="{D53483CF-162A-4103-B3D8-65A409537D8D}" destId="{785480F9-A3E4-44D5-AC6D-C504CC7AC2F4}" srcOrd="2" destOrd="0" presId="urn:microsoft.com/office/officeart/2017/3/layout/DropPinTimeline"/>
    <dgm:cxn modelId="{AB1905F3-DB6E-4145-A709-8665342787A1}" type="presParOf" srcId="{785480F9-A3E4-44D5-AC6D-C504CC7AC2F4}" destId="{2E910A78-AA96-47A3-B226-01A78C7B09F5}" srcOrd="0" destOrd="0" presId="urn:microsoft.com/office/officeart/2017/3/layout/DropPinTimeline"/>
    <dgm:cxn modelId="{4764FED3-3CC1-47C4-857A-9E40FC2D0597}" type="presParOf" srcId="{785480F9-A3E4-44D5-AC6D-C504CC7AC2F4}" destId="{9B4EBEB1-2EC4-4BA5-A418-05FE8C448524}" srcOrd="1" destOrd="0" presId="urn:microsoft.com/office/officeart/2017/3/layout/DropPinTimeline"/>
    <dgm:cxn modelId="{B9030874-86E6-4885-B774-433DC8B5FA55}" type="presParOf" srcId="{9B4EBEB1-2EC4-4BA5-A418-05FE8C448524}" destId="{29250C4F-69C4-4AA5-A2EC-A976856F0199}" srcOrd="0" destOrd="0" presId="urn:microsoft.com/office/officeart/2017/3/layout/DropPinTimeline"/>
    <dgm:cxn modelId="{E4836A17-6E2F-47DB-8F6E-2555A1028385}" type="presParOf" srcId="{9B4EBEB1-2EC4-4BA5-A418-05FE8C448524}" destId="{A154154F-C377-47B2-B732-70A1D6EF014A}" srcOrd="1" destOrd="0" presId="urn:microsoft.com/office/officeart/2017/3/layout/DropPinTimeline"/>
    <dgm:cxn modelId="{4D4873BA-611A-4296-B739-01FE56545376}" type="presParOf" srcId="{785480F9-A3E4-44D5-AC6D-C504CC7AC2F4}" destId="{130A6B48-EB57-4C95-97A3-81B9AA3FBCE4}" srcOrd="2" destOrd="0" presId="urn:microsoft.com/office/officeart/2017/3/layout/DropPinTimeline"/>
    <dgm:cxn modelId="{B05CDFCD-E32C-4A0F-A6E9-975546F0C9DF}" type="presParOf" srcId="{785480F9-A3E4-44D5-AC6D-C504CC7AC2F4}" destId="{E917454C-ED45-4D2C-9BA8-41DED42E01BD}" srcOrd="3" destOrd="0" presId="urn:microsoft.com/office/officeart/2017/3/layout/DropPinTimeline"/>
    <dgm:cxn modelId="{458CE746-2212-4155-8CAB-B7F898CF0CA5}" type="presParOf" srcId="{785480F9-A3E4-44D5-AC6D-C504CC7AC2F4}" destId="{BA2EEECD-2CF8-4344-8385-581BB304FD1F}" srcOrd="4" destOrd="0" presId="urn:microsoft.com/office/officeart/2017/3/layout/DropPinTimeline"/>
    <dgm:cxn modelId="{B541B4E8-9F3A-491F-91F6-73476E89DD3A}" type="presParOf" srcId="{785480F9-A3E4-44D5-AC6D-C504CC7AC2F4}" destId="{D9443E40-B071-4418-8B3F-65428487D223}" srcOrd="5" destOrd="0" presId="urn:microsoft.com/office/officeart/2017/3/layout/DropPinTimeline"/>
    <dgm:cxn modelId="{2C4E13FE-4C9F-47C6-95DF-652A952997C1}" type="presParOf" srcId="{D53483CF-162A-4103-B3D8-65A409537D8D}" destId="{3E970DD7-F027-4EED-8929-E80DD5DE0CA4}" srcOrd="3" destOrd="0" presId="urn:microsoft.com/office/officeart/2017/3/layout/DropPinTimeline"/>
    <dgm:cxn modelId="{C139EE15-AB6A-42AC-A5CB-3BB52C0FBF80}" type="presParOf" srcId="{D53483CF-162A-4103-B3D8-65A409537D8D}" destId="{B256430C-1544-40F7-BFBE-9D1A01496CED}" srcOrd="4" destOrd="0" presId="urn:microsoft.com/office/officeart/2017/3/layout/DropPinTimeline"/>
    <dgm:cxn modelId="{1FBB2CAB-025C-479B-99B0-1A3F6DED45BF}" type="presParOf" srcId="{B256430C-1544-40F7-BFBE-9D1A01496CED}" destId="{455D635F-81B6-402B-A87B-0E645EB33FC0}" srcOrd="0" destOrd="0" presId="urn:microsoft.com/office/officeart/2017/3/layout/DropPinTimeline"/>
    <dgm:cxn modelId="{383B4F4B-A9C3-4B91-B606-946E65761097}" type="presParOf" srcId="{B256430C-1544-40F7-BFBE-9D1A01496CED}" destId="{B7BFCBB0-1E24-4450-8FD0-056878AFEC9D}" srcOrd="1" destOrd="0" presId="urn:microsoft.com/office/officeart/2017/3/layout/DropPinTimeline"/>
    <dgm:cxn modelId="{6D141300-BEA4-46A0-A25C-C7676571697D}" type="presParOf" srcId="{B7BFCBB0-1E24-4450-8FD0-056878AFEC9D}" destId="{5E7AEAF1-61D4-4064-A145-1DD8E76E2910}" srcOrd="0" destOrd="0" presId="urn:microsoft.com/office/officeart/2017/3/layout/DropPinTimeline"/>
    <dgm:cxn modelId="{37CC18C3-2F26-4397-BA44-7BA0DB82F2FB}" type="presParOf" srcId="{B7BFCBB0-1E24-4450-8FD0-056878AFEC9D}" destId="{B3DA3D87-1FCF-4588-BE68-4E90F7A09DF3}" srcOrd="1" destOrd="0" presId="urn:microsoft.com/office/officeart/2017/3/layout/DropPinTimeline"/>
    <dgm:cxn modelId="{FC0E6E9F-7869-4EEC-B3EA-D2C2F183E412}" type="presParOf" srcId="{B256430C-1544-40F7-BFBE-9D1A01496CED}" destId="{3F3F59E2-688D-449F-9085-FFECC34C7F54}" srcOrd="2" destOrd="0" presId="urn:microsoft.com/office/officeart/2017/3/layout/DropPinTimeline"/>
    <dgm:cxn modelId="{E5E9DF4D-4029-4E02-A0C1-395FF77F7515}" type="presParOf" srcId="{B256430C-1544-40F7-BFBE-9D1A01496CED}" destId="{8087E034-8296-4AE8-9B3F-4766FC0C0E84}" srcOrd="3" destOrd="0" presId="urn:microsoft.com/office/officeart/2017/3/layout/DropPinTimeline"/>
    <dgm:cxn modelId="{9230B2DC-FAEE-495E-AF3F-8C093C9EB153}" type="presParOf" srcId="{B256430C-1544-40F7-BFBE-9D1A01496CED}" destId="{055A268D-9AD3-4867-B767-FADE0B5F252D}" srcOrd="4" destOrd="0" presId="urn:microsoft.com/office/officeart/2017/3/layout/DropPinTimeline"/>
    <dgm:cxn modelId="{EF5CE372-A347-4F7E-ABBE-6D6D6971C2A3}" type="presParOf" srcId="{B256430C-1544-40F7-BFBE-9D1A01496CED}" destId="{C5D40316-03BC-44E6-B919-0A5371E4AEE3}"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9EB4868C-0CF3-49E9-85DA-226BE94B41AB}">
      <dgm:prSet phldr="0"/>
      <dgm:spPr/>
      <dgm:t>
        <a:bodyPr/>
        <a:lstStyle/>
        <a:p>
          <a:pPr>
            <a:defRPr b="1"/>
          </a:pPr>
          <a:r>
            <a:rPr lang="pt-BR">
              <a:latin typeface="Arial"/>
            </a:rPr>
            <a:t> Modelos de arquitetura</a:t>
          </a:r>
        </a:p>
      </dgm:t>
    </dgm:pt>
    <dgm:pt modelId="{1CE87F01-2FFB-41B6-A69B-727504EB00BB}" type="parTrans" cxnId="{E2E9D764-3FA7-49DF-9A0C-FCD23A8FA69A}">
      <dgm:prSet/>
      <dgm:spPr/>
    </dgm:pt>
    <dgm:pt modelId="{B4F08C8B-80AB-413B-9CBE-A73A5BF0769C}" type="sibTrans" cxnId="{E2E9D764-3FA7-49DF-9A0C-FCD23A8FA69A}">
      <dgm:prSet/>
      <dgm:spPr/>
    </dgm:pt>
    <dgm:pt modelId="{423E0FEA-8275-46AC-A48D-BA469FDF153F}">
      <dgm:prSet phldr="0"/>
      <dgm:spPr/>
      <dgm:t>
        <a:bodyPr/>
        <a:lstStyle/>
        <a:p>
          <a:r>
            <a:rPr lang="pt-BR" b="1">
              <a:latin typeface="Arial"/>
            </a:rPr>
            <a:t>Centralizado</a:t>
          </a:r>
          <a:endParaRPr lang="pt-BR" b="1"/>
        </a:p>
      </dgm:t>
    </dgm:pt>
    <dgm:pt modelId="{EC63A1D1-0842-4265-AE19-01605C49E7DA}" type="parTrans" cxnId="{15228BE3-465F-425C-B8C3-B35BD8261996}">
      <dgm:prSet/>
      <dgm:spPr/>
    </dgm:pt>
    <dgm:pt modelId="{329DE178-F90F-4AEE-8A51-69806CF2A63F}" type="sibTrans" cxnId="{15228BE3-465F-425C-B8C3-B35BD8261996}">
      <dgm:prSet/>
      <dgm:spPr/>
    </dgm:pt>
    <dgm:pt modelId="{FE528E4B-AE5C-40B0-8147-DC4D4B5D73B5}">
      <dgm:prSet phldr="0"/>
      <dgm:spPr/>
      <dgm:t>
        <a:bodyPr/>
        <a:lstStyle/>
        <a:p>
          <a:pPr>
            <a:defRPr b="1"/>
          </a:pPr>
          <a:r>
            <a:rPr lang="pt-BR" b="1">
              <a:latin typeface="Arial"/>
            </a:rPr>
            <a:t> Classificação de SGBD</a:t>
          </a:r>
        </a:p>
      </dgm:t>
    </dgm:pt>
    <dgm:pt modelId="{97D4FCCD-940A-4401-842D-26F58361F643}" type="parTrans" cxnId="{ACC5F247-2FA4-4475-92C5-875C0A70AF30}">
      <dgm:prSet/>
      <dgm:spPr/>
    </dgm:pt>
    <dgm:pt modelId="{2F78DE60-A84A-4075-9372-6798C9D7D2D1}" type="sibTrans" cxnId="{ACC5F247-2FA4-4475-92C5-875C0A70AF30}">
      <dgm:prSet/>
      <dgm:spPr/>
    </dgm:pt>
    <dgm:pt modelId="{D0CD7A5D-29C3-4234-B926-8D2A05005D7E}">
      <dgm:prSet phldr="0"/>
      <dgm:spPr/>
      <dgm:t>
        <a:bodyPr/>
        <a:lstStyle/>
        <a:p>
          <a:r>
            <a:rPr lang="pt-BR" b="1">
              <a:latin typeface="Arial"/>
            </a:rPr>
            <a:t>Distribuído</a:t>
          </a:r>
        </a:p>
      </dgm:t>
    </dgm:pt>
    <dgm:pt modelId="{1F885031-3110-4190-B28A-E3114B746422}" type="parTrans" cxnId="{5C01DD41-14D5-45C0-9D84-C2A075E95E03}">
      <dgm:prSet/>
      <dgm:spPr/>
    </dgm:pt>
    <dgm:pt modelId="{63359608-C6D3-44F3-8341-3DFBC3593933}" type="sibTrans" cxnId="{5C01DD41-14D5-45C0-9D84-C2A075E95E03}">
      <dgm:prSet/>
      <dgm:spPr/>
    </dgm:pt>
    <dgm:pt modelId="{B94AB570-2D5B-4A7A-9FBB-A4633CB25849}">
      <dgm:prSet phldr="0"/>
      <dgm:spPr/>
      <dgm:t>
        <a:bodyPr/>
        <a:lstStyle/>
        <a:p>
          <a:pPr rtl="0">
            <a:defRPr b="1"/>
          </a:pPr>
          <a:r>
            <a:rPr lang="pt-BR" b="1">
              <a:latin typeface="Arial"/>
            </a:rPr>
            <a:t> Modelo, usuários, sites ...</a:t>
          </a:r>
        </a:p>
      </dgm:t>
    </dgm:pt>
    <dgm:pt modelId="{6CD30B48-9DAF-438C-A7D9-3EDCDEE06BA2}" type="parTrans" cxnId="{329B06D0-D971-4E67-A8C9-9D9045E26EC2}">
      <dgm:prSet/>
      <dgm:spPr/>
    </dgm:pt>
    <dgm:pt modelId="{63989647-8430-49FC-88CD-5291770FFAF9}" type="sibTrans" cxnId="{329B06D0-D971-4E67-A8C9-9D9045E26EC2}">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3"/>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95A99D32-17A7-43F2-BC05-B0E20812D371}" type="pres">
      <dgm:prSet presAssocID="{9EB4868C-0CF3-49E9-85DA-226BE94B41AB}" presName="composite1" presStyleCnt="0"/>
      <dgm:spPr/>
    </dgm:pt>
    <dgm:pt modelId="{EEB053A9-D47E-45E9-B2E2-2C747FFBC142}" type="pres">
      <dgm:prSet presAssocID="{9EB4868C-0CF3-49E9-85DA-226BE94B41AB}" presName="ConnectorPoint1" presStyleLbl="lnNode1" presStyleIdx="0" presStyleCnt="2"/>
      <dgm:spPr/>
    </dgm:pt>
    <dgm:pt modelId="{F96E143E-5390-415C-887D-0BEDFF0705D1}" type="pres">
      <dgm:prSet presAssocID="{9EB4868C-0CF3-49E9-85DA-226BE94B41AB}" presName="DropPinPlaceHolder1" presStyleCnt="0"/>
      <dgm:spPr/>
    </dgm:pt>
    <dgm:pt modelId="{F36CA075-7257-4C8B-A7CF-3B3148D7DA2C}" type="pres">
      <dgm:prSet presAssocID="{9EB4868C-0CF3-49E9-85DA-226BE94B41AB}" presName="DropPin1" presStyleLbl="alignNode1" presStyleIdx="0" presStyleCnt="2"/>
      <dgm:spPr/>
    </dgm:pt>
    <dgm:pt modelId="{EF543B74-416D-4A72-8EC7-575B7FC25027}" type="pres">
      <dgm:prSet presAssocID="{9EB4868C-0CF3-49E9-85DA-226BE94B41AB}" presName="Ellipse1" presStyleLbl="fgAcc1" presStyleIdx="1" presStyleCnt="3"/>
      <dgm:spPr>
        <a:solidFill>
          <a:schemeClr val="lt1">
            <a:alpha val="90000"/>
            <a:hueOff val="0"/>
            <a:satOff val="0"/>
            <a:lumOff val="0"/>
            <a:alphaOff val="0"/>
          </a:schemeClr>
        </a:solidFill>
        <a:ln w="25400" cap="flat" cmpd="sng" algn="ctr">
          <a:noFill/>
          <a:prstDash val="solid"/>
        </a:ln>
        <a:effectLst/>
      </dgm:spPr>
    </dgm:pt>
    <dgm:pt modelId="{720738F9-8341-477F-8B29-9907C5B0821F}" type="pres">
      <dgm:prSet presAssocID="{9EB4868C-0CF3-49E9-85DA-226BE94B41AB}" presName="L2TextContainer1" presStyleLbl="revTx" presStyleIdx="0" presStyleCnt="4">
        <dgm:presLayoutVars>
          <dgm:bulletEnabled val="1"/>
        </dgm:presLayoutVars>
      </dgm:prSet>
      <dgm:spPr/>
    </dgm:pt>
    <dgm:pt modelId="{F1A7D2AB-2184-49B7-84DD-B754E6FEC4ED}" type="pres">
      <dgm:prSet presAssocID="{9EB4868C-0CF3-49E9-85DA-226BE94B41AB}" presName="L1TextContainer1" presStyleLbl="revTx" presStyleIdx="1" presStyleCnt="4">
        <dgm:presLayoutVars>
          <dgm:chMax val="1"/>
          <dgm:chPref val="1"/>
          <dgm:bulletEnabled val="1"/>
        </dgm:presLayoutVars>
      </dgm:prSet>
      <dgm:spPr/>
    </dgm:pt>
    <dgm:pt modelId="{C8EC632E-8492-4CB8-B06C-C5E8460B165C}" type="pres">
      <dgm:prSet presAssocID="{9EB4868C-0CF3-49E9-85DA-226BE94B41AB}" presName="ConnectLine1" presStyleLbl="sibTrans1D1" presStyleIdx="0" presStyleCnt="2"/>
      <dgm:spPr>
        <a:noFill/>
        <a:ln w="12700" cap="flat" cmpd="sng" algn="ctr">
          <a:solidFill>
            <a:schemeClr val="accent1">
              <a:hueOff val="0"/>
              <a:satOff val="0"/>
              <a:lumOff val="0"/>
              <a:alphaOff val="0"/>
            </a:schemeClr>
          </a:solidFill>
          <a:prstDash val="dash"/>
        </a:ln>
        <a:effectLst/>
      </dgm:spPr>
    </dgm:pt>
    <dgm:pt modelId="{56450E2E-5DAC-4FA8-A5FE-F8DA6EE8D930}" type="pres">
      <dgm:prSet presAssocID="{9EB4868C-0CF3-49E9-85DA-226BE94B41AB}" presName="EmptyPlaceHolder1" presStyleCnt="0"/>
      <dgm:spPr/>
    </dgm:pt>
    <dgm:pt modelId="{31A0618E-EAAD-4E6C-A2AF-2FF1A93BCEC4}" type="pres">
      <dgm:prSet presAssocID="{B4F08C8B-80AB-413B-9CBE-A73A5BF0769C}" presName="spaceBetweenRectangles1" presStyleCnt="0"/>
      <dgm:spPr/>
    </dgm:pt>
    <dgm:pt modelId="{6EE19A08-96A8-4303-A733-E334FAF7AC48}" type="pres">
      <dgm:prSet presAssocID="{FE528E4B-AE5C-40B0-8147-DC4D4B5D73B5}" presName="composite1" presStyleCnt="0"/>
      <dgm:spPr/>
    </dgm:pt>
    <dgm:pt modelId="{62F190E7-2629-4D8F-B622-959DB55D4BBC}" type="pres">
      <dgm:prSet presAssocID="{FE528E4B-AE5C-40B0-8147-DC4D4B5D73B5}" presName="ConnectorPoint1" presStyleLbl="lnNode1" presStyleIdx="1" presStyleCnt="2"/>
      <dgm:spPr/>
    </dgm:pt>
    <dgm:pt modelId="{26690184-4E22-4761-9CF6-767D4010160C}" type="pres">
      <dgm:prSet presAssocID="{FE528E4B-AE5C-40B0-8147-DC4D4B5D73B5}" presName="DropPinPlaceHolder1" presStyleCnt="0"/>
      <dgm:spPr/>
    </dgm:pt>
    <dgm:pt modelId="{D229AB38-5738-46AE-B925-05799BE821C5}" type="pres">
      <dgm:prSet presAssocID="{FE528E4B-AE5C-40B0-8147-DC4D4B5D73B5}" presName="DropPin1" presStyleLbl="alignNode1" presStyleIdx="1" presStyleCnt="2"/>
      <dgm:spPr/>
    </dgm:pt>
    <dgm:pt modelId="{3F996FE9-48F0-4A34-ACE6-E5F68761E2BA}" type="pres">
      <dgm:prSet presAssocID="{FE528E4B-AE5C-40B0-8147-DC4D4B5D73B5}" presName="Ellipse1" presStyleLbl="fgAcc1" presStyleIdx="2" presStyleCnt="3"/>
      <dgm:spPr>
        <a:solidFill>
          <a:schemeClr val="lt1">
            <a:alpha val="90000"/>
            <a:hueOff val="0"/>
            <a:satOff val="0"/>
            <a:lumOff val="0"/>
            <a:alphaOff val="0"/>
          </a:schemeClr>
        </a:solidFill>
        <a:ln w="25400" cap="flat" cmpd="sng" algn="ctr">
          <a:noFill/>
          <a:prstDash val="solid"/>
        </a:ln>
        <a:effectLst/>
      </dgm:spPr>
    </dgm:pt>
    <dgm:pt modelId="{A86CE00C-9FB4-46C0-B955-ADDD8ABD5730}" type="pres">
      <dgm:prSet presAssocID="{FE528E4B-AE5C-40B0-8147-DC4D4B5D73B5}" presName="L2TextContainer1" presStyleLbl="revTx" presStyleIdx="2" presStyleCnt="4">
        <dgm:presLayoutVars>
          <dgm:bulletEnabled val="1"/>
        </dgm:presLayoutVars>
      </dgm:prSet>
      <dgm:spPr/>
    </dgm:pt>
    <dgm:pt modelId="{BB6AE525-DEC4-49F6-860F-0BAB6FBFEF39}" type="pres">
      <dgm:prSet presAssocID="{FE528E4B-AE5C-40B0-8147-DC4D4B5D73B5}" presName="L1TextContainer1" presStyleLbl="revTx" presStyleIdx="3" presStyleCnt="4">
        <dgm:presLayoutVars>
          <dgm:chMax val="1"/>
          <dgm:chPref val="1"/>
          <dgm:bulletEnabled val="1"/>
        </dgm:presLayoutVars>
      </dgm:prSet>
      <dgm:spPr/>
    </dgm:pt>
    <dgm:pt modelId="{FE5C3F45-EF44-4C6D-B19D-C170BF76728C}" type="pres">
      <dgm:prSet presAssocID="{FE528E4B-AE5C-40B0-8147-DC4D4B5D73B5}" presName="ConnectLine1" presStyleLbl="sibTrans1D1" presStyleIdx="1" presStyleCnt="2"/>
      <dgm:spPr>
        <a:noFill/>
        <a:ln w="12700" cap="flat" cmpd="sng" algn="ctr">
          <a:solidFill>
            <a:schemeClr val="accent1">
              <a:hueOff val="0"/>
              <a:satOff val="0"/>
              <a:lumOff val="0"/>
              <a:alphaOff val="0"/>
            </a:schemeClr>
          </a:solidFill>
          <a:prstDash val="dash"/>
        </a:ln>
        <a:effectLst/>
      </dgm:spPr>
    </dgm:pt>
    <dgm:pt modelId="{B474E6EC-F0F4-4E7A-8E5C-72499DD8DCEE}" type="pres">
      <dgm:prSet presAssocID="{FE528E4B-AE5C-40B0-8147-DC4D4B5D73B5}" presName="EmptyPlaceHolder1" presStyleCnt="0"/>
      <dgm:spPr/>
    </dgm:pt>
  </dgm:ptLst>
  <dgm:cxnLst>
    <dgm:cxn modelId="{93DAB125-39B5-4E50-9CDC-EBD72EF854D2}" type="presOf" srcId="{D0CD7A5D-29C3-4234-B926-8D2A05005D7E}" destId="{720738F9-8341-477F-8B29-9907C5B0821F}" srcOrd="0" destOrd="1" presId="urn:microsoft.com/office/officeart/2017/3/layout/DropPinTimeline"/>
    <dgm:cxn modelId="{DB3C6F5D-8A1D-44A5-B914-74DC23F529FB}" type="presOf" srcId="{B94AB570-2D5B-4A7A-9FBB-A4633CB25849}" destId="{A86CE00C-9FB4-46C0-B955-ADDD8ABD5730}" srcOrd="0" destOrd="0" presId="urn:microsoft.com/office/officeart/2017/3/layout/DropPinTimeline"/>
    <dgm:cxn modelId="{5C01DD41-14D5-45C0-9D84-C2A075E95E03}" srcId="{9EB4868C-0CF3-49E9-85DA-226BE94B41AB}" destId="{D0CD7A5D-29C3-4234-B926-8D2A05005D7E}" srcOrd="1" destOrd="0" parTransId="{1F885031-3110-4190-B28A-E3114B746422}" sibTransId="{63359608-C6D3-44F3-8341-3DFBC3593933}"/>
    <dgm:cxn modelId="{E2E9D764-3FA7-49DF-9A0C-FCD23A8FA69A}" srcId="{B2A373E1-0EF3-4471-BC5F-CE9A58991D11}" destId="{9EB4868C-0CF3-49E9-85DA-226BE94B41AB}" srcOrd="0" destOrd="0" parTransId="{1CE87F01-2FFB-41B6-A69B-727504EB00BB}" sibTransId="{B4F08C8B-80AB-413B-9CBE-A73A5BF0769C}"/>
    <dgm:cxn modelId="{ACC5F247-2FA4-4475-92C5-875C0A70AF30}" srcId="{B2A373E1-0EF3-4471-BC5F-CE9A58991D11}" destId="{FE528E4B-AE5C-40B0-8147-DC4D4B5D73B5}" srcOrd="1" destOrd="0" parTransId="{97D4FCCD-940A-4401-842D-26F58361F643}" sibTransId="{2F78DE60-A84A-4075-9372-6798C9D7D2D1}"/>
    <dgm:cxn modelId="{436A6699-D591-48B3-94A6-FCECE5B148E3}" type="presOf" srcId="{9EB4868C-0CF3-49E9-85DA-226BE94B41AB}" destId="{F1A7D2AB-2184-49B7-84DD-B754E6FEC4ED}" srcOrd="0" destOrd="0" presId="urn:microsoft.com/office/officeart/2017/3/layout/DropPinTimeline"/>
    <dgm:cxn modelId="{6CCBDA9A-8103-46D7-AD28-0A7AA219CF5C}" type="presOf" srcId="{423E0FEA-8275-46AC-A48D-BA469FDF153F}" destId="{720738F9-8341-477F-8B29-9907C5B0821F}"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167738C7-D9CA-4C07-9063-620E892FFC41}" type="presOf" srcId="{FE528E4B-AE5C-40B0-8147-DC4D4B5D73B5}" destId="{BB6AE525-DEC4-49F6-860F-0BAB6FBFEF39}" srcOrd="0" destOrd="0" presId="urn:microsoft.com/office/officeart/2017/3/layout/DropPinTimeline"/>
    <dgm:cxn modelId="{329B06D0-D971-4E67-A8C9-9D9045E26EC2}" srcId="{FE528E4B-AE5C-40B0-8147-DC4D4B5D73B5}" destId="{B94AB570-2D5B-4A7A-9FBB-A4633CB25849}" srcOrd="0" destOrd="0" parTransId="{6CD30B48-9DAF-438C-A7D9-3EDCDEE06BA2}" sibTransId="{63989647-8430-49FC-88CD-5291770FFAF9}"/>
    <dgm:cxn modelId="{15228BE3-465F-425C-B8C3-B35BD8261996}" srcId="{9EB4868C-0CF3-49E9-85DA-226BE94B41AB}" destId="{423E0FEA-8275-46AC-A48D-BA469FDF153F}" srcOrd="0" destOrd="0" parTransId="{EC63A1D1-0842-4265-AE19-01605C49E7DA}" sibTransId="{329DE178-F90F-4AEE-8A51-69806CF2A63F}"/>
    <dgm:cxn modelId="{C0265861-3ACA-4948-BF77-D8E8B3EA39DD}" type="presParOf" srcId="{AA28CA9B-BAF9-47E7-8A13-702C8082A656}" destId="{FF14B7D0-5540-400A-A05F-2B217081068A}" srcOrd="0" destOrd="0" presId="urn:microsoft.com/office/officeart/2017/3/layout/DropPinTimeline"/>
    <dgm:cxn modelId="{6F132DFA-6738-4F49-B274-7BD917ABA42C}" type="presParOf" srcId="{AA28CA9B-BAF9-47E7-8A13-702C8082A656}" destId="{D53483CF-162A-4103-B3D8-65A409537D8D}" srcOrd="1" destOrd="0" presId="urn:microsoft.com/office/officeart/2017/3/layout/DropPinTimeline"/>
    <dgm:cxn modelId="{96FC2ADE-C32B-449F-9154-1CFDE795DD7D}" type="presParOf" srcId="{D53483CF-162A-4103-B3D8-65A409537D8D}" destId="{95A99D32-17A7-43F2-BC05-B0E20812D371}" srcOrd="0" destOrd="0" presId="urn:microsoft.com/office/officeart/2017/3/layout/DropPinTimeline"/>
    <dgm:cxn modelId="{5A5A4396-5E14-4C0C-8879-179981BEDBF6}" type="presParOf" srcId="{95A99D32-17A7-43F2-BC05-B0E20812D371}" destId="{EEB053A9-D47E-45E9-B2E2-2C747FFBC142}" srcOrd="0" destOrd="0" presId="urn:microsoft.com/office/officeart/2017/3/layout/DropPinTimeline"/>
    <dgm:cxn modelId="{16C890DB-0478-4032-8C5E-C6B0974B545F}" type="presParOf" srcId="{95A99D32-17A7-43F2-BC05-B0E20812D371}" destId="{F96E143E-5390-415C-887D-0BEDFF0705D1}" srcOrd="1" destOrd="0" presId="urn:microsoft.com/office/officeart/2017/3/layout/DropPinTimeline"/>
    <dgm:cxn modelId="{7AC9A7EA-1A2B-4425-A98A-5C99F15291C9}" type="presParOf" srcId="{F96E143E-5390-415C-887D-0BEDFF0705D1}" destId="{F36CA075-7257-4C8B-A7CF-3B3148D7DA2C}" srcOrd="0" destOrd="0" presId="urn:microsoft.com/office/officeart/2017/3/layout/DropPinTimeline"/>
    <dgm:cxn modelId="{F159DF22-91C5-4F8F-9305-5E119C4FB58A}" type="presParOf" srcId="{F96E143E-5390-415C-887D-0BEDFF0705D1}" destId="{EF543B74-416D-4A72-8EC7-575B7FC25027}" srcOrd="1" destOrd="0" presId="urn:microsoft.com/office/officeart/2017/3/layout/DropPinTimeline"/>
    <dgm:cxn modelId="{5DB3A6D7-7911-4027-9F3B-BE224307A8B3}" type="presParOf" srcId="{95A99D32-17A7-43F2-BC05-B0E20812D371}" destId="{720738F9-8341-477F-8B29-9907C5B0821F}" srcOrd="2" destOrd="0" presId="urn:microsoft.com/office/officeart/2017/3/layout/DropPinTimeline"/>
    <dgm:cxn modelId="{EBBBE065-FCBE-43E8-BCED-7CB8C68AF16A}" type="presParOf" srcId="{95A99D32-17A7-43F2-BC05-B0E20812D371}" destId="{F1A7D2AB-2184-49B7-84DD-B754E6FEC4ED}" srcOrd="3" destOrd="0" presId="urn:microsoft.com/office/officeart/2017/3/layout/DropPinTimeline"/>
    <dgm:cxn modelId="{BD2FF8E4-07FA-43FF-9F0F-2C0FF6D82A90}" type="presParOf" srcId="{95A99D32-17A7-43F2-BC05-B0E20812D371}" destId="{C8EC632E-8492-4CB8-B06C-C5E8460B165C}" srcOrd="4" destOrd="0" presId="urn:microsoft.com/office/officeart/2017/3/layout/DropPinTimeline"/>
    <dgm:cxn modelId="{5432B97A-3EAB-4AE2-A0A8-0E1CA49990BA}" type="presParOf" srcId="{95A99D32-17A7-43F2-BC05-B0E20812D371}" destId="{56450E2E-5DAC-4FA8-A5FE-F8DA6EE8D930}" srcOrd="5" destOrd="0" presId="urn:microsoft.com/office/officeart/2017/3/layout/DropPinTimeline"/>
    <dgm:cxn modelId="{18F275AC-5D87-4E2F-8295-D7E5926579F3}" type="presParOf" srcId="{D53483CF-162A-4103-B3D8-65A409537D8D}" destId="{31A0618E-EAAD-4E6C-A2AF-2FF1A93BCEC4}" srcOrd="1" destOrd="0" presId="urn:microsoft.com/office/officeart/2017/3/layout/DropPinTimeline"/>
    <dgm:cxn modelId="{1CC68D13-A4AD-4C2C-A81E-0C495D3BD4DB}" type="presParOf" srcId="{D53483CF-162A-4103-B3D8-65A409537D8D}" destId="{6EE19A08-96A8-4303-A733-E334FAF7AC48}" srcOrd="2" destOrd="0" presId="urn:microsoft.com/office/officeart/2017/3/layout/DropPinTimeline"/>
    <dgm:cxn modelId="{BD8C7A95-EE33-4AA5-9A0A-D6F0B61F2BAA}" type="presParOf" srcId="{6EE19A08-96A8-4303-A733-E334FAF7AC48}" destId="{62F190E7-2629-4D8F-B622-959DB55D4BBC}" srcOrd="0" destOrd="0" presId="urn:microsoft.com/office/officeart/2017/3/layout/DropPinTimeline"/>
    <dgm:cxn modelId="{8A5F75D0-10E8-443B-BAEE-3601486AB352}" type="presParOf" srcId="{6EE19A08-96A8-4303-A733-E334FAF7AC48}" destId="{26690184-4E22-4761-9CF6-767D4010160C}" srcOrd="1" destOrd="0" presId="urn:microsoft.com/office/officeart/2017/3/layout/DropPinTimeline"/>
    <dgm:cxn modelId="{45431B49-7109-49D9-BE5F-048C1257BE5B}" type="presParOf" srcId="{26690184-4E22-4761-9CF6-767D4010160C}" destId="{D229AB38-5738-46AE-B925-05799BE821C5}" srcOrd="0" destOrd="0" presId="urn:microsoft.com/office/officeart/2017/3/layout/DropPinTimeline"/>
    <dgm:cxn modelId="{1F300508-559E-42ED-9D81-2BAE4A6B9C3A}" type="presParOf" srcId="{26690184-4E22-4761-9CF6-767D4010160C}" destId="{3F996FE9-48F0-4A34-ACE6-E5F68761E2BA}" srcOrd="1" destOrd="0" presId="urn:microsoft.com/office/officeart/2017/3/layout/DropPinTimeline"/>
    <dgm:cxn modelId="{EBC2BBF1-ACFE-4176-9033-04ACC53263AA}" type="presParOf" srcId="{6EE19A08-96A8-4303-A733-E334FAF7AC48}" destId="{A86CE00C-9FB4-46C0-B955-ADDD8ABD5730}" srcOrd="2" destOrd="0" presId="urn:microsoft.com/office/officeart/2017/3/layout/DropPinTimeline"/>
    <dgm:cxn modelId="{519B2675-1AD7-43EC-BB1E-F0D9218E8C65}" type="presParOf" srcId="{6EE19A08-96A8-4303-A733-E334FAF7AC48}" destId="{BB6AE525-DEC4-49F6-860F-0BAB6FBFEF39}" srcOrd="3" destOrd="0" presId="urn:microsoft.com/office/officeart/2017/3/layout/DropPinTimeline"/>
    <dgm:cxn modelId="{4B96A3A8-C44E-4A92-81D0-86ACBC4E2E67}" type="presParOf" srcId="{6EE19A08-96A8-4303-A733-E334FAF7AC48}" destId="{FE5C3F45-EF44-4C6D-B19D-C170BF76728C}" srcOrd="4" destOrd="0" presId="urn:microsoft.com/office/officeart/2017/3/layout/DropPinTimeline"/>
    <dgm:cxn modelId="{8347952B-37CA-48E2-AD3B-A3E12F6AD9CE}" type="presParOf" srcId="{6EE19A08-96A8-4303-A733-E334FAF7AC48}" destId="{B474E6EC-F0F4-4E7A-8E5C-72499DD8DCEE}"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A01BD18-0B77-4794-81F2-55CE8503884C}"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en-US"/>
        </a:p>
      </dgm:t>
    </dgm:pt>
    <dgm:pt modelId="{106BE264-FBF2-45F4-91C6-FB1EF6DEC1DA}">
      <dgm:prSet phldrT="[Text]" phldr="0"/>
      <dgm:spPr/>
      <dgm:t>
        <a:bodyPr/>
        <a:lstStyle/>
        <a:p>
          <a:pPr>
            <a:defRPr b="1"/>
          </a:pPr>
          <a:r>
            <a:rPr lang="en-US">
              <a:latin typeface="Arial"/>
            </a:rPr>
            <a:t> </a:t>
          </a:r>
          <a:r>
            <a:rPr lang="en-US" err="1">
              <a:latin typeface="Arial"/>
            </a:rPr>
            <a:t>Contextualização</a:t>
          </a:r>
          <a:endParaRPr lang="en-US"/>
        </a:p>
      </dgm:t>
    </dgm:pt>
    <dgm:pt modelId="{8F7C7999-9BF8-49EB-A1AC-1AF6B106AF8B}" type="parTrans" cxnId="{BE46116E-9B0F-4E35-81F9-BC9BA64D4834}">
      <dgm:prSet/>
      <dgm:spPr/>
      <dgm:t>
        <a:bodyPr/>
        <a:lstStyle/>
        <a:p>
          <a:endParaRPr lang="en-US"/>
        </a:p>
      </dgm:t>
    </dgm:pt>
    <dgm:pt modelId="{AE507E9D-DEC7-4AFC-895B-EC6E9739438B}" type="sibTrans" cxnId="{BE46116E-9B0F-4E35-81F9-BC9BA64D4834}">
      <dgm:prSet/>
      <dgm:spPr/>
      <dgm:t>
        <a:bodyPr/>
        <a:lstStyle/>
        <a:p>
          <a:endParaRPr lang="en-US"/>
        </a:p>
      </dgm:t>
    </dgm:pt>
    <dgm:pt modelId="{EA0B1B4A-24BB-438A-81AF-7FD73284B332}">
      <dgm:prSet phldrT="[Text]" phldr="0"/>
      <dgm:spPr/>
      <dgm:t>
        <a:bodyPr/>
        <a:lstStyle/>
        <a:p>
          <a:r>
            <a:rPr lang="en-US">
              <a:latin typeface="Arial"/>
            </a:rPr>
            <a:t> </a:t>
          </a:r>
          <a:r>
            <a:rPr lang="en-US" err="1">
              <a:latin typeface="Arial"/>
            </a:rPr>
            <a:t>Histórico</a:t>
          </a:r>
          <a:endParaRPr lang="en-US"/>
        </a:p>
      </dgm:t>
    </dgm:pt>
    <dgm:pt modelId="{A695D5E6-F3C3-4C1A-ABDD-CCE82C54E731}" type="parTrans" cxnId="{45D32DF7-07DB-43B6-A987-0487A3EE213F}">
      <dgm:prSet/>
      <dgm:spPr/>
      <dgm:t>
        <a:bodyPr/>
        <a:lstStyle/>
        <a:p>
          <a:endParaRPr lang="en-US"/>
        </a:p>
      </dgm:t>
    </dgm:pt>
    <dgm:pt modelId="{EBB9A608-B085-4B9D-9460-F222CEBDCFB5}" type="sibTrans" cxnId="{45D32DF7-07DB-43B6-A987-0487A3EE213F}">
      <dgm:prSet/>
      <dgm:spPr/>
      <dgm:t>
        <a:bodyPr/>
        <a:lstStyle/>
        <a:p>
          <a:endParaRPr lang="en-US"/>
        </a:p>
      </dgm:t>
    </dgm:pt>
    <dgm:pt modelId="{8286FB2D-ECB6-4548-9C69-DADBA4072A6B}">
      <dgm:prSet phldrT="[Text]" phldr="0"/>
      <dgm:spPr/>
      <dgm:t>
        <a:bodyPr/>
        <a:lstStyle/>
        <a:p>
          <a:r>
            <a:rPr lang="en-US" b="0">
              <a:latin typeface="Arial"/>
            </a:rPr>
            <a:t> O que </a:t>
          </a:r>
          <a:r>
            <a:rPr lang="en-US" b="0" err="1">
              <a:latin typeface="Arial"/>
            </a:rPr>
            <a:t>são</a:t>
          </a:r>
          <a:r>
            <a:rPr lang="en-US" b="0">
              <a:latin typeface="Arial"/>
            </a:rPr>
            <a:t> BDs ?</a:t>
          </a:r>
          <a:endParaRPr lang="en-US" b="0"/>
        </a:p>
      </dgm:t>
    </dgm:pt>
    <dgm:pt modelId="{86C8C06F-ADC6-42F0-8125-53059FEAE6E0}" type="parTrans" cxnId="{1F16809C-B788-42C1-B0FE-E71B708CF5A7}">
      <dgm:prSet/>
      <dgm:spPr/>
      <dgm:t>
        <a:bodyPr/>
        <a:lstStyle/>
        <a:p>
          <a:endParaRPr lang="en-US"/>
        </a:p>
      </dgm:t>
    </dgm:pt>
    <dgm:pt modelId="{E346E078-C4B4-4E13-90ED-E374D4751519}" type="sibTrans" cxnId="{1F16809C-B788-42C1-B0FE-E71B708CF5A7}">
      <dgm:prSet/>
      <dgm:spPr/>
      <dgm:t>
        <a:bodyPr/>
        <a:lstStyle/>
        <a:p>
          <a:endParaRPr lang="en-US"/>
        </a:p>
      </dgm:t>
    </dgm:pt>
    <dgm:pt modelId="{A0FB9713-CECE-4CB3-99AC-DA0B8F268DBD}">
      <dgm:prSet phldrT="[Text]" phldr="0"/>
      <dgm:spPr/>
      <dgm:t>
        <a:bodyPr/>
        <a:lstStyle/>
        <a:p>
          <a:r>
            <a:rPr lang="en-US" b="0">
              <a:latin typeface="Arial"/>
            </a:rPr>
            <a:t> Era dos dados</a:t>
          </a:r>
          <a:endParaRPr lang="en-US" b="0"/>
        </a:p>
      </dgm:t>
    </dgm:pt>
    <dgm:pt modelId="{3D4D262C-115C-4DDD-BA23-5C190545CEB6}" type="parTrans" cxnId="{B9EBF11A-0543-4883-A651-163A41C8C7E0}">
      <dgm:prSet/>
      <dgm:spPr/>
      <dgm:t>
        <a:bodyPr/>
        <a:lstStyle/>
        <a:p>
          <a:endParaRPr lang="en-US"/>
        </a:p>
      </dgm:t>
    </dgm:pt>
    <dgm:pt modelId="{B065018B-DD1D-4AC0-85F3-0DE9871C9B1A}" type="sibTrans" cxnId="{B9EBF11A-0543-4883-A651-163A41C8C7E0}">
      <dgm:prSet/>
      <dgm:spPr/>
      <dgm:t>
        <a:bodyPr/>
        <a:lstStyle/>
        <a:p>
          <a:endParaRPr lang="en-US"/>
        </a:p>
      </dgm:t>
    </dgm:pt>
    <dgm:pt modelId="{344E5A9A-E9AC-44DC-8EA8-5A0C01188D97}">
      <dgm:prSet phldrT="[Text]" phldr="0"/>
      <dgm:spPr/>
      <dgm:t>
        <a:bodyPr/>
        <a:lstStyle/>
        <a:p>
          <a:pPr>
            <a:defRPr b="1"/>
          </a:pPr>
          <a:r>
            <a:rPr lang="en-US" b="1">
              <a:latin typeface="Arial"/>
            </a:rPr>
            <a:t> </a:t>
          </a:r>
          <a:r>
            <a:rPr lang="en-US" b="1" err="1">
              <a:latin typeface="Arial"/>
            </a:rPr>
            <a:t>Explorando</a:t>
          </a:r>
          <a:r>
            <a:rPr lang="en-US" b="1">
              <a:latin typeface="Arial"/>
            </a:rPr>
            <a:t> SGBDs</a:t>
          </a:r>
          <a:endParaRPr lang="en-US" b="1"/>
        </a:p>
      </dgm:t>
    </dgm:pt>
    <dgm:pt modelId="{762E9E8A-D14D-4DB0-9369-B8528C3DDE24}" type="parTrans" cxnId="{B07E2D93-AE89-4E85-A00D-E5397793AD06}">
      <dgm:prSet/>
      <dgm:spPr/>
      <dgm:t>
        <a:bodyPr/>
        <a:lstStyle/>
        <a:p>
          <a:endParaRPr lang="en-US"/>
        </a:p>
      </dgm:t>
    </dgm:pt>
    <dgm:pt modelId="{2E59A645-E43E-43E8-BEA1-3CBFA162DD07}" type="sibTrans" cxnId="{B07E2D93-AE89-4E85-A00D-E5397793AD06}">
      <dgm:prSet/>
      <dgm:spPr/>
      <dgm:t>
        <a:bodyPr/>
        <a:lstStyle/>
        <a:p>
          <a:endParaRPr lang="en-US"/>
        </a:p>
      </dgm:t>
    </dgm:pt>
    <dgm:pt modelId="{C1E49CF3-618E-4A14-8DBE-1F0ED0E0FDAF}">
      <dgm:prSet phldrT="[Text]" phldr="0"/>
      <dgm:spPr/>
      <dgm:t>
        <a:bodyPr/>
        <a:lstStyle/>
        <a:p>
          <a:r>
            <a:rPr lang="en-US" b="0">
              <a:latin typeface="Arial"/>
            </a:rPr>
            <a:t> </a:t>
          </a:r>
          <a:r>
            <a:rPr lang="en-US" b="0" err="1">
              <a:latin typeface="Arial"/>
            </a:rPr>
            <a:t>Características</a:t>
          </a:r>
          <a:r>
            <a:rPr lang="en-US" b="0">
              <a:latin typeface="Arial"/>
            </a:rPr>
            <a:t> </a:t>
          </a:r>
          <a:r>
            <a:rPr lang="en-US" b="0" err="1">
              <a:latin typeface="Arial"/>
            </a:rPr>
            <a:t>principais</a:t>
          </a:r>
          <a:endParaRPr lang="en-US" b="0"/>
        </a:p>
      </dgm:t>
    </dgm:pt>
    <dgm:pt modelId="{3BB586D0-33C9-483B-B322-9120D510A9DF}" type="parTrans" cxnId="{339A2B91-D09D-4931-8AA9-BB017C5C09B5}">
      <dgm:prSet/>
      <dgm:spPr/>
      <dgm:t>
        <a:bodyPr/>
        <a:lstStyle/>
        <a:p>
          <a:endParaRPr lang="en-US"/>
        </a:p>
      </dgm:t>
    </dgm:pt>
    <dgm:pt modelId="{62177B6B-0175-42F7-88BB-14D2433A8F8F}" type="sibTrans" cxnId="{339A2B91-D09D-4931-8AA9-BB017C5C09B5}">
      <dgm:prSet/>
      <dgm:spPr/>
      <dgm:t>
        <a:bodyPr/>
        <a:lstStyle/>
        <a:p>
          <a:endParaRPr lang="en-US"/>
        </a:p>
      </dgm:t>
    </dgm:pt>
    <dgm:pt modelId="{0BDBF7F9-164E-4F48-B891-ECCF81B2AE64}">
      <dgm:prSet phldr="0"/>
      <dgm:spPr/>
      <dgm:t>
        <a:bodyPr/>
        <a:lstStyle/>
        <a:p>
          <a:r>
            <a:rPr lang="en-US" b="0" err="1">
              <a:latin typeface="Arial"/>
            </a:rPr>
            <a:t>StakeHolders</a:t>
          </a:r>
          <a:endParaRPr lang="en-US" b="0">
            <a:latin typeface="Arial"/>
          </a:endParaRPr>
        </a:p>
      </dgm:t>
    </dgm:pt>
    <dgm:pt modelId="{7BE9D927-FAB0-4064-AA23-56FD3DAC522D}" type="parTrans" cxnId="{F37003BC-4B59-40EF-B50E-E0EEE1F8DECB}">
      <dgm:prSet/>
      <dgm:spPr/>
    </dgm:pt>
    <dgm:pt modelId="{170B435C-308F-4C73-8420-C11620F4CF0B}" type="sibTrans" cxnId="{F37003BC-4B59-40EF-B50E-E0EEE1F8DECB}">
      <dgm:prSet/>
      <dgm:spPr/>
    </dgm:pt>
    <dgm:pt modelId="{36D12D42-726D-4C10-B2BC-03284CD4C1DC}">
      <dgm:prSet phldr="0"/>
      <dgm:spPr/>
      <dgm:t>
        <a:bodyPr/>
        <a:lstStyle/>
        <a:p>
          <a:r>
            <a:rPr lang="en-US" b="0">
              <a:latin typeface="Arial"/>
            </a:rPr>
            <a:t> </a:t>
          </a:r>
          <a:r>
            <a:rPr lang="en-US" b="0" err="1">
              <a:latin typeface="Arial"/>
            </a:rPr>
            <a:t>Modelagem</a:t>
          </a:r>
          <a:r>
            <a:rPr lang="en-US" b="0">
              <a:latin typeface="Arial"/>
            </a:rPr>
            <a:t> e SQL</a:t>
          </a:r>
        </a:p>
      </dgm:t>
    </dgm:pt>
    <dgm:pt modelId="{3A36DFF5-CE4E-4242-BD84-3AD7970ED810}" type="parTrans" cxnId="{3B52060F-7D50-4EF6-85AA-F11680E5686E}">
      <dgm:prSet/>
      <dgm:spPr/>
    </dgm:pt>
    <dgm:pt modelId="{91FA665E-33B4-405B-86CF-6CB8A35CCDB9}" type="sibTrans" cxnId="{3B52060F-7D50-4EF6-85AA-F11680E5686E}">
      <dgm:prSet/>
      <dgm:spPr/>
    </dgm:pt>
    <dgm:pt modelId="{37523C4A-83A3-4D77-9BB7-27C6A9AA8F8A}">
      <dgm:prSet phldr="0"/>
      <dgm:spPr/>
      <dgm:t>
        <a:bodyPr/>
        <a:lstStyle/>
        <a:p>
          <a:r>
            <a:rPr lang="en-US">
              <a:latin typeface="Arial"/>
            </a:rPr>
            <a:t> </a:t>
          </a:r>
          <a:r>
            <a:rPr lang="en-US" err="1">
              <a:latin typeface="Arial"/>
            </a:rPr>
            <a:t>Modelos</a:t>
          </a:r>
          <a:r>
            <a:rPr lang="en-US">
              <a:latin typeface="Arial"/>
            </a:rPr>
            <a:t>, </a:t>
          </a:r>
          <a:r>
            <a:rPr lang="en-US" err="1">
              <a:latin typeface="Arial"/>
            </a:rPr>
            <a:t>Esquemas</a:t>
          </a:r>
          <a:r>
            <a:rPr lang="en-US">
              <a:latin typeface="Arial"/>
            </a:rPr>
            <a:t>, </a:t>
          </a:r>
          <a:r>
            <a:rPr lang="en-US" err="1">
              <a:latin typeface="Arial"/>
            </a:rPr>
            <a:t>linguagens</a:t>
          </a:r>
          <a:r>
            <a:rPr lang="en-US">
              <a:latin typeface="Arial"/>
            </a:rPr>
            <a:t>, ambientes ….</a:t>
          </a:r>
          <a:endParaRPr lang="en-US" b="0">
            <a:latin typeface="Arial"/>
          </a:endParaRPr>
        </a:p>
      </dgm:t>
    </dgm:pt>
    <dgm:pt modelId="{68671C1B-9C90-4345-95D5-FFA45798CF86}" type="parTrans" cxnId="{E57CCA8D-59E3-4DD1-ADA9-191093D44A3C}">
      <dgm:prSet/>
      <dgm:spPr/>
    </dgm:pt>
    <dgm:pt modelId="{DF15545A-EC6A-4837-8C3F-5F0D27E8680E}" type="sibTrans" cxnId="{E57CCA8D-59E3-4DD1-ADA9-191093D44A3C}">
      <dgm:prSet/>
      <dgm:spPr/>
    </dgm:pt>
    <dgm:pt modelId="{6BD20832-4AE6-44D1-8E4C-290F8E6A0931}">
      <dgm:prSet phldr="0"/>
      <dgm:spPr/>
      <dgm:t>
        <a:bodyPr/>
        <a:lstStyle/>
        <a:p>
          <a:r>
            <a:rPr lang="en-US" b="0">
              <a:latin typeface="Arial"/>
            </a:rPr>
            <a:t> </a:t>
          </a:r>
          <a:r>
            <a:rPr lang="en-US" b="0" err="1">
              <a:latin typeface="Arial"/>
            </a:rPr>
            <a:t>Vantagnes</a:t>
          </a:r>
          <a:r>
            <a:rPr lang="en-US" b="0">
              <a:latin typeface="Arial"/>
            </a:rPr>
            <a:t> e </a:t>
          </a:r>
          <a:r>
            <a:rPr lang="en-US" b="0" err="1">
              <a:latin typeface="Arial"/>
            </a:rPr>
            <a:t>quando</a:t>
          </a:r>
          <a:r>
            <a:rPr lang="en-US" b="0">
              <a:latin typeface="Arial"/>
            </a:rPr>
            <a:t> </a:t>
          </a:r>
          <a:r>
            <a:rPr lang="en-US" b="0" err="1">
              <a:latin typeface="Arial"/>
            </a:rPr>
            <a:t>não</a:t>
          </a:r>
          <a:r>
            <a:rPr lang="en-US" b="0">
              <a:latin typeface="Arial"/>
            </a:rPr>
            <a:t> usar?</a:t>
          </a:r>
        </a:p>
      </dgm:t>
    </dgm:pt>
    <dgm:pt modelId="{1E623C06-B654-4405-A7E1-5D17D704CA71}" type="parTrans" cxnId="{8CCCDEEB-310D-4664-ABC6-7BD2E375E2EA}">
      <dgm:prSet/>
      <dgm:spPr/>
    </dgm:pt>
    <dgm:pt modelId="{88496787-D742-420B-BE6E-6F1C365BFC7C}" type="sibTrans" cxnId="{8CCCDEEB-310D-4664-ABC6-7BD2E375E2EA}">
      <dgm:prSet/>
      <dgm:spPr/>
    </dgm:pt>
    <dgm:pt modelId="{FBB93A89-AE2B-4BD5-857C-452E17C98DA1}">
      <dgm:prSet phldr="0"/>
      <dgm:spPr/>
      <dgm:t>
        <a:bodyPr/>
        <a:lstStyle/>
        <a:p>
          <a:pPr>
            <a:defRPr b="1"/>
          </a:pPr>
          <a:r>
            <a:rPr lang="en-US" b="1" err="1">
              <a:latin typeface="Arial"/>
            </a:rPr>
            <a:t>Introdução</a:t>
          </a:r>
          <a:r>
            <a:rPr lang="en-US" b="1">
              <a:latin typeface="Arial"/>
            </a:rPr>
            <a:t> à </a:t>
          </a:r>
          <a:r>
            <a:rPr lang="en-US" b="1" err="1">
              <a:latin typeface="Arial"/>
            </a:rPr>
            <a:t>Modelagem</a:t>
          </a:r>
          <a:r>
            <a:rPr lang="en-US" b="1">
              <a:latin typeface="Arial"/>
            </a:rPr>
            <a:t> de Dados</a:t>
          </a:r>
        </a:p>
      </dgm:t>
    </dgm:pt>
    <dgm:pt modelId="{26BBFCAF-23A0-40C8-BF98-C5B6C32A3F2D}" type="parTrans" cxnId="{2F6D1C87-2213-4178-BB54-9612A8066E4E}">
      <dgm:prSet/>
      <dgm:spPr/>
    </dgm:pt>
    <dgm:pt modelId="{6370AF86-9765-46B9-9480-821261CBE7AC}" type="sibTrans" cxnId="{2F6D1C87-2213-4178-BB54-9612A8066E4E}">
      <dgm:prSet/>
      <dgm:spPr/>
    </dgm:pt>
    <dgm:pt modelId="{41D08CFF-CE09-4646-B3CB-3D437E37B8E2}">
      <dgm:prSet phldr="0"/>
      <dgm:spPr/>
      <dgm:t>
        <a:bodyPr/>
        <a:lstStyle/>
        <a:p>
          <a:pPr>
            <a:defRPr b="1"/>
          </a:pPr>
          <a:r>
            <a:rPr lang="en-US" b="0"/>
            <a:t> </a:t>
          </a:r>
          <a:r>
            <a:rPr lang="en-US" b="0" err="1"/>
            <a:t>Instalando</a:t>
          </a:r>
          <a:r>
            <a:rPr lang="en-US" b="0"/>
            <a:t> e </a:t>
          </a:r>
          <a:r>
            <a:rPr lang="en-US" b="0" err="1"/>
            <a:t>Configurando</a:t>
          </a:r>
          <a:r>
            <a:rPr lang="en-US" b="0"/>
            <a:t> </a:t>
          </a:r>
          <a:r>
            <a:rPr lang="en-US" b="0" err="1"/>
            <a:t>seu</a:t>
          </a:r>
          <a:r>
            <a:rPr lang="en-US" b="0"/>
            <a:t> SGBD</a:t>
          </a:r>
        </a:p>
      </dgm:t>
    </dgm:pt>
    <dgm:pt modelId="{299A0173-2143-4466-B129-6CEC9849161A}" type="parTrans" cxnId="{6EF2796B-7326-4B31-836B-A86AA97CB161}">
      <dgm:prSet/>
      <dgm:spPr/>
    </dgm:pt>
    <dgm:pt modelId="{1AE990DF-98BA-43C6-A0D1-A35F4AACAF38}" type="sibTrans" cxnId="{6EF2796B-7326-4B31-836B-A86AA97CB161}">
      <dgm:prSet/>
      <dgm:spPr/>
    </dgm:pt>
    <dgm:pt modelId="{5AC98760-DC20-4F88-B8B5-043A8FC32289}">
      <dgm:prSet phldr="0"/>
      <dgm:spPr/>
      <dgm:t>
        <a:bodyPr/>
        <a:lstStyle/>
        <a:p>
          <a:pPr>
            <a:defRPr b="1"/>
          </a:pPr>
          <a:r>
            <a:rPr lang="en-US" b="1">
              <a:latin typeface="Arial"/>
            </a:rPr>
            <a:t> </a:t>
          </a:r>
          <a:r>
            <a:rPr lang="en-US" b="1" err="1">
              <a:latin typeface="Arial"/>
            </a:rPr>
            <a:t>Arquitetura</a:t>
          </a:r>
          <a:r>
            <a:rPr lang="en-US" b="1">
              <a:latin typeface="Arial"/>
            </a:rPr>
            <a:t> de SGBDs</a:t>
          </a:r>
        </a:p>
      </dgm:t>
    </dgm:pt>
    <dgm:pt modelId="{CA8E7459-B025-4AED-B3C2-2761D5D2581A}" type="parTrans" cxnId="{92FDBC98-08B2-47CB-872A-150C7BB3062E}">
      <dgm:prSet/>
      <dgm:spPr/>
    </dgm:pt>
    <dgm:pt modelId="{9AA4E6D1-0F52-4254-9FCF-014798D54DD9}" type="sibTrans" cxnId="{92FDBC98-08B2-47CB-872A-150C7BB3062E}">
      <dgm:prSet/>
      <dgm:spPr/>
    </dgm:pt>
    <dgm:pt modelId="{D3DC2082-1498-429F-BE6B-3A28FBE4B1B0}" type="pres">
      <dgm:prSet presAssocID="{9A01BD18-0B77-4794-81F2-55CE8503884C}" presName="root" presStyleCnt="0">
        <dgm:presLayoutVars>
          <dgm:chMax/>
          <dgm:chPref/>
          <dgm:animLvl val="lvl"/>
        </dgm:presLayoutVars>
      </dgm:prSet>
      <dgm:spPr/>
    </dgm:pt>
    <dgm:pt modelId="{1D76567D-6021-4C9A-BC05-E73DEBB753B8}" type="pres">
      <dgm:prSet presAssocID="{9A01BD18-0B77-4794-81F2-55CE8503884C}"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A3B408E-3A44-4503-835C-B23DCD8200D4}" type="pres">
      <dgm:prSet presAssocID="{9A01BD18-0B77-4794-81F2-55CE8503884C}" presName="nodes" presStyleCnt="0">
        <dgm:presLayoutVars>
          <dgm:chMax/>
          <dgm:chPref/>
          <dgm:animLvl val="lvl"/>
        </dgm:presLayoutVars>
      </dgm:prSet>
      <dgm:spPr/>
    </dgm:pt>
    <dgm:pt modelId="{ABD64EEE-1905-476D-8DF2-1C96CED3DB48}" type="pres">
      <dgm:prSet presAssocID="{106BE264-FBF2-45F4-91C6-FB1EF6DEC1DA}" presName="composite" presStyleCnt="0"/>
      <dgm:spPr/>
    </dgm:pt>
    <dgm:pt modelId="{DD56AB9B-A677-4F16-9F06-1DB2AC644E23}" type="pres">
      <dgm:prSet presAssocID="{106BE264-FBF2-45F4-91C6-FB1EF6DEC1DA}"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0812F43-8002-4646-AA87-5D966555DDA2}" type="pres">
      <dgm:prSet presAssocID="{106BE264-FBF2-45F4-91C6-FB1EF6DEC1DA}" presName="DropPinPlaceHolder" presStyleCnt="0"/>
      <dgm:spPr/>
    </dgm:pt>
    <dgm:pt modelId="{69ED53A6-5949-4025-B0E9-9881446E36D1}" type="pres">
      <dgm:prSet presAssocID="{106BE264-FBF2-45F4-91C6-FB1EF6DEC1DA}" presName="DropPin" presStyleLbl="alignNode1" presStyleIdx="0" presStyleCnt="4"/>
      <dgm:spPr/>
    </dgm:pt>
    <dgm:pt modelId="{96ADCA57-A506-40E8-8084-5F7A4E55B30B}" type="pres">
      <dgm:prSet presAssocID="{106BE264-FBF2-45F4-91C6-FB1EF6DEC1DA}"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4AEBBB0F-8EA2-4C6A-A5C9-AC701CC44F82}" type="pres">
      <dgm:prSet presAssocID="{106BE264-FBF2-45F4-91C6-FB1EF6DEC1DA}" presName="L2TextContainer" presStyleLbl="revTx" presStyleIdx="0" presStyleCnt="8">
        <dgm:presLayoutVars>
          <dgm:bulletEnabled val="1"/>
        </dgm:presLayoutVars>
      </dgm:prSet>
      <dgm:spPr/>
    </dgm:pt>
    <dgm:pt modelId="{4BBC3201-7084-40FB-A308-5C811690208C}" type="pres">
      <dgm:prSet presAssocID="{106BE264-FBF2-45F4-91C6-FB1EF6DEC1DA}" presName="L1TextContainer" presStyleLbl="revTx" presStyleIdx="1" presStyleCnt="8">
        <dgm:presLayoutVars>
          <dgm:chMax val="1"/>
          <dgm:chPref val="1"/>
          <dgm:bulletEnabled val="1"/>
        </dgm:presLayoutVars>
      </dgm:prSet>
      <dgm:spPr/>
    </dgm:pt>
    <dgm:pt modelId="{A6A889FE-F2F3-404E-9CAE-A50ACDB03FB3}" type="pres">
      <dgm:prSet presAssocID="{106BE264-FBF2-45F4-91C6-FB1EF6DEC1DA}"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C21A9182-8BE7-41DD-8022-10748F546F87}" type="pres">
      <dgm:prSet presAssocID="{106BE264-FBF2-45F4-91C6-FB1EF6DEC1DA}" presName="EmptyPlaceHolder" presStyleCnt="0"/>
      <dgm:spPr/>
    </dgm:pt>
    <dgm:pt modelId="{6403F921-09E8-4789-A844-5701D7FF95B7}" type="pres">
      <dgm:prSet presAssocID="{AE507E9D-DEC7-4AFC-895B-EC6E9739438B}" presName="spaceBetweenRectangles" presStyleCnt="0"/>
      <dgm:spPr/>
    </dgm:pt>
    <dgm:pt modelId="{AD2B2407-15CB-4151-AB41-B183BAB5F30D}" type="pres">
      <dgm:prSet presAssocID="{344E5A9A-E9AC-44DC-8EA8-5A0C01188D97}" presName="composite" presStyleCnt="0"/>
      <dgm:spPr/>
    </dgm:pt>
    <dgm:pt modelId="{D959EAEF-CC2F-46AD-9420-C7CA34DB70E0}" type="pres">
      <dgm:prSet presAssocID="{344E5A9A-E9AC-44DC-8EA8-5A0C01188D97}"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CCAE23AC-4AC1-408A-BD14-106866FBF53D}" type="pres">
      <dgm:prSet presAssocID="{344E5A9A-E9AC-44DC-8EA8-5A0C01188D97}" presName="DropPinPlaceHolder" presStyleCnt="0"/>
      <dgm:spPr/>
    </dgm:pt>
    <dgm:pt modelId="{A3BE104D-8450-43FA-8D57-7ED31FF79229}" type="pres">
      <dgm:prSet presAssocID="{344E5A9A-E9AC-44DC-8EA8-5A0C01188D97}" presName="DropPin" presStyleLbl="alignNode1" presStyleIdx="1" presStyleCnt="4"/>
      <dgm:spPr/>
    </dgm:pt>
    <dgm:pt modelId="{2F3C5655-1790-4540-9C03-1CA7491E2E14}" type="pres">
      <dgm:prSet presAssocID="{344E5A9A-E9AC-44DC-8EA8-5A0C01188D97}"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AF53F20E-09CA-4E2C-80A3-58776379C8D1}" type="pres">
      <dgm:prSet presAssocID="{344E5A9A-E9AC-44DC-8EA8-5A0C01188D97}" presName="L2TextContainer" presStyleLbl="revTx" presStyleIdx="2" presStyleCnt="8">
        <dgm:presLayoutVars>
          <dgm:bulletEnabled val="1"/>
        </dgm:presLayoutVars>
      </dgm:prSet>
      <dgm:spPr/>
    </dgm:pt>
    <dgm:pt modelId="{853C2D94-E0EA-423E-A300-713BC69E5CE6}" type="pres">
      <dgm:prSet presAssocID="{344E5A9A-E9AC-44DC-8EA8-5A0C01188D97}" presName="L1TextContainer" presStyleLbl="revTx" presStyleIdx="3" presStyleCnt="8">
        <dgm:presLayoutVars>
          <dgm:chMax val="1"/>
          <dgm:chPref val="1"/>
          <dgm:bulletEnabled val="1"/>
        </dgm:presLayoutVars>
      </dgm:prSet>
      <dgm:spPr/>
    </dgm:pt>
    <dgm:pt modelId="{071BD297-1357-40C4-90D7-2862B8D1E060}" type="pres">
      <dgm:prSet presAssocID="{344E5A9A-E9AC-44DC-8EA8-5A0C01188D97}"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A85E5B2C-49B3-440F-8B4F-0E8F6573A8C4}" type="pres">
      <dgm:prSet presAssocID="{344E5A9A-E9AC-44DC-8EA8-5A0C01188D97}" presName="EmptyPlaceHolder" presStyleCnt="0"/>
      <dgm:spPr/>
    </dgm:pt>
    <dgm:pt modelId="{E746A638-B9FC-44B1-A9A4-F46F45757321}" type="pres">
      <dgm:prSet presAssocID="{2E59A645-E43E-43E8-BEA1-3CBFA162DD07}" presName="spaceBetweenRectangles" presStyleCnt="0"/>
      <dgm:spPr/>
    </dgm:pt>
    <dgm:pt modelId="{0D676977-45D8-4BF0-B751-84C8931BE2FB}" type="pres">
      <dgm:prSet presAssocID="{FBB93A89-AE2B-4BD5-857C-452E17C98DA1}" presName="composite" presStyleCnt="0"/>
      <dgm:spPr/>
    </dgm:pt>
    <dgm:pt modelId="{B809F15F-6C96-4372-92FC-6EB27267530F}" type="pres">
      <dgm:prSet presAssocID="{FBB93A89-AE2B-4BD5-857C-452E17C98DA1}"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C4C30E-003F-420C-94F9-4AD1005E85D0}" type="pres">
      <dgm:prSet presAssocID="{FBB93A89-AE2B-4BD5-857C-452E17C98DA1}" presName="DropPinPlaceHolder" presStyleCnt="0"/>
      <dgm:spPr/>
    </dgm:pt>
    <dgm:pt modelId="{91AA90FD-FFF1-49F2-BF1F-A5F46356DE31}" type="pres">
      <dgm:prSet presAssocID="{FBB93A89-AE2B-4BD5-857C-452E17C98DA1}" presName="DropPin" presStyleLbl="alignNode1" presStyleIdx="2" presStyleCnt="4"/>
      <dgm:spPr/>
    </dgm:pt>
    <dgm:pt modelId="{76D81E11-F72A-414D-ACE0-54317424C312}" type="pres">
      <dgm:prSet presAssocID="{FBB93A89-AE2B-4BD5-857C-452E17C98DA1}"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7F64348-1A16-457F-9FBC-D14A6903A334}" type="pres">
      <dgm:prSet presAssocID="{FBB93A89-AE2B-4BD5-857C-452E17C98DA1}" presName="L2TextContainer" presStyleLbl="revTx" presStyleIdx="4" presStyleCnt="8">
        <dgm:presLayoutVars>
          <dgm:bulletEnabled val="1"/>
        </dgm:presLayoutVars>
      </dgm:prSet>
      <dgm:spPr/>
    </dgm:pt>
    <dgm:pt modelId="{6C713792-F57F-4474-A96D-24FA3B109E26}" type="pres">
      <dgm:prSet presAssocID="{FBB93A89-AE2B-4BD5-857C-452E17C98DA1}" presName="L1TextContainer" presStyleLbl="revTx" presStyleIdx="5" presStyleCnt="8">
        <dgm:presLayoutVars>
          <dgm:chMax val="1"/>
          <dgm:chPref val="1"/>
          <dgm:bulletEnabled val="1"/>
        </dgm:presLayoutVars>
      </dgm:prSet>
      <dgm:spPr/>
    </dgm:pt>
    <dgm:pt modelId="{6977B551-CDC0-4FF7-909C-2B0A55B54803}" type="pres">
      <dgm:prSet presAssocID="{FBB93A89-AE2B-4BD5-857C-452E17C98DA1}"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58BB959-3B69-460D-AC70-A817CC017F7F}" type="pres">
      <dgm:prSet presAssocID="{FBB93A89-AE2B-4BD5-857C-452E17C98DA1}" presName="EmptyPlaceHolder" presStyleCnt="0"/>
      <dgm:spPr/>
    </dgm:pt>
    <dgm:pt modelId="{5EE6EDDE-5283-414E-B67B-1C2383609038}" type="pres">
      <dgm:prSet presAssocID="{6370AF86-9765-46B9-9480-821261CBE7AC}" presName="spaceBetweenRectangles" presStyleCnt="0"/>
      <dgm:spPr/>
    </dgm:pt>
    <dgm:pt modelId="{B2AEACD3-751A-4459-8B81-981586F4CF88}" type="pres">
      <dgm:prSet presAssocID="{5AC98760-DC20-4F88-B8B5-043A8FC32289}" presName="composite" presStyleCnt="0"/>
      <dgm:spPr/>
    </dgm:pt>
    <dgm:pt modelId="{E09EC4C5-95D9-41FA-BB78-54A8E1E3319D}" type="pres">
      <dgm:prSet presAssocID="{5AC98760-DC20-4F88-B8B5-043A8FC32289}"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E47ADC52-AA2B-4F65-8753-9296F5020C03}" type="pres">
      <dgm:prSet presAssocID="{5AC98760-DC20-4F88-B8B5-043A8FC32289}" presName="DropPinPlaceHolder" presStyleCnt="0"/>
      <dgm:spPr/>
    </dgm:pt>
    <dgm:pt modelId="{0B394151-A7EE-444A-BCE5-95A922970230}" type="pres">
      <dgm:prSet presAssocID="{5AC98760-DC20-4F88-B8B5-043A8FC32289}" presName="DropPin" presStyleLbl="alignNode1" presStyleIdx="3" presStyleCnt="4"/>
      <dgm:spPr/>
    </dgm:pt>
    <dgm:pt modelId="{59859A2C-0403-4922-8EAA-683BDB530154}" type="pres">
      <dgm:prSet presAssocID="{5AC98760-DC20-4F88-B8B5-043A8FC32289}"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22B82CFF-EED6-4BAA-B0C1-5095C7D5A494}" type="pres">
      <dgm:prSet presAssocID="{5AC98760-DC20-4F88-B8B5-043A8FC32289}" presName="L2TextContainer" presStyleLbl="revTx" presStyleIdx="6" presStyleCnt="8">
        <dgm:presLayoutVars>
          <dgm:bulletEnabled val="1"/>
        </dgm:presLayoutVars>
      </dgm:prSet>
      <dgm:spPr/>
    </dgm:pt>
    <dgm:pt modelId="{C2D81660-CB17-4C05-9193-B81D84BBAFE0}" type="pres">
      <dgm:prSet presAssocID="{5AC98760-DC20-4F88-B8B5-043A8FC32289}" presName="L1TextContainer" presStyleLbl="revTx" presStyleIdx="7" presStyleCnt="8">
        <dgm:presLayoutVars>
          <dgm:chMax val="1"/>
          <dgm:chPref val="1"/>
          <dgm:bulletEnabled val="1"/>
        </dgm:presLayoutVars>
      </dgm:prSet>
      <dgm:spPr/>
    </dgm:pt>
    <dgm:pt modelId="{9C067E83-F8A4-4164-82BB-57D266AFA680}" type="pres">
      <dgm:prSet presAssocID="{5AC98760-DC20-4F88-B8B5-043A8FC32289}"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9B63FAD5-4927-4A02-8668-F9FAED55144A}" type="pres">
      <dgm:prSet presAssocID="{5AC98760-DC20-4F88-B8B5-043A8FC32289}" presName="EmptyPlaceHolder" presStyleCnt="0"/>
      <dgm:spPr/>
    </dgm:pt>
  </dgm:ptLst>
  <dgm:cxnLst>
    <dgm:cxn modelId="{DEB06E01-0468-42FB-817C-24E808F41A3D}" type="presOf" srcId="{9A01BD18-0B77-4794-81F2-55CE8503884C}" destId="{D3DC2082-1498-429F-BE6B-3A28FBE4B1B0}" srcOrd="0" destOrd="0" presId="urn:microsoft.com/office/officeart/2017/3/layout/DropPinTimeline"/>
    <dgm:cxn modelId="{1A6B8203-FD61-40FB-A5D8-617B00DAB6E9}" type="presOf" srcId="{FBB93A89-AE2B-4BD5-857C-452E17C98DA1}" destId="{6C713792-F57F-4474-A96D-24FA3B109E26}" srcOrd="0" destOrd="0" presId="urn:microsoft.com/office/officeart/2017/3/layout/DropPinTimeline"/>
    <dgm:cxn modelId="{3B52060F-7D50-4EF6-85AA-F11680E5686E}" srcId="{FBB93A89-AE2B-4BD5-857C-452E17C98DA1}" destId="{36D12D42-726D-4C10-B2BC-03284CD4C1DC}" srcOrd="0" destOrd="0" parTransId="{3A36DFF5-CE4E-4242-BD84-3AD7970ED810}" sibTransId="{91FA665E-33B4-405B-86CF-6CB8A35CCDB9}"/>
    <dgm:cxn modelId="{B9EBF11A-0543-4883-A651-163A41C8C7E0}" srcId="{106BE264-FBF2-45F4-91C6-FB1EF6DEC1DA}" destId="{A0FB9713-CECE-4CB3-99AC-DA0B8F268DBD}" srcOrd="2" destOrd="0" parTransId="{3D4D262C-115C-4DDD-BA23-5C190545CEB6}" sibTransId="{B065018B-DD1D-4AC0-85F3-0DE9871C9B1A}"/>
    <dgm:cxn modelId="{0F7F4D26-BE30-49AB-996F-123B723528C4}" type="presOf" srcId="{344E5A9A-E9AC-44DC-8EA8-5A0C01188D97}" destId="{853C2D94-E0EA-423E-A300-713BC69E5CE6}" srcOrd="0" destOrd="0" presId="urn:microsoft.com/office/officeart/2017/3/layout/DropPinTimeline"/>
    <dgm:cxn modelId="{96FEE731-40A8-412D-943D-6AA11ED9A194}" type="presOf" srcId="{37523C4A-83A3-4D77-9BB7-27C6A9AA8F8A}" destId="{22B82CFF-EED6-4BAA-B0C1-5095C7D5A494}" srcOrd="0" destOrd="0" presId="urn:microsoft.com/office/officeart/2017/3/layout/DropPinTimeline"/>
    <dgm:cxn modelId="{859EFB34-C79E-4CE4-BB3B-D43F1D4C3D9A}" type="presOf" srcId="{106BE264-FBF2-45F4-91C6-FB1EF6DEC1DA}" destId="{4BBC3201-7084-40FB-A308-5C811690208C}" srcOrd="0" destOrd="0" presId="urn:microsoft.com/office/officeart/2017/3/layout/DropPinTimeline"/>
    <dgm:cxn modelId="{C4696937-47AC-4922-9AB5-92DE7EE54618}" type="presOf" srcId="{C1E49CF3-618E-4A14-8DBE-1F0ED0E0FDAF}" destId="{AF53F20E-09CA-4E2C-80A3-58776379C8D1}" srcOrd="0" destOrd="0" presId="urn:microsoft.com/office/officeart/2017/3/layout/DropPinTimeline"/>
    <dgm:cxn modelId="{A1146543-E025-4DBB-B519-C45C30194728}" type="presOf" srcId="{0BDBF7F9-164E-4F48-B891-ECCF81B2AE64}" destId="{AF53F20E-09CA-4E2C-80A3-58776379C8D1}" srcOrd="0" destOrd="1" presId="urn:microsoft.com/office/officeart/2017/3/layout/DropPinTimeline"/>
    <dgm:cxn modelId="{6EF2796B-7326-4B31-836B-A86AA97CB161}" srcId="{FBB93A89-AE2B-4BD5-857C-452E17C98DA1}" destId="{41D08CFF-CE09-4646-B3CB-3D437E37B8E2}" srcOrd="1" destOrd="0" parTransId="{299A0173-2143-4466-B129-6CEC9849161A}" sibTransId="{1AE990DF-98BA-43C6-A0D1-A35F4AACAF38}"/>
    <dgm:cxn modelId="{BE46116E-9B0F-4E35-81F9-BC9BA64D4834}" srcId="{9A01BD18-0B77-4794-81F2-55CE8503884C}" destId="{106BE264-FBF2-45F4-91C6-FB1EF6DEC1DA}" srcOrd="0" destOrd="0" parTransId="{8F7C7999-9BF8-49EB-A1AC-1AF6B106AF8B}" sibTransId="{AE507E9D-DEC7-4AFC-895B-EC6E9739438B}"/>
    <dgm:cxn modelId="{57021F51-CAE1-4499-933D-45C19FF43F09}" type="presOf" srcId="{A0FB9713-CECE-4CB3-99AC-DA0B8F268DBD}" destId="{4AEBBB0F-8EA2-4C6A-A5C9-AC701CC44F82}" srcOrd="0" destOrd="2" presId="urn:microsoft.com/office/officeart/2017/3/layout/DropPinTimeline"/>
    <dgm:cxn modelId="{C35B1B58-948F-402E-BE8B-3EDF933A62F2}" type="presOf" srcId="{8286FB2D-ECB6-4548-9C69-DADBA4072A6B}" destId="{4AEBBB0F-8EA2-4C6A-A5C9-AC701CC44F82}" srcOrd="0" destOrd="1" presId="urn:microsoft.com/office/officeart/2017/3/layout/DropPinTimeline"/>
    <dgm:cxn modelId="{2F6D1C87-2213-4178-BB54-9612A8066E4E}" srcId="{9A01BD18-0B77-4794-81F2-55CE8503884C}" destId="{FBB93A89-AE2B-4BD5-857C-452E17C98DA1}" srcOrd="2" destOrd="0" parTransId="{26BBFCAF-23A0-40C8-BF98-C5B6C32A3F2D}" sibTransId="{6370AF86-9765-46B9-9480-821261CBE7AC}"/>
    <dgm:cxn modelId="{E57CCA8D-59E3-4DD1-ADA9-191093D44A3C}" srcId="{5AC98760-DC20-4F88-B8B5-043A8FC32289}" destId="{37523C4A-83A3-4D77-9BB7-27C6A9AA8F8A}" srcOrd="0" destOrd="0" parTransId="{68671C1B-9C90-4345-95D5-FFA45798CF86}" sibTransId="{DF15545A-EC6A-4837-8C3F-5F0D27E8680E}"/>
    <dgm:cxn modelId="{339A2B91-D09D-4931-8AA9-BB017C5C09B5}" srcId="{344E5A9A-E9AC-44DC-8EA8-5A0C01188D97}" destId="{C1E49CF3-618E-4A14-8DBE-1F0ED0E0FDAF}" srcOrd="0" destOrd="0" parTransId="{3BB586D0-33C9-483B-B322-9120D510A9DF}" sibTransId="{62177B6B-0175-42F7-88BB-14D2433A8F8F}"/>
    <dgm:cxn modelId="{B07E2D93-AE89-4E85-A00D-E5397793AD06}" srcId="{9A01BD18-0B77-4794-81F2-55CE8503884C}" destId="{344E5A9A-E9AC-44DC-8EA8-5A0C01188D97}" srcOrd="1" destOrd="0" parTransId="{762E9E8A-D14D-4DB0-9369-B8528C3DDE24}" sibTransId="{2E59A645-E43E-43E8-BEA1-3CBFA162DD07}"/>
    <dgm:cxn modelId="{92FDBC98-08B2-47CB-872A-150C7BB3062E}" srcId="{9A01BD18-0B77-4794-81F2-55CE8503884C}" destId="{5AC98760-DC20-4F88-B8B5-043A8FC32289}" srcOrd="3" destOrd="0" parTransId="{CA8E7459-B025-4AED-B3C2-2761D5D2581A}" sibTransId="{9AA4E6D1-0F52-4254-9FCF-014798D54DD9}"/>
    <dgm:cxn modelId="{1F16809C-B788-42C1-B0FE-E71B708CF5A7}" srcId="{106BE264-FBF2-45F4-91C6-FB1EF6DEC1DA}" destId="{8286FB2D-ECB6-4548-9C69-DADBA4072A6B}" srcOrd="1" destOrd="0" parTransId="{86C8C06F-ADC6-42F0-8125-53059FEAE6E0}" sibTransId="{E346E078-C4B4-4E13-90ED-E374D4751519}"/>
    <dgm:cxn modelId="{F37003BC-4B59-40EF-B50E-E0EEE1F8DECB}" srcId="{344E5A9A-E9AC-44DC-8EA8-5A0C01188D97}" destId="{0BDBF7F9-164E-4F48-B891-ECCF81B2AE64}" srcOrd="1" destOrd="0" parTransId="{7BE9D927-FAB0-4064-AA23-56FD3DAC522D}" sibTransId="{170B435C-308F-4C73-8420-C11620F4CF0B}"/>
    <dgm:cxn modelId="{7324D7C5-1DDE-4511-95FF-5A7372C1D55C}" type="presOf" srcId="{5AC98760-DC20-4F88-B8B5-043A8FC32289}" destId="{C2D81660-CB17-4C05-9193-B81D84BBAFE0}" srcOrd="0" destOrd="0" presId="urn:microsoft.com/office/officeart/2017/3/layout/DropPinTimeline"/>
    <dgm:cxn modelId="{961D01C7-74DD-499C-979E-36B238C0B64F}" type="presOf" srcId="{41D08CFF-CE09-4646-B3CB-3D437E37B8E2}" destId="{57F64348-1A16-457F-9FBC-D14A6903A334}" srcOrd="0" destOrd="1" presId="urn:microsoft.com/office/officeart/2017/3/layout/DropPinTimeline"/>
    <dgm:cxn modelId="{C365C6C8-0574-4E1C-BD2F-0C48B67ACFE6}" type="presOf" srcId="{EA0B1B4A-24BB-438A-81AF-7FD73284B332}" destId="{4AEBBB0F-8EA2-4C6A-A5C9-AC701CC44F82}" srcOrd="0" destOrd="0" presId="urn:microsoft.com/office/officeart/2017/3/layout/DropPinTimeline"/>
    <dgm:cxn modelId="{655165E3-7C12-4173-96F8-E893D89A7173}" type="presOf" srcId="{36D12D42-726D-4C10-B2BC-03284CD4C1DC}" destId="{57F64348-1A16-457F-9FBC-D14A6903A334}" srcOrd="0" destOrd="0" presId="urn:microsoft.com/office/officeart/2017/3/layout/DropPinTimeline"/>
    <dgm:cxn modelId="{8CCCDEEB-310D-4664-ABC6-7BD2E375E2EA}" srcId="{344E5A9A-E9AC-44DC-8EA8-5A0C01188D97}" destId="{6BD20832-4AE6-44D1-8E4C-290F8E6A0931}" srcOrd="2" destOrd="0" parTransId="{1E623C06-B654-4405-A7E1-5D17D704CA71}" sibTransId="{88496787-D742-420B-BE6E-6F1C365BFC7C}"/>
    <dgm:cxn modelId="{45D32DF7-07DB-43B6-A987-0487A3EE213F}" srcId="{106BE264-FBF2-45F4-91C6-FB1EF6DEC1DA}" destId="{EA0B1B4A-24BB-438A-81AF-7FD73284B332}" srcOrd="0" destOrd="0" parTransId="{A695D5E6-F3C3-4C1A-ABDD-CCE82C54E731}" sibTransId="{EBB9A608-B085-4B9D-9460-F222CEBDCFB5}"/>
    <dgm:cxn modelId="{B4CBECFE-66E2-4D9C-A02C-2A423DA2878E}" type="presOf" srcId="{6BD20832-4AE6-44D1-8E4C-290F8E6A0931}" destId="{AF53F20E-09CA-4E2C-80A3-58776379C8D1}" srcOrd="0" destOrd="2" presId="urn:microsoft.com/office/officeart/2017/3/layout/DropPinTimeline"/>
    <dgm:cxn modelId="{EDFA255C-AE6A-47C7-B7A0-73461673782D}" type="presParOf" srcId="{D3DC2082-1498-429F-BE6B-3A28FBE4B1B0}" destId="{1D76567D-6021-4C9A-BC05-E73DEBB753B8}" srcOrd="0" destOrd="0" presId="urn:microsoft.com/office/officeart/2017/3/layout/DropPinTimeline"/>
    <dgm:cxn modelId="{0590A95C-83F6-4E0A-8960-AE8A48EC44FB}" type="presParOf" srcId="{D3DC2082-1498-429F-BE6B-3A28FBE4B1B0}" destId="{DA3B408E-3A44-4503-835C-B23DCD8200D4}" srcOrd="1" destOrd="0" presId="urn:microsoft.com/office/officeart/2017/3/layout/DropPinTimeline"/>
    <dgm:cxn modelId="{761034E4-F06E-44A8-8BC7-A60D52325630}" type="presParOf" srcId="{DA3B408E-3A44-4503-835C-B23DCD8200D4}" destId="{ABD64EEE-1905-476D-8DF2-1C96CED3DB48}" srcOrd="0" destOrd="0" presId="urn:microsoft.com/office/officeart/2017/3/layout/DropPinTimeline"/>
    <dgm:cxn modelId="{80299D89-321B-4324-878D-B8F236510868}" type="presParOf" srcId="{ABD64EEE-1905-476D-8DF2-1C96CED3DB48}" destId="{DD56AB9B-A677-4F16-9F06-1DB2AC644E23}" srcOrd="0" destOrd="0" presId="urn:microsoft.com/office/officeart/2017/3/layout/DropPinTimeline"/>
    <dgm:cxn modelId="{24DA6F97-9232-4D4D-B673-17573D20CE2A}" type="presParOf" srcId="{ABD64EEE-1905-476D-8DF2-1C96CED3DB48}" destId="{F0812F43-8002-4646-AA87-5D966555DDA2}" srcOrd="1" destOrd="0" presId="urn:microsoft.com/office/officeart/2017/3/layout/DropPinTimeline"/>
    <dgm:cxn modelId="{40322C6B-0D49-486E-AD7F-0F709790C0C1}" type="presParOf" srcId="{F0812F43-8002-4646-AA87-5D966555DDA2}" destId="{69ED53A6-5949-4025-B0E9-9881446E36D1}" srcOrd="0" destOrd="0" presId="urn:microsoft.com/office/officeart/2017/3/layout/DropPinTimeline"/>
    <dgm:cxn modelId="{B085D3CC-3FDD-46E2-9B85-4BD14BAC4579}" type="presParOf" srcId="{F0812F43-8002-4646-AA87-5D966555DDA2}" destId="{96ADCA57-A506-40E8-8084-5F7A4E55B30B}" srcOrd="1" destOrd="0" presId="urn:microsoft.com/office/officeart/2017/3/layout/DropPinTimeline"/>
    <dgm:cxn modelId="{F21D7AE0-8B38-421B-AB91-3A5AEFE75735}" type="presParOf" srcId="{ABD64EEE-1905-476D-8DF2-1C96CED3DB48}" destId="{4AEBBB0F-8EA2-4C6A-A5C9-AC701CC44F82}" srcOrd="2" destOrd="0" presId="urn:microsoft.com/office/officeart/2017/3/layout/DropPinTimeline"/>
    <dgm:cxn modelId="{32B00824-3FC5-495B-97CF-1246E523F99B}" type="presParOf" srcId="{ABD64EEE-1905-476D-8DF2-1C96CED3DB48}" destId="{4BBC3201-7084-40FB-A308-5C811690208C}" srcOrd="3" destOrd="0" presId="urn:microsoft.com/office/officeart/2017/3/layout/DropPinTimeline"/>
    <dgm:cxn modelId="{4ACCD996-3363-4C37-B6AD-F17FF0F69D56}" type="presParOf" srcId="{ABD64EEE-1905-476D-8DF2-1C96CED3DB48}" destId="{A6A889FE-F2F3-404E-9CAE-A50ACDB03FB3}" srcOrd="4" destOrd="0" presId="urn:microsoft.com/office/officeart/2017/3/layout/DropPinTimeline"/>
    <dgm:cxn modelId="{B8168116-06C8-444C-985A-25282DACD7A0}" type="presParOf" srcId="{ABD64EEE-1905-476D-8DF2-1C96CED3DB48}" destId="{C21A9182-8BE7-41DD-8022-10748F546F87}" srcOrd="5" destOrd="0" presId="urn:microsoft.com/office/officeart/2017/3/layout/DropPinTimeline"/>
    <dgm:cxn modelId="{C6D8A492-C0E7-4375-A783-C1A877B20F31}" type="presParOf" srcId="{DA3B408E-3A44-4503-835C-B23DCD8200D4}" destId="{6403F921-09E8-4789-A844-5701D7FF95B7}" srcOrd="1" destOrd="0" presId="urn:microsoft.com/office/officeart/2017/3/layout/DropPinTimeline"/>
    <dgm:cxn modelId="{90A90EBC-3BF3-408B-8E77-05E9D1BEB0E3}" type="presParOf" srcId="{DA3B408E-3A44-4503-835C-B23DCD8200D4}" destId="{AD2B2407-15CB-4151-AB41-B183BAB5F30D}" srcOrd="2" destOrd="0" presId="urn:microsoft.com/office/officeart/2017/3/layout/DropPinTimeline"/>
    <dgm:cxn modelId="{A7FD6B8E-1E27-4E52-BC2C-2FFD69FE5E45}" type="presParOf" srcId="{AD2B2407-15CB-4151-AB41-B183BAB5F30D}" destId="{D959EAEF-CC2F-46AD-9420-C7CA34DB70E0}" srcOrd="0" destOrd="0" presId="urn:microsoft.com/office/officeart/2017/3/layout/DropPinTimeline"/>
    <dgm:cxn modelId="{E9FA34F4-6D36-46FA-8AD1-80F3F0CDC120}" type="presParOf" srcId="{AD2B2407-15CB-4151-AB41-B183BAB5F30D}" destId="{CCAE23AC-4AC1-408A-BD14-106866FBF53D}" srcOrd="1" destOrd="0" presId="urn:microsoft.com/office/officeart/2017/3/layout/DropPinTimeline"/>
    <dgm:cxn modelId="{B17A9C06-D755-4F57-9D18-4224BDCEC079}" type="presParOf" srcId="{CCAE23AC-4AC1-408A-BD14-106866FBF53D}" destId="{A3BE104D-8450-43FA-8D57-7ED31FF79229}" srcOrd="0" destOrd="0" presId="urn:microsoft.com/office/officeart/2017/3/layout/DropPinTimeline"/>
    <dgm:cxn modelId="{E66BF54A-7483-4464-8BC0-26FFF0EFD189}" type="presParOf" srcId="{CCAE23AC-4AC1-408A-BD14-106866FBF53D}" destId="{2F3C5655-1790-4540-9C03-1CA7491E2E14}" srcOrd="1" destOrd="0" presId="urn:microsoft.com/office/officeart/2017/3/layout/DropPinTimeline"/>
    <dgm:cxn modelId="{02DEA0E4-19A0-4BD9-9CA1-3734EC9CBC42}" type="presParOf" srcId="{AD2B2407-15CB-4151-AB41-B183BAB5F30D}" destId="{AF53F20E-09CA-4E2C-80A3-58776379C8D1}" srcOrd="2" destOrd="0" presId="urn:microsoft.com/office/officeart/2017/3/layout/DropPinTimeline"/>
    <dgm:cxn modelId="{05EC4589-65A6-494C-8FF4-233B89E1E3A0}" type="presParOf" srcId="{AD2B2407-15CB-4151-AB41-B183BAB5F30D}" destId="{853C2D94-E0EA-423E-A300-713BC69E5CE6}" srcOrd="3" destOrd="0" presId="urn:microsoft.com/office/officeart/2017/3/layout/DropPinTimeline"/>
    <dgm:cxn modelId="{01C0ADE4-8071-4BAF-9B7A-717CBE3171FA}" type="presParOf" srcId="{AD2B2407-15CB-4151-AB41-B183BAB5F30D}" destId="{071BD297-1357-40C4-90D7-2862B8D1E060}" srcOrd="4" destOrd="0" presId="urn:microsoft.com/office/officeart/2017/3/layout/DropPinTimeline"/>
    <dgm:cxn modelId="{0A8D9379-AC6A-4BB4-8FCA-DC9625CC5098}" type="presParOf" srcId="{AD2B2407-15CB-4151-AB41-B183BAB5F30D}" destId="{A85E5B2C-49B3-440F-8B4F-0E8F6573A8C4}" srcOrd="5" destOrd="0" presId="urn:microsoft.com/office/officeart/2017/3/layout/DropPinTimeline"/>
    <dgm:cxn modelId="{A02E58CF-2465-4173-9E6D-5F181BD674B2}" type="presParOf" srcId="{DA3B408E-3A44-4503-835C-B23DCD8200D4}" destId="{E746A638-B9FC-44B1-A9A4-F46F45757321}" srcOrd="3" destOrd="0" presId="urn:microsoft.com/office/officeart/2017/3/layout/DropPinTimeline"/>
    <dgm:cxn modelId="{4630EF84-5388-47A9-8764-E24CEC866E77}" type="presParOf" srcId="{DA3B408E-3A44-4503-835C-B23DCD8200D4}" destId="{0D676977-45D8-4BF0-B751-84C8931BE2FB}" srcOrd="4" destOrd="0" presId="urn:microsoft.com/office/officeart/2017/3/layout/DropPinTimeline"/>
    <dgm:cxn modelId="{ACEE1084-3453-4AB8-BA5C-22BE931A5C0A}" type="presParOf" srcId="{0D676977-45D8-4BF0-B751-84C8931BE2FB}" destId="{B809F15F-6C96-4372-92FC-6EB27267530F}" srcOrd="0" destOrd="0" presId="urn:microsoft.com/office/officeart/2017/3/layout/DropPinTimeline"/>
    <dgm:cxn modelId="{ECA597F9-BF06-4EE6-B693-CE49BA3B33E5}" type="presParOf" srcId="{0D676977-45D8-4BF0-B751-84C8931BE2FB}" destId="{E4C4C30E-003F-420C-94F9-4AD1005E85D0}" srcOrd="1" destOrd="0" presId="urn:microsoft.com/office/officeart/2017/3/layout/DropPinTimeline"/>
    <dgm:cxn modelId="{09B10B32-39E1-49A4-B2E2-F1F184CFCDC2}" type="presParOf" srcId="{E4C4C30E-003F-420C-94F9-4AD1005E85D0}" destId="{91AA90FD-FFF1-49F2-BF1F-A5F46356DE31}" srcOrd="0" destOrd="0" presId="urn:microsoft.com/office/officeart/2017/3/layout/DropPinTimeline"/>
    <dgm:cxn modelId="{0197B81F-045D-473F-80C7-1DD2C7B1E377}" type="presParOf" srcId="{E4C4C30E-003F-420C-94F9-4AD1005E85D0}" destId="{76D81E11-F72A-414D-ACE0-54317424C312}" srcOrd="1" destOrd="0" presId="urn:microsoft.com/office/officeart/2017/3/layout/DropPinTimeline"/>
    <dgm:cxn modelId="{DB4605F0-5AE8-4A55-8F11-C5A9B8F14108}" type="presParOf" srcId="{0D676977-45D8-4BF0-B751-84C8931BE2FB}" destId="{57F64348-1A16-457F-9FBC-D14A6903A334}" srcOrd="2" destOrd="0" presId="urn:microsoft.com/office/officeart/2017/3/layout/DropPinTimeline"/>
    <dgm:cxn modelId="{6FFBA68F-44BF-4B5B-B820-3A0ECE12241B}" type="presParOf" srcId="{0D676977-45D8-4BF0-B751-84C8931BE2FB}" destId="{6C713792-F57F-4474-A96D-24FA3B109E26}" srcOrd="3" destOrd="0" presId="urn:microsoft.com/office/officeart/2017/3/layout/DropPinTimeline"/>
    <dgm:cxn modelId="{12922590-B516-4D80-B50B-F8FB0DD30377}" type="presParOf" srcId="{0D676977-45D8-4BF0-B751-84C8931BE2FB}" destId="{6977B551-CDC0-4FF7-909C-2B0A55B54803}" srcOrd="4" destOrd="0" presId="urn:microsoft.com/office/officeart/2017/3/layout/DropPinTimeline"/>
    <dgm:cxn modelId="{78680784-27FE-42C2-8A1D-4FA60F090DD2}" type="presParOf" srcId="{0D676977-45D8-4BF0-B751-84C8931BE2FB}" destId="{A58BB959-3B69-460D-AC70-A817CC017F7F}" srcOrd="5" destOrd="0" presId="urn:microsoft.com/office/officeart/2017/3/layout/DropPinTimeline"/>
    <dgm:cxn modelId="{BAB37A04-E4DF-4C31-BD39-D35A4B9C748C}" type="presParOf" srcId="{DA3B408E-3A44-4503-835C-B23DCD8200D4}" destId="{5EE6EDDE-5283-414E-B67B-1C2383609038}" srcOrd="5" destOrd="0" presId="urn:microsoft.com/office/officeart/2017/3/layout/DropPinTimeline"/>
    <dgm:cxn modelId="{23F65823-1A5A-4AB3-BEAA-79951D2A112D}" type="presParOf" srcId="{DA3B408E-3A44-4503-835C-B23DCD8200D4}" destId="{B2AEACD3-751A-4459-8B81-981586F4CF88}" srcOrd="6" destOrd="0" presId="urn:microsoft.com/office/officeart/2017/3/layout/DropPinTimeline"/>
    <dgm:cxn modelId="{8472CF0D-9478-4E0E-880C-690CBC6899B0}" type="presParOf" srcId="{B2AEACD3-751A-4459-8B81-981586F4CF88}" destId="{E09EC4C5-95D9-41FA-BB78-54A8E1E3319D}" srcOrd="0" destOrd="0" presId="urn:microsoft.com/office/officeart/2017/3/layout/DropPinTimeline"/>
    <dgm:cxn modelId="{A93AD4A8-4A7F-4919-8DE0-00CB69509F39}" type="presParOf" srcId="{B2AEACD3-751A-4459-8B81-981586F4CF88}" destId="{E47ADC52-AA2B-4F65-8753-9296F5020C03}" srcOrd="1" destOrd="0" presId="urn:microsoft.com/office/officeart/2017/3/layout/DropPinTimeline"/>
    <dgm:cxn modelId="{C0049055-BDCE-4BB9-AA6D-68A808F1E681}" type="presParOf" srcId="{E47ADC52-AA2B-4F65-8753-9296F5020C03}" destId="{0B394151-A7EE-444A-BCE5-95A922970230}" srcOrd="0" destOrd="0" presId="urn:microsoft.com/office/officeart/2017/3/layout/DropPinTimeline"/>
    <dgm:cxn modelId="{61D8273F-0E2E-479B-8F67-B7922FA0B63A}" type="presParOf" srcId="{E47ADC52-AA2B-4F65-8753-9296F5020C03}" destId="{59859A2C-0403-4922-8EAA-683BDB530154}" srcOrd="1" destOrd="0" presId="urn:microsoft.com/office/officeart/2017/3/layout/DropPinTimeline"/>
    <dgm:cxn modelId="{431E7B25-E2EC-4C66-9CA8-E2B023DEECA6}" type="presParOf" srcId="{B2AEACD3-751A-4459-8B81-981586F4CF88}" destId="{22B82CFF-EED6-4BAA-B0C1-5095C7D5A494}" srcOrd="2" destOrd="0" presId="urn:microsoft.com/office/officeart/2017/3/layout/DropPinTimeline"/>
    <dgm:cxn modelId="{C0A8523B-BF14-4CA6-A06E-35F4E872D625}" type="presParOf" srcId="{B2AEACD3-751A-4459-8B81-981586F4CF88}" destId="{C2D81660-CB17-4C05-9193-B81D84BBAFE0}" srcOrd="3" destOrd="0" presId="urn:microsoft.com/office/officeart/2017/3/layout/DropPinTimeline"/>
    <dgm:cxn modelId="{EECEF82C-ED6B-48DF-9ED8-173BBCCCA085}" type="presParOf" srcId="{B2AEACD3-751A-4459-8B81-981586F4CF88}" destId="{9C067E83-F8A4-4164-82BB-57D266AFA680}" srcOrd="4" destOrd="0" presId="urn:microsoft.com/office/officeart/2017/3/layout/DropPinTimeline"/>
    <dgm:cxn modelId="{2491E94A-12E9-4B82-8189-D1EA362C2A83}" type="presParOf" srcId="{B2AEACD3-751A-4459-8B81-981586F4CF88}" destId="{9B63FAD5-4927-4A02-8668-F9FAED55144A}"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 Cenário de dados </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O que são Banco de dados?</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 SGBDs</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a:latin typeface="Arial"/>
            </a:rPr>
            <a:t>Contextualizando</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a:t>
          </a:r>
          <a:r>
            <a:rPr lang="pt-BR" err="1">
              <a:latin typeface="Arial"/>
            </a:rPr>
            <a:t>BDs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A04D1106-086E-496E-9576-A8B5765D0018}" type="presOf" srcId="{51D83D10-4DC8-452D-BDE1-BEC0FB766418}" destId="{AECEC94C-9EF6-44CE-8762-74C584483CF9}" srcOrd="0" destOrd="0" presId="urn:microsoft.com/office/officeart/2017/3/layout/DropPinTimeline"/>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E85499B-7569-4344-9C48-2BA3901A2938}" type="presOf" srcId="{44F151B6-07B4-4652-AFD9-5285FB036F80}" destId="{1079BB00-DB07-4CC5-A04C-46B3B5DC5A57}" srcOrd="0" destOrd="0" presId="urn:microsoft.com/office/officeart/2017/3/layout/DropPinTimeline"/>
    <dgm:cxn modelId="{9DA3B19D-C1F4-48AA-ADFB-C98B3A934E43}" type="presOf" srcId="{E8E0D3FB-A590-4BEE-9C72-A279BB755631}" destId="{B0DEC470-2DB3-456F-9F3F-AB30B25707D9}"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0C24F7E1-3C59-4392-8A61-D2222B0883E7}" type="presOf" srcId="{1D30E061-EBCB-468B-8F86-B98D4A48953F}" destId="{5B644103-B22E-49FA-B89F-6192BC778ACC}" srcOrd="0" destOrd="0" presId="urn:microsoft.com/office/officeart/2017/3/layout/DropPinTimeline"/>
    <dgm:cxn modelId="{E92356F0-DA34-41DA-9416-2FD0A76F0477}" type="presOf" srcId="{FDE1FAC3-141F-4A2A-9C2F-E6E4AC53D29E}" destId="{9AF32D42-39DA-4E7C-95A7-B7380FF4C670}" srcOrd="0" destOrd="0" presId="urn:microsoft.com/office/officeart/2017/3/layout/DropPinTimeline"/>
    <dgm:cxn modelId="{A1A3F2F6-CF42-484E-B72E-3D819E5F76FF}" srcId="{E8E0D3FB-A590-4BEE-9C72-A279BB755631}" destId="{51D83D10-4DC8-452D-BDE1-BEC0FB766418}" srcOrd="0" destOrd="0" parTransId="{95EFF8B8-645C-47AD-BBCD-B3B836B740DB}" sibTransId="{4DE08928-D608-449C-AEDE-254D2A816CBD}"/>
    <dgm:cxn modelId="{CFF5B79C-7489-40AE-A219-1086B3266876}" type="presParOf" srcId="{AA28CA9B-BAF9-47E7-8A13-702C8082A656}" destId="{FF14B7D0-5540-400A-A05F-2B217081068A}" srcOrd="0" destOrd="0" presId="urn:microsoft.com/office/officeart/2017/3/layout/DropPinTimeline"/>
    <dgm:cxn modelId="{0AABBBCB-3F17-4756-AEBC-1AA7159F28CE}" type="presParOf" srcId="{AA28CA9B-BAF9-47E7-8A13-702C8082A656}" destId="{D53483CF-162A-4103-B3D8-65A409537D8D}" srcOrd="1" destOrd="0" presId="urn:microsoft.com/office/officeart/2017/3/layout/DropPinTimeline"/>
    <dgm:cxn modelId="{2F9C3191-F642-4B5E-9BB9-3ED4B4C22418}" type="presParOf" srcId="{D53483CF-162A-4103-B3D8-65A409537D8D}" destId="{1ACB80F6-DD5B-4F65-BAC5-F21E191D59DD}" srcOrd="0" destOrd="0" presId="urn:microsoft.com/office/officeart/2017/3/layout/DropPinTimeline"/>
    <dgm:cxn modelId="{0D076189-8AC2-4E23-9496-5C7806C1C0FD}" type="presParOf" srcId="{1ACB80F6-DD5B-4F65-BAC5-F21E191D59DD}" destId="{6C5E8AD2-4715-4F69-B961-08DC1E648A83}" srcOrd="0" destOrd="0" presId="urn:microsoft.com/office/officeart/2017/3/layout/DropPinTimeline"/>
    <dgm:cxn modelId="{AF050F13-F455-4280-9D64-506DF426855E}" type="presParOf" srcId="{1ACB80F6-DD5B-4F65-BAC5-F21E191D59DD}" destId="{E61D385F-BC3B-49A9-9BC6-D1C072FB5CE6}" srcOrd="1" destOrd="0" presId="urn:microsoft.com/office/officeart/2017/3/layout/DropPinTimeline"/>
    <dgm:cxn modelId="{487EFD99-665D-4515-A686-3513EC6149E5}" type="presParOf" srcId="{E61D385F-BC3B-49A9-9BC6-D1C072FB5CE6}" destId="{F86405DB-4967-4383-9B43-5ECD2B09CD14}" srcOrd="0" destOrd="0" presId="urn:microsoft.com/office/officeart/2017/3/layout/DropPinTimeline"/>
    <dgm:cxn modelId="{CE6F3807-D4E6-49FF-99F9-65023FEF17D6}" type="presParOf" srcId="{E61D385F-BC3B-49A9-9BC6-D1C072FB5CE6}" destId="{567DA80B-9FC6-4809-AA33-25B042981483}" srcOrd="1" destOrd="0" presId="urn:microsoft.com/office/officeart/2017/3/layout/DropPinTimeline"/>
    <dgm:cxn modelId="{33EC7BD2-6BA2-46FA-A000-87BB43FBEEE0}" type="presParOf" srcId="{1ACB80F6-DD5B-4F65-BAC5-F21E191D59DD}" destId="{AECEC94C-9EF6-44CE-8762-74C584483CF9}" srcOrd="2" destOrd="0" presId="urn:microsoft.com/office/officeart/2017/3/layout/DropPinTimeline"/>
    <dgm:cxn modelId="{56C18582-F2C4-4349-BBC5-D1D37BB6FC98}" type="presParOf" srcId="{1ACB80F6-DD5B-4F65-BAC5-F21E191D59DD}" destId="{B0DEC470-2DB3-456F-9F3F-AB30B25707D9}" srcOrd="3" destOrd="0" presId="urn:microsoft.com/office/officeart/2017/3/layout/DropPinTimeline"/>
    <dgm:cxn modelId="{27BE32EF-423E-417B-85F1-2FE3ACAD43E7}" type="presParOf" srcId="{1ACB80F6-DD5B-4F65-BAC5-F21E191D59DD}" destId="{8824DFC4-6CF2-4894-853D-0EBE33363F47}" srcOrd="4" destOrd="0" presId="urn:microsoft.com/office/officeart/2017/3/layout/DropPinTimeline"/>
    <dgm:cxn modelId="{AB8A0060-2F4A-4BFC-9D04-16EA6DB82C7E}" type="presParOf" srcId="{1ACB80F6-DD5B-4F65-BAC5-F21E191D59DD}" destId="{95804FD6-B8F1-4167-AFE1-CDDDF0A434C0}" srcOrd="5" destOrd="0" presId="urn:microsoft.com/office/officeart/2017/3/layout/DropPinTimeline"/>
    <dgm:cxn modelId="{E9BC9C7D-822D-451C-A090-E6303A3DBB3D}" type="presParOf" srcId="{D53483CF-162A-4103-B3D8-65A409537D8D}" destId="{DB8577AD-B852-4AD1-8AC1-C584390509DB}" srcOrd="1" destOrd="0" presId="urn:microsoft.com/office/officeart/2017/3/layout/DropPinTimeline"/>
    <dgm:cxn modelId="{2EC39B62-56FC-442B-ADE5-76E336F5D3DA}" type="presParOf" srcId="{D53483CF-162A-4103-B3D8-65A409537D8D}" destId="{4466F7B4-9520-4BD2-9A6E-83B21C284C02}" srcOrd="2" destOrd="0" presId="urn:microsoft.com/office/officeart/2017/3/layout/DropPinTimeline"/>
    <dgm:cxn modelId="{D7064DCE-F638-468F-A74E-E32A5B29387C}" type="presParOf" srcId="{4466F7B4-9520-4BD2-9A6E-83B21C284C02}" destId="{B21844E8-EE8F-439D-ADB1-925D9B210F9F}" srcOrd="0" destOrd="0" presId="urn:microsoft.com/office/officeart/2017/3/layout/DropPinTimeline"/>
    <dgm:cxn modelId="{EF4804E9-BE8E-4037-B651-16748EBDFAC9}" type="presParOf" srcId="{4466F7B4-9520-4BD2-9A6E-83B21C284C02}" destId="{1FC2E982-A9BE-4A6C-BB42-1B29E0B66579}" srcOrd="1" destOrd="0" presId="urn:microsoft.com/office/officeart/2017/3/layout/DropPinTimeline"/>
    <dgm:cxn modelId="{9125B5AC-011E-4A6F-96B2-C428FD007E31}" type="presParOf" srcId="{1FC2E982-A9BE-4A6C-BB42-1B29E0B66579}" destId="{A9D5A1AF-7F43-4078-B67F-6695E530B311}" srcOrd="0" destOrd="0" presId="urn:microsoft.com/office/officeart/2017/3/layout/DropPinTimeline"/>
    <dgm:cxn modelId="{98C25616-0D9C-4FFD-8F9B-002897329936}" type="presParOf" srcId="{1FC2E982-A9BE-4A6C-BB42-1B29E0B66579}" destId="{DF5729A0-39D8-4C2B-9424-98908D4A78E4}" srcOrd="1" destOrd="0" presId="urn:microsoft.com/office/officeart/2017/3/layout/DropPinTimeline"/>
    <dgm:cxn modelId="{2F057D14-15C5-4679-89A7-19940AC02094}" type="presParOf" srcId="{4466F7B4-9520-4BD2-9A6E-83B21C284C02}" destId="{6C482373-C3F3-4CF2-8AB5-1D5DB2B4C7FE}" srcOrd="2" destOrd="0" presId="urn:microsoft.com/office/officeart/2017/3/layout/DropPinTimeline"/>
    <dgm:cxn modelId="{FBCD5A6D-274B-4123-9C79-0DC65F06C5CA}" type="presParOf" srcId="{4466F7B4-9520-4BD2-9A6E-83B21C284C02}" destId="{5B644103-B22E-49FA-B89F-6192BC778ACC}" srcOrd="3" destOrd="0" presId="urn:microsoft.com/office/officeart/2017/3/layout/DropPinTimeline"/>
    <dgm:cxn modelId="{1801FFA2-DCB3-49C5-9D6F-23026F988F1F}" type="presParOf" srcId="{4466F7B4-9520-4BD2-9A6E-83B21C284C02}" destId="{45A5BF8C-C4D4-41F0-8790-82364092735E}" srcOrd="4" destOrd="0" presId="urn:microsoft.com/office/officeart/2017/3/layout/DropPinTimeline"/>
    <dgm:cxn modelId="{ECFC73D9-7B7B-4A71-818F-280D972430D3}" type="presParOf" srcId="{4466F7B4-9520-4BD2-9A6E-83B21C284C02}" destId="{5A7DEF85-E7D5-454B-954D-8D9B8B83E3D4}" srcOrd="5" destOrd="0" presId="urn:microsoft.com/office/officeart/2017/3/layout/DropPinTimeline"/>
    <dgm:cxn modelId="{8639FE83-7BD9-4518-A489-D361765A073E}" type="presParOf" srcId="{D53483CF-162A-4103-B3D8-65A409537D8D}" destId="{296E44C9-575B-4791-8DB7-7B7D85F986C1}" srcOrd="3" destOrd="0" presId="urn:microsoft.com/office/officeart/2017/3/layout/DropPinTimeline"/>
    <dgm:cxn modelId="{C155609A-3C27-44A7-9252-47D0C8B99D90}" type="presParOf" srcId="{D53483CF-162A-4103-B3D8-65A409537D8D}" destId="{41D721D1-7D47-4027-B8CA-7A68A887F49E}" srcOrd="4" destOrd="0" presId="urn:microsoft.com/office/officeart/2017/3/layout/DropPinTimeline"/>
    <dgm:cxn modelId="{EF3063CE-8CC7-41D9-8059-5E15564C898A}" type="presParOf" srcId="{41D721D1-7D47-4027-B8CA-7A68A887F49E}" destId="{D68361D9-8251-4478-A441-F7A8340F933A}" srcOrd="0" destOrd="0" presId="urn:microsoft.com/office/officeart/2017/3/layout/DropPinTimeline"/>
    <dgm:cxn modelId="{6A0D6C25-1BC5-4004-851E-737939F77A2F}" type="presParOf" srcId="{41D721D1-7D47-4027-B8CA-7A68A887F49E}" destId="{C2B361A9-74DC-431B-B8D8-5A71AE93F54D}" srcOrd="1" destOrd="0" presId="urn:microsoft.com/office/officeart/2017/3/layout/DropPinTimeline"/>
    <dgm:cxn modelId="{0CA00AD8-D849-4CDE-BF4E-73F02963554C}" type="presParOf" srcId="{C2B361A9-74DC-431B-B8D8-5A71AE93F54D}" destId="{E58554D6-ADF6-4EAA-B72D-9E25BA60CCA8}" srcOrd="0" destOrd="0" presId="urn:microsoft.com/office/officeart/2017/3/layout/DropPinTimeline"/>
    <dgm:cxn modelId="{FC3C6892-6D1E-4A96-B9E0-7C391692846B}" type="presParOf" srcId="{C2B361A9-74DC-431B-B8D8-5A71AE93F54D}" destId="{05070EBA-64E5-4B78-AF5D-7737D82514D3}" srcOrd="1" destOrd="0" presId="urn:microsoft.com/office/officeart/2017/3/layout/DropPinTimeline"/>
    <dgm:cxn modelId="{2FA42C57-AC6D-436E-B58D-2D014F654516}" type="presParOf" srcId="{41D721D1-7D47-4027-B8CA-7A68A887F49E}" destId="{1079BB00-DB07-4CC5-A04C-46B3B5DC5A57}" srcOrd="2" destOrd="0" presId="urn:microsoft.com/office/officeart/2017/3/layout/DropPinTimeline"/>
    <dgm:cxn modelId="{19660201-F845-45C6-A883-DDBD32B7F41F}" type="presParOf" srcId="{41D721D1-7D47-4027-B8CA-7A68A887F49E}" destId="{9AF32D42-39DA-4E7C-95A7-B7380FF4C670}" srcOrd="3" destOrd="0" presId="urn:microsoft.com/office/officeart/2017/3/layout/DropPinTimeline"/>
    <dgm:cxn modelId="{4F679EA0-1A33-459F-B616-10ACB95102EC}" type="presParOf" srcId="{41D721D1-7D47-4027-B8CA-7A68A887F49E}" destId="{55C9657F-DF09-447B-BF14-F6874B54EA84}" srcOrd="4" destOrd="0" presId="urn:microsoft.com/office/officeart/2017/3/layout/DropPinTimeline"/>
    <dgm:cxn modelId="{E9956544-72D0-44BB-88A5-0B4ADC5ECD9F}"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a:defRPr b="1"/>
          </a:pPr>
          <a:r>
            <a:rPr lang="pt-BR">
              <a:latin typeface="Arial"/>
            </a:rPr>
            <a:t>Breve histórico</a:t>
          </a:r>
          <a:endParaRPr lang="pt-BR"/>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1D30E061-EBCB-468B-8F86-B98D4A48953F}">
      <dgm:prSet phldrT="[Texto]" phldr="0"/>
      <dgm:spPr/>
      <dgm:t>
        <a:bodyPr/>
        <a:lstStyle/>
        <a:p>
          <a:pPr>
            <a:defRPr b="1"/>
          </a:pPr>
          <a:r>
            <a:rPr lang="pt-BR">
              <a:latin typeface="Arial"/>
            </a:rPr>
            <a:t> Modelo de BD Relacional</a:t>
          </a:r>
          <a:endParaRPr lang="pt-BR"/>
        </a:p>
      </dgm:t>
    </dgm:pt>
    <dgm:pt modelId="{3EFFD04D-D8A1-46E2-B8F7-0394D52BA2C4}" type="parTrans" cxnId="{5D7C5673-6490-4715-ADDF-C49887FAFAAF}">
      <dgm:prSet/>
      <dgm:spPr/>
      <dgm:t>
        <a:bodyPr/>
        <a:lstStyle/>
        <a:p>
          <a:endParaRPr lang="pt-BR"/>
        </a:p>
      </dgm:t>
    </dgm:pt>
    <dgm:pt modelId="{47AB47A8-E999-43F4-920E-CF0076059F98}" type="sibTrans" cxnId="{5D7C5673-6490-4715-ADDF-C49887FAFAAF}">
      <dgm:prSet/>
      <dgm:spPr/>
      <dgm:t>
        <a:bodyPr/>
        <a:lstStyle/>
        <a:p>
          <a:endParaRPr lang="pt-BR"/>
        </a:p>
      </dgm:t>
    </dgm:pt>
    <dgm:pt modelId="{FDE1FAC3-141F-4A2A-9C2F-E6E4AC53D29E}">
      <dgm:prSet phldrT="[Texto]" phldr="0"/>
      <dgm:spPr/>
      <dgm:t>
        <a:bodyPr/>
        <a:lstStyle/>
        <a:p>
          <a:pPr>
            <a:defRPr b="1"/>
          </a:pPr>
          <a:r>
            <a:rPr lang="pt-BR">
              <a:latin typeface="Arial"/>
            </a:rPr>
            <a:t>Mercado</a:t>
          </a:r>
        </a:p>
      </dgm:t>
    </dgm:pt>
    <dgm:pt modelId="{581B146F-AE9E-4661-BF75-80A7D9DAE09A}" type="parTrans" cxnId="{57E646C4-0C48-4512-975B-138E19A58BD5}">
      <dgm:prSet/>
      <dgm:spPr/>
      <dgm:t>
        <a:bodyPr/>
        <a:lstStyle/>
        <a:p>
          <a:endParaRPr lang="pt-BR"/>
        </a:p>
      </dgm:t>
    </dgm:pt>
    <dgm:pt modelId="{2E34FA71-572C-433D-A320-34FC8063C2C7}" type="sibTrans" cxnId="{57E646C4-0C48-4512-975B-138E19A58BD5}">
      <dgm:prSet/>
      <dgm:spPr/>
      <dgm:t>
        <a:bodyPr/>
        <a:lstStyle/>
        <a:p>
          <a:endParaRPr lang="pt-BR"/>
        </a:p>
      </dgm:t>
    </dgm:pt>
    <dgm:pt modelId="{51D83D10-4DC8-452D-BDE1-BEC0FB766418}">
      <dgm:prSet phldr="0"/>
      <dgm:spPr/>
      <dgm:t>
        <a:bodyPr/>
        <a:lstStyle/>
        <a:p>
          <a:r>
            <a:rPr lang="pt-BR" b="0">
              <a:latin typeface="Arial"/>
            </a:rPr>
            <a:t>Como surgiu?</a:t>
          </a:r>
        </a:p>
      </dgm:t>
    </dgm:pt>
    <dgm:pt modelId="{95EFF8B8-645C-47AD-BBCD-B3B836B740DB}" type="parTrans" cxnId="{A1A3F2F6-CF42-484E-B72E-3D819E5F76FF}">
      <dgm:prSet/>
      <dgm:spPr/>
    </dgm:pt>
    <dgm:pt modelId="{4DE08928-D608-449C-AEDE-254D2A816CBD}" type="sibTrans" cxnId="{A1A3F2F6-CF42-484E-B72E-3D819E5F76FF}">
      <dgm:prSet/>
      <dgm:spPr/>
    </dgm:pt>
    <dgm:pt modelId="{44F151B6-07B4-4652-AFD9-5285FB036F80}">
      <dgm:prSet phldr="0"/>
      <dgm:spPr/>
      <dgm:t>
        <a:bodyPr/>
        <a:lstStyle/>
        <a:p>
          <a:r>
            <a:rPr lang="pt-BR">
              <a:latin typeface="Arial"/>
            </a:rPr>
            <a:t>Sistemas de Gerenciamento de BDs mais utilizados</a:t>
          </a:r>
          <a:endParaRPr lang="pt-BR"/>
        </a:p>
      </dgm:t>
    </dgm:pt>
    <dgm:pt modelId="{DA56649A-7BA9-467A-BFA3-8105637347C0}" type="parTrans" cxnId="{3BD2C285-0531-4BFA-A700-F65957405D95}">
      <dgm:prSet/>
      <dgm:spPr/>
    </dgm:pt>
    <dgm:pt modelId="{34024EE1-BDB7-4761-B072-5CA03DD2A6FA}" type="sibTrans" cxnId="{3BD2C285-0531-4BFA-A700-F65957405D95}">
      <dgm:prSet/>
      <dgm:spPr/>
    </dgm:pt>
    <dgm:pt modelId="{469D0458-9A47-4AC4-A0F9-A42E3EF0F70E}">
      <dgm:prSet phldr="0"/>
      <dgm:spPr/>
      <dgm:t>
        <a:bodyPr/>
        <a:lstStyle/>
        <a:p>
          <a:pPr rtl="0"/>
          <a:r>
            <a:rPr lang="pt-BR" b="0">
              <a:latin typeface="Arial"/>
            </a:rPr>
            <a:t>Visão geral de caraterísticas e propriedades</a:t>
          </a:r>
        </a:p>
      </dgm:t>
    </dgm:pt>
    <dgm:pt modelId="{281F2B6A-ADC7-4F45-A953-8420FFE4EB22}" type="parTrans" cxnId="{90C1834B-86D2-43F3-B70A-A48D40547967}">
      <dgm:prSet/>
      <dgm:spPr/>
    </dgm:pt>
    <dgm:pt modelId="{4E3057AC-1C45-48E0-9705-07D078124272}" type="sibTrans" cxnId="{90C1834B-86D2-43F3-B70A-A48D40547967}">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4"/>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1ACB80F6-DD5B-4F65-BAC5-F21E191D59DD}" type="pres">
      <dgm:prSet presAssocID="{E8E0D3FB-A590-4BEE-9C72-A279BB755631}" presName="composite" presStyleCnt="0"/>
      <dgm:spPr/>
    </dgm:pt>
    <dgm:pt modelId="{6C5E8AD2-4715-4F69-B961-08DC1E648A83}" type="pres">
      <dgm:prSet presAssocID="{E8E0D3FB-A590-4BEE-9C72-A279BB755631}"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E61D385F-BC3B-49A9-9BC6-D1C072FB5CE6}" type="pres">
      <dgm:prSet presAssocID="{E8E0D3FB-A590-4BEE-9C72-A279BB755631}" presName="DropPinPlaceHolder" presStyleCnt="0"/>
      <dgm:spPr/>
    </dgm:pt>
    <dgm:pt modelId="{F86405DB-4967-4383-9B43-5ECD2B09CD14}" type="pres">
      <dgm:prSet presAssocID="{E8E0D3FB-A590-4BEE-9C72-A279BB755631}" presName="DropPin" presStyleLbl="alignNode1" presStyleIdx="0" presStyleCnt="3"/>
      <dgm:spPr/>
    </dgm:pt>
    <dgm:pt modelId="{567DA80B-9FC6-4809-AA33-25B042981483}" type="pres">
      <dgm:prSet presAssocID="{E8E0D3FB-A590-4BEE-9C72-A279BB755631}" presName="Ellipse" presStyleLbl="fgAcc1" presStyleIdx="1" presStyleCnt="4"/>
      <dgm:spPr>
        <a:solidFill>
          <a:schemeClr val="lt1">
            <a:alpha val="90000"/>
            <a:hueOff val="0"/>
            <a:satOff val="0"/>
            <a:lumOff val="0"/>
            <a:alphaOff val="0"/>
          </a:schemeClr>
        </a:solidFill>
        <a:ln w="25400" cap="flat" cmpd="sng" algn="ctr">
          <a:noFill/>
          <a:prstDash val="solid"/>
        </a:ln>
        <a:effectLst/>
      </dgm:spPr>
    </dgm:pt>
    <dgm:pt modelId="{AECEC94C-9EF6-44CE-8762-74C584483CF9}" type="pres">
      <dgm:prSet presAssocID="{E8E0D3FB-A590-4BEE-9C72-A279BB755631}" presName="L2TextContainer" presStyleLbl="revTx" presStyleIdx="0" presStyleCnt="6">
        <dgm:presLayoutVars>
          <dgm:bulletEnabled val="1"/>
        </dgm:presLayoutVars>
      </dgm:prSet>
      <dgm:spPr/>
    </dgm:pt>
    <dgm:pt modelId="{B0DEC470-2DB3-456F-9F3F-AB30B25707D9}" type="pres">
      <dgm:prSet presAssocID="{E8E0D3FB-A590-4BEE-9C72-A279BB755631}" presName="L1TextContainer" presStyleLbl="revTx" presStyleIdx="1" presStyleCnt="6">
        <dgm:presLayoutVars>
          <dgm:chMax val="1"/>
          <dgm:chPref val="1"/>
          <dgm:bulletEnabled val="1"/>
        </dgm:presLayoutVars>
      </dgm:prSet>
      <dgm:spPr/>
    </dgm:pt>
    <dgm:pt modelId="{8824DFC4-6CF2-4894-853D-0EBE33363F47}" type="pres">
      <dgm:prSet presAssocID="{E8E0D3FB-A590-4BEE-9C72-A279BB755631}" presName="ConnectLine" presStyleLbl="sibTrans1D1" presStyleIdx="0" presStyleCnt="3"/>
      <dgm:spPr>
        <a:noFill/>
        <a:ln w="12700" cap="flat" cmpd="sng" algn="ctr">
          <a:solidFill>
            <a:schemeClr val="accent1">
              <a:hueOff val="0"/>
              <a:satOff val="0"/>
              <a:lumOff val="0"/>
              <a:alphaOff val="0"/>
            </a:schemeClr>
          </a:solidFill>
          <a:prstDash val="dash"/>
        </a:ln>
        <a:effectLst/>
      </dgm:spPr>
    </dgm:pt>
    <dgm:pt modelId="{95804FD6-B8F1-4167-AFE1-CDDDF0A434C0}" type="pres">
      <dgm:prSet presAssocID="{E8E0D3FB-A590-4BEE-9C72-A279BB755631}" presName="EmptyPlaceHolder" presStyleCnt="0"/>
      <dgm:spPr/>
    </dgm:pt>
    <dgm:pt modelId="{DB8577AD-B852-4AD1-8AC1-C584390509DB}" type="pres">
      <dgm:prSet presAssocID="{B7FB6D33-8981-4F94-BE42-F21BF3D95C21}" presName="spaceBetweenRectangles" presStyleCnt="0"/>
      <dgm:spPr/>
    </dgm:pt>
    <dgm:pt modelId="{4466F7B4-9520-4BD2-9A6E-83B21C284C02}" type="pres">
      <dgm:prSet presAssocID="{1D30E061-EBCB-468B-8F86-B98D4A48953F}" presName="composite" presStyleCnt="0"/>
      <dgm:spPr/>
    </dgm:pt>
    <dgm:pt modelId="{B21844E8-EE8F-439D-ADB1-925D9B210F9F}" type="pres">
      <dgm:prSet presAssocID="{1D30E061-EBCB-468B-8F86-B98D4A48953F}"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1FC2E982-A9BE-4A6C-BB42-1B29E0B66579}" type="pres">
      <dgm:prSet presAssocID="{1D30E061-EBCB-468B-8F86-B98D4A48953F}" presName="DropPinPlaceHolder" presStyleCnt="0"/>
      <dgm:spPr/>
    </dgm:pt>
    <dgm:pt modelId="{A9D5A1AF-7F43-4078-B67F-6695E530B311}" type="pres">
      <dgm:prSet presAssocID="{1D30E061-EBCB-468B-8F86-B98D4A48953F}" presName="DropPin" presStyleLbl="alignNode1" presStyleIdx="1" presStyleCnt="3"/>
      <dgm:spPr/>
    </dgm:pt>
    <dgm:pt modelId="{DF5729A0-39D8-4C2B-9424-98908D4A78E4}" type="pres">
      <dgm:prSet presAssocID="{1D30E061-EBCB-468B-8F86-B98D4A48953F}" presName="Ellipse" presStyleLbl="fgAcc1" presStyleIdx="2" presStyleCnt="4"/>
      <dgm:spPr>
        <a:solidFill>
          <a:schemeClr val="lt1">
            <a:alpha val="90000"/>
            <a:hueOff val="0"/>
            <a:satOff val="0"/>
            <a:lumOff val="0"/>
            <a:alphaOff val="0"/>
          </a:schemeClr>
        </a:solidFill>
        <a:ln w="25400" cap="flat" cmpd="sng" algn="ctr">
          <a:noFill/>
          <a:prstDash val="solid"/>
        </a:ln>
        <a:effectLst/>
      </dgm:spPr>
    </dgm:pt>
    <dgm:pt modelId="{6C482373-C3F3-4CF2-8AB5-1D5DB2B4C7FE}" type="pres">
      <dgm:prSet presAssocID="{1D30E061-EBCB-468B-8F86-B98D4A48953F}" presName="L2TextContainer" presStyleLbl="revTx" presStyleIdx="2" presStyleCnt="6">
        <dgm:presLayoutVars>
          <dgm:bulletEnabled val="1"/>
        </dgm:presLayoutVars>
      </dgm:prSet>
      <dgm:spPr/>
    </dgm:pt>
    <dgm:pt modelId="{5B644103-B22E-49FA-B89F-6192BC778ACC}" type="pres">
      <dgm:prSet presAssocID="{1D30E061-EBCB-468B-8F86-B98D4A48953F}" presName="L1TextContainer" presStyleLbl="revTx" presStyleIdx="3" presStyleCnt="6">
        <dgm:presLayoutVars>
          <dgm:chMax val="1"/>
          <dgm:chPref val="1"/>
          <dgm:bulletEnabled val="1"/>
        </dgm:presLayoutVars>
      </dgm:prSet>
      <dgm:spPr/>
    </dgm:pt>
    <dgm:pt modelId="{45A5BF8C-C4D4-41F0-8790-82364092735E}" type="pres">
      <dgm:prSet presAssocID="{1D30E061-EBCB-468B-8F86-B98D4A48953F}" presName="ConnectLine" presStyleLbl="sibTrans1D1" presStyleIdx="1" presStyleCnt="3"/>
      <dgm:spPr>
        <a:noFill/>
        <a:ln w="12700" cap="flat" cmpd="sng" algn="ctr">
          <a:solidFill>
            <a:schemeClr val="accent1">
              <a:hueOff val="0"/>
              <a:satOff val="0"/>
              <a:lumOff val="0"/>
              <a:alphaOff val="0"/>
            </a:schemeClr>
          </a:solidFill>
          <a:prstDash val="dash"/>
        </a:ln>
        <a:effectLst/>
      </dgm:spPr>
    </dgm:pt>
    <dgm:pt modelId="{5A7DEF85-E7D5-454B-954D-8D9B8B83E3D4}" type="pres">
      <dgm:prSet presAssocID="{1D30E061-EBCB-468B-8F86-B98D4A48953F}" presName="EmptyPlaceHolder" presStyleCnt="0"/>
      <dgm:spPr/>
    </dgm:pt>
    <dgm:pt modelId="{296E44C9-575B-4791-8DB7-7B7D85F986C1}" type="pres">
      <dgm:prSet presAssocID="{47AB47A8-E999-43F4-920E-CF0076059F98}" presName="spaceBetweenRectangles" presStyleCnt="0"/>
      <dgm:spPr/>
    </dgm:pt>
    <dgm:pt modelId="{41D721D1-7D47-4027-B8CA-7A68A887F49E}" type="pres">
      <dgm:prSet presAssocID="{FDE1FAC3-141F-4A2A-9C2F-E6E4AC53D29E}" presName="composite" presStyleCnt="0"/>
      <dgm:spPr/>
    </dgm:pt>
    <dgm:pt modelId="{D68361D9-8251-4478-A441-F7A8340F933A}" type="pres">
      <dgm:prSet presAssocID="{FDE1FAC3-141F-4A2A-9C2F-E6E4AC53D29E}"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C2B361A9-74DC-431B-B8D8-5A71AE93F54D}" type="pres">
      <dgm:prSet presAssocID="{FDE1FAC3-141F-4A2A-9C2F-E6E4AC53D29E}" presName="DropPinPlaceHolder" presStyleCnt="0"/>
      <dgm:spPr/>
    </dgm:pt>
    <dgm:pt modelId="{E58554D6-ADF6-4EAA-B72D-9E25BA60CCA8}" type="pres">
      <dgm:prSet presAssocID="{FDE1FAC3-141F-4A2A-9C2F-E6E4AC53D29E}" presName="DropPin" presStyleLbl="alignNode1" presStyleIdx="2" presStyleCnt="3"/>
      <dgm:spPr/>
    </dgm:pt>
    <dgm:pt modelId="{05070EBA-64E5-4B78-AF5D-7737D82514D3}" type="pres">
      <dgm:prSet presAssocID="{FDE1FAC3-141F-4A2A-9C2F-E6E4AC53D29E}" presName="Ellipse" presStyleLbl="fgAcc1" presStyleIdx="3" presStyleCnt="4"/>
      <dgm:spPr>
        <a:solidFill>
          <a:schemeClr val="lt1">
            <a:alpha val="90000"/>
            <a:hueOff val="0"/>
            <a:satOff val="0"/>
            <a:lumOff val="0"/>
            <a:alphaOff val="0"/>
          </a:schemeClr>
        </a:solidFill>
        <a:ln w="25400" cap="flat" cmpd="sng" algn="ctr">
          <a:noFill/>
          <a:prstDash val="solid"/>
        </a:ln>
        <a:effectLst/>
      </dgm:spPr>
    </dgm:pt>
    <dgm:pt modelId="{1079BB00-DB07-4CC5-A04C-46B3B5DC5A57}" type="pres">
      <dgm:prSet presAssocID="{FDE1FAC3-141F-4A2A-9C2F-E6E4AC53D29E}" presName="L2TextContainer" presStyleLbl="revTx" presStyleIdx="4" presStyleCnt="6">
        <dgm:presLayoutVars>
          <dgm:bulletEnabled val="1"/>
        </dgm:presLayoutVars>
      </dgm:prSet>
      <dgm:spPr/>
    </dgm:pt>
    <dgm:pt modelId="{9AF32D42-39DA-4E7C-95A7-B7380FF4C670}" type="pres">
      <dgm:prSet presAssocID="{FDE1FAC3-141F-4A2A-9C2F-E6E4AC53D29E}" presName="L1TextContainer" presStyleLbl="revTx" presStyleIdx="5" presStyleCnt="6">
        <dgm:presLayoutVars>
          <dgm:chMax val="1"/>
          <dgm:chPref val="1"/>
          <dgm:bulletEnabled val="1"/>
        </dgm:presLayoutVars>
      </dgm:prSet>
      <dgm:spPr/>
    </dgm:pt>
    <dgm:pt modelId="{55C9657F-DF09-447B-BF14-F6874B54EA84}" type="pres">
      <dgm:prSet presAssocID="{FDE1FAC3-141F-4A2A-9C2F-E6E4AC53D29E}" presName="ConnectLine" presStyleLbl="sibTrans1D1" presStyleIdx="2" presStyleCnt="3"/>
      <dgm:spPr>
        <a:noFill/>
        <a:ln w="12700" cap="flat" cmpd="sng" algn="ctr">
          <a:solidFill>
            <a:schemeClr val="accent1">
              <a:hueOff val="0"/>
              <a:satOff val="0"/>
              <a:lumOff val="0"/>
              <a:alphaOff val="0"/>
            </a:schemeClr>
          </a:solidFill>
          <a:prstDash val="dash"/>
        </a:ln>
        <a:effectLst/>
      </dgm:spPr>
    </dgm:pt>
    <dgm:pt modelId="{BF872ED5-93C5-4121-88D8-30D204634B41}" type="pres">
      <dgm:prSet presAssocID="{FDE1FAC3-141F-4A2A-9C2F-E6E4AC53D29E}" presName="EmptyPlaceHolder" presStyleCnt="0"/>
      <dgm:spPr/>
    </dgm:pt>
  </dgm:ptLst>
  <dgm:cxnLst>
    <dgm:cxn modelId="{41F3E51F-F7D1-4FE5-A70B-0E80D7B91574}" type="presOf" srcId="{44F151B6-07B4-4652-AFD9-5285FB036F80}" destId="{1079BB00-DB07-4CC5-A04C-46B3B5DC5A57}" srcOrd="0" destOrd="0" presId="urn:microsoft.com/office/officeart/2017/3/layout/DropPinTimeline"/>
    <dgm:cxn modelId="{C879F92A-A148-44BB-9193-2489F710CA13}" type="presOf" srcId="{51D83D10-4DC8-452D-BDE1-BEC0FB766418}" destId="{AECEC94C-9EF6-44CE-8762-74C584483CF9}" srcOrd="0" destOrd="0" presId="urn:microsoft.com/office/officeart/2017/3/layout/DropPinTimeline"/>
    <dgm:cxn modelId="{D4465F4A-80FD-4D22-BD2E-EEBA9FC17185}" type="presOf" srcId="{FDE1FAC3-141F-4A2A-9C2F-E6E4AC53D29E}" destId="{9AF32D42-39DA-4E7C-95A7-B7380FF4C670}" srcOrd="0" destOrd="0" presId="urn:microsoft.com/office/officeart/2017/3/layout/DropPinTimeline"/>
    <dgm:cxn modelId="{90C1834B-86D2-43F3-B70A-A48D40547967}" srcId="{1D30E061-EBCB-468B-8F86-B98D4A48953F}" destId="{469D0458-9A47-4AC4-A0F9-A42E3EF0F70E}" srcOrd="0" destOrd="0" parTransId="{281F2B6A-ADC7-4F45-A953-8420FFE4EB22}" sibTransId="{4E3057AC-1C45-48E0-9705-07D078124272}"/>
    <dgm:cxn modelId="{5D7C5673-6490-4715-ADDF-C49887FAFAAF}" srcId="{B2A373E1-0EF3-4471-BC5F-CE9A58991D11}" destId="{1D30E061-EBCB-468B-8F86-B98D4A48953F}" srcOrd="1" destOrd="0" parTransId="{3EFFD04D-D8A1-46E2-B8F7-0394D52BA2C4}" sibTransId="{47AB47A8-E999-43F4-920E-CF0076059F98}"/>
    <dgm:cxn modelId="{92EC4E7D-2B43-4FFD-B3A4-816438E6CA53}" srcId="{B2A373E1-0EF3-4471-BC5F-CE9A58991D11}" destId="{E8E0D3FB-A590-4BEE-9C72-A279BB755631}" srcOrd="0" destOrd="0" parTransId="{5BC995BD-D126-4C2E-B646-3FD19C39C92A}" sibTransId="{B7FB6D33-8981-4F94-BE42-F21BF3D95C21}"/>
    <dgm:cxn modelId="{3BD2C285-0531-4BFA-A700-F65957405D95}" srcId="{FDE1FAC3-141F-4A2A-9C2F-E6E4AC53D29E}" destId="{44F151B6-07B4-4652-AFD9-5285FB036F80}" srcOrd="0" destOrd="0" parTransId="{DA56649A-7BA9-467A-BFA3-8105637347C0}" sibTransId="{34024EE1-BDB7-4761-B072-5CA03DD2A6FA}"/>
    <dgm:cxn modelId="{1B2AC791-4329-48A2-9D2E-585DCB951026}" type="presOf" srcId="{E8E0D3FB-A590-4BEE-9C72-A279BB755631}" destId="{B0DEC470-2DB3-456F-9F3F-AB30B25707D9}" srcOrd="0" destOrd="0" presId="urn:microsoft.com/office/officeart/2017/3/layout/DropPinTimeline"/>
    <dgm:cxn modelId="{6391A795-E536-4D98-BC69-2A5FAF1B2B79}" type="presOf" srcId="{1D30E061-EBCB-468B-8F86-B98D4A48953F}" destId="{5B644103-B22E-49FA-B89F-6192BC778ACC}" srcOrd="0" destOrd="0" presId="urn:microsoft.com/office/officeart/2017/3/layout/DropPinTimeline"/>
    <dgm:cxn modelId="{10EFB195-5817-4C1A-A3A7-FD89FC8165F4}" type="presOf" srcId="{469D0458-9A47-4AC4-A0F9-A42E3EF0F70E}" destId="{6C482373-C3F3-4CF2-8AB5-1D5DB2B4C7FE}"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57E646C4-0C48-4512-975B-138E19A58BD5}" srcId="{B2A373E1-0EF3-4471-BC5F-CE9A58991D11}" destId="{FDE1FAC3-141F-4A2A-9C2F-E6E4AC53D29E}" srcOrd="2" destOrd="0" parTransId="{581B146F-AE9E-4661-BF75-80A7D9DAE09A}" sibTransId="{2E34FA71-572C-433D-A320-34FC8063C2C7}"/>
    <dgm:cxn modelId="{A1A3F2F6-CF42-484E-B72E-3D819E5F76FF}" srcId="{E8E0D3FB-A590-4BEE-9C72-A279BB755631}" destId="{51D83D10-4DC8-452D-BDE1-BEC0FB766418}" srcOrd="0" destOrd="0" parTransId="{95EFF8B8-645C-47AD-BBCD-B3B836B740DB}" sibTransId="{4DE08928-D608-449C-AEDE-254D2A816CBD}"/>
    <dgm:cxn modelId="{AF205DAA-1559-4C98-BCE0-5E03B725A794}" type="presParOf" srcId="{AA28CA9B-BAF9-47E7-8A13-702C8082A656}" destId="{FF14B7D0-5540-400A-A05F-2B217081068A}" srcOrd="0" destOrd="0" presId="urn:microsoft.com/office/officeart/2017/3/layout/DropPinTimeline"/>
    <dgm:cxn modelId="{284ED5D9-3239-4247-85A8-E63561E26CC2}" type="presParOf" srcId="{AA28CA9B-BAF9-47E7-8A13-702C8082A656}" destId="{D53483CF-162A-4103-B3D8-65A409537D8D}" srcOrd="1" destOrd="0" presId="urn:microsoft.com/office/officeart/2017/3/layout/DropPinTimeline"/>
    <dgm:cxn modelId="{63EFD1B7-4F4B-477D-ADE3-2B5057A89201}" type="presParOf" srcId="{D53483CF-162A-4103-B3D8-65A409537D8D}" destId="{1ACB80F6-DD5B-4F65-BAC5-F21E191D59DD}" srcOrd="0" destOrd="0" presId="urn:microsoft.com/office/officeart/2017/3/layout/DropPinTimeline"/>
    <dgm:cxn modelId="{E08C218C-AFBC-488B-B4B1-C2F50CEEFD12}" type="presParOf" srcId="{1ACB80F6-DD5B-4F65-BAC5-F21E191D59DD}" destId="{6C5E8AD2-4715-4F69-B961-08DC1E648A83}" srcOrd="0" destOrd="0" presId="urn:microsoft.com/office/officeart/2017/3/layout/DropPinTimeline"/>
    <dgm:cxn modelId="{A0E0228B-38C1-4DEF-AF05-8819F038EC5A}" type="presParOf" srcId="{1ACB80F6-DD5B-4F65-BAC5-F21E191D59DD}" destId="{E61D385F-BC3B-49A9-9BC6-D1C072FB5CE6}" srcOrd="1" destOrd="0" presId="urn:microsoft.com/office/officeart/2017/3/layout/DropPinTimeline"/>
    <dgm:cxn modelId="{730DA8F9-F404-4323-99BD-A01ED94A53C2}" type="presParOf" srcId="{E61D385F-BC3B-49A9-9BC6-D1C072FB5CE6}" destId="{F86405DB-4967-4383-9B43-5ECD2B09CD14}" srcOrd="0" destOrd="0" presId="urn:microsoft.com/office/officeart/2017/3/layout/DropPinTimeline"/>
    <dgm:cxn modelId="{8E65429B-3336-4DE6-A650-C42E50EBEF4F}" type="presParOf" srcId="{E61D385F-BC3B-49A9-9BC6-D1C072FB5CE6}" destId="{567DA80B-9FC6-4809-AA33-25B042981483}" srcOrd="1" destOrd="0" presId="urn:microsoft.com/office/officeart/2017/3/layout/DropPinTimeline"/>
    <dgm:cxn modelId="{294AC718-A24C-4743-8C12-9F65830F230C}" type="presParOf" srcId="{1ACB80F6-DD5B-4F65-BAC5-F21E191D59DD}" destId="{AECEC94C-9EF6-44CE-8762-74C584483CF9}" srcOrd="2" destOrd="0" presId="urn:microsoft.com/office/officeart/2017/3/layout/DropPinTimeline"/>
    <dgm:cxn modelId="{0C4E23B5-E1FF-49A9-B481-9C02ED871963}" type="presParOf" srcId="{1ACB80F6-DD5B-4F65-BAC5-F21E191D59DD}" destId="{B0DEC470-2DB3-456F-9F3F-AB30B25707D9}" srcOrd="3" destOrd="0" presId="urn:microsoft.com/office/officeart/2017/3/layout/DropPinTimeline"/>
    <dgm:cxn modelId="{5135AAE4-2B29-4D18-8CAD-50C4309A60E4}" type="presParOf" srcId="{1ACB80F6-DD5B-4F65-BAC5-F21E191D59DD}" destId="{8824DFC4-6CF2-4894-853D-0EBE33363F47}" srcOrd="4" destOrd="0" presId="urn:microsoft.com/office/officeart/2017/3/layout/DropPinTimeline"/>
    <dgm:cxn modelId="{329266F5-E600-490D-9172-3847A38B7AD0}" type="presParOf" srcId="{1ACB80F6-DD5B-4F65-BAC5-F21E191D59DD}" destId="{95804FD6-B8F1-4167-AFE1-CDDDF0A434C0}" srcOrd="5" destOrd="0" presId="urn:microsoft.com/office/officeart/2017/3/layout/DropPinTimeline"/>
    <dgm:cxn modelId="{69FC4D24-7B9E-4308-8A23-80AB9BD831A8}" type="presParOf" srcId="{D53483CF-162A-4103-B3D8-65A409537D8D}" destId="{DB8577AD-B852-4AD1-8AC1-C584390509DB}" srcOrd="1" destOrd="0" presId="urn:microsoft.com/office/officeart/2017/3/layout/DropPinTimeline"/>
    <dgm:cxn modelId="{D319E204-B7D6-48A8-BD0C-64A023F70D1A}" type="presParOf" srcId="{D53483CF-162A-4103-B3D8-65A409537D8D}" destId="{4466F7B4-9520-4BD2-9A6E-83B21C284C02}" srcOrd="2" destOrd="0" presId="urn:microsoft.com/office/officeart/2017/3/layout/DropPinTimeline"/>
    <dgm:cxn modelId="{AFBBCD23-59F4-471E-B263-BF6C54C91906}" type="presParOf" srcId="{4466F7B4-9520-4BD2-9A6E-83B21C284C02}" destId="{B21844E8-EE8F-439D-ADB1-925D9B210F9F}" srcOrd="0" destOrd="0" presId="urn:microsoft.com/office/officeart/2017/3/layout/DropPinTimeline"/>
    <dgm:cxn modelId="{10B60157-E2BB-4E84-9550-F52F36286674}" type="presParOf" srcId="{4466F7B4-9520-4BD2-9A6E-83B21C284C02}" destId="{1FC2E982-A9BE-4A6C-BB42-1B29E0B66579}" srcOrd="1" destOrd="0" presId="urn:microsoft.com/office/officeart/2017/3/layout/DropPinTimeline"/>
    <dgm:cxn modelId="{45FA9E33-3C27-4348-ABEB-34DC8E851AB1}" type="presParOf" srcId="{1FC2E982-A9BE-4A6C-BB42-1B29E0B66579}" destId="{A9D5A1AF-7F43-4078-B67F-6695E530B311}" srcOrd="0" destOrd="0" presId="urn:microsoft.com/office/officeart/2017/3/layout/DropPinTimeline"/>
    <dgm:cxn modelId="{17E8CCAF-32BB-4AED-A71F-187135F037EE}" type="presParOf" srcId="{1FC2E982-A9BE-4A6C-BB42-1B29E0B66579}" destId="{DF5729A0-39D8-4C2B-9424-98908D4A78E4}" srcOrd="1" destOrd="0" presId="urn:microsoft.com/office/officeart/2017/3/layout/DropPinTimeline"/>
    <dgm:cxn modelId="{34450D82-354E-4F1A-BEA3-70A52A89603B}" type="presParOf" srcId="{4466F7B4-9520-4BD2-9A6E-83B21C284C02}" destId="{6C482373-C3F3-4CF2-8AB5-1D5DB2B4C7FE}" srcOrd="2" destOrd="0" presId="urn:microsoft.com/office/officeart/2017/3/layout/DropPinTimeline"/>
    <dgm:cxn modelId="{C4C64A24-75B0-483B-A276-4C0A838615C5}" type="presParOf" srcId="{4466F7B4-9520-4BD2-9A6E-83B21C284C02}" destId="{5B644103-B22E-49FA-B89F-6192BC778ACC}" srcOrd="3" destOrd="0" presId="urn:microsoft.com/office/officeart/2017/3/layout/DropPinTimeline"/>
    <dgm:cxn modelId="{DE834EC7-5F6D-41E6-8AD5-756A991C8627}" type="presParOf" srcId="{4466F7B4-9520-4BD2-9A6E-83B21C284C02}" destId="{45A5BF8C-C4D4-41F0-8790-82364092735E}" srcOrd="4" destOrd="0" presId="urn:microsoft.com/office/officeart/2017/3/layout/DropPinTimeline"/>
    <dgm:cxn modelId="{8168BA61-FEE0-476D-9015-012DD12AC5F4}" type="presParOf" srcId="{4466F7B4-9520-4BD2-9A6E-83B21C284C02}" destId="{5A7DEF85-E7D5-454B-954D-8D9B8B83E3D4}" srcOrd="5" destOrd="0" presId="urn:microsoft.com/office/officeart/2017/3/layout/DropPinTimeline"/>
    <dgm:cxn modelId="{C9CB4CA3-5673-47DA-AAD7-0FD5D561C0B5}" type="presParOf" srcId="{D53483CF-162A-4103-B3D8-65A409537D8D}" destId="{296E44C9-575B-4791-8DB7-7B7D85F986C1}" srcOrd="3" destOrd="0" presId="urn:microsoft.com/office/officeart/2017/3/layout/DropPinTimeline"/>
    <dgm:cxn modelId="{02C403DC-DAFC-4E87-B4AA-2CC2FD48160E}" type="presParOf" srcId="{D53483CF-162A-4103-B3D8-65A409537D8D}" destId="{41D721D1-7D47-4027-B8CA-7A68A887F49E}" srcOrd="4" destOrd="0" presId="urn:microsoft.com/office/officeart/2017/3/layout/DropPinTimeline"/>
    <dgm:cxn modelId="{D4BFD9B6-27C1-4E69-BD78-A0FF9D885AE7}" type="presParOf" srcId="{41D721D1-7D47-4027-B8CA-7A68A887F49E}" destId="{D68361D9-8251-4478-A441-F7A8340F933A}" srcOrd="0" destOrd="0" presId="urn:microsoft.com/office/officeart/2017/3/layout/DropPinTimeline"/>
    <dgm:cxn modelId="{65252EB8-1A06-4930-A548-7F61BF40E107}" type="presParOf" srcId="{41D721D1-7D47-4027-B8CA-7A68A887F49E}" destId="{C2B361A9-74DC-431B-B8D8-5A71AE93F54D}" srcOrd="1" destOrd="0" presId="urn:microsoft.com/office/officeart/2017/3/layout/DropPinTimeline"/>
    <dgm:cxn modelId="{09230AC3-4F25-41A8-8898-C9BEB9059098}" type="presParOf" srcId="{C2B361A9-74DC-431B-B8D8-5A71AE93F54D}" destId="{E58554D6-ADF6-4EAA-B72D-9E25BA60CCA8}" srcOrd="0" destOrd="0" presId="urn:microsoft.com/office/officeart/2017/3/layout/DropPinTimeline"/>
    <dgm:cxn modelId="{DC0DAE46-0519-455B-96B1-35440629B14E}" type="presParOf" srcId="{C2B361A9-74DC-431B-B8D8-5A71AE93F54D}" destId="{05070EBA-64E5-4B78-AF5D-7737D82514D3}" srcOrd="1" destOrd="0" presId="urn:microsoft.com/office/officeart/2017/3/layout/DropPinTimeline"/>
    <dgm:cxn modelId="{49AC1EDD-85F1-469A-BA66-FBEBDC1EFB58}" type="presParOf" srcId="{41D721D1-7D47-4027-B8CA-7A68A887F49E}" destId="{1079BB00-DB07-4CC5-A04C-46B3B5DC5A57}" srcOrd="2" destOrd="0" presId="urn:microsoft.com/office/officeart/2017/3/layout/DropPinTimeline"/>
    <dgm:cxn modelId="{F9FC8D9A-34DC-42B0-93DF-91A8F2284578}" type="presParOf" srcId="{41D721D1-7D47-4027-B8CA-7A68A887F49E}" destId="{9AF32D42-39DA-4E7C-95A7-B7380FF4C670}" srcOrd="3" destOrd="0" presId="urn:microsoft.com/office/officeart/2017/3/layout/DropPinTimeline"/>
    <dgm:cxn modelId="{D70E7B1F-2429-4EB3-991B-E040A95EAB7C}" type="presParOf" srcId="{41D721D1-7D47-4027-B8CA-7A68A887F49E}" destId="{55C9657F-DF09-447B-BF14-F6874B54EA84}" srcOrd="4" destOrd="0" presId="urn:microsoft.com/office/officeart/2017/3/layout/DropPinTimeline"/>
    <dgm:cxn modelId="{080C0508-F39D-44A1-BEA5-D9B7D47BA686}" type="presParOf" srcId="{41D721D1-7D47-4027-B8CA-7A68A887F49E}" destId="{BF872ED5-93C5-4121-88D8-30D204634B41}"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1970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1976</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1983</a:t>
          </a:r>
        </a:p>
      </dgm:t>
    </dgm:pt>
    <dgm:pt modelId="{908CB210-9698-4877-BA0E-EEC0F1FF476C}" type="parTrans" cxnId="{4E93120A-AD73-43B8-9A1C-C5A91FAA9F41}">
      <dgm:prSet/>
      <dgm:spPr/>
    </dgm:pt>
    <dgm:pt modelId="{38E776DD-9BBE-47ED-811B-53E69430D424}" type="sibTrans" cxnId="{4E93120A-AD73-43B8-9A1C-C5A91FAA9F41}">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4"/>
      <dgm:spPr/>
    </dgm:pt>
    <dgm:pt modelId="{6FCB07F6-EE42-4F07-AB24-891D6E33A51C}" type="pres">
      <dgm:prSet presAssocID="{C6074C67-7F7D-4574-A5F4-6FE15CE50392}"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8">
        <dgm:presLayoutVars>
          <dgm:bulletEnabled val="1"/>
        </dgm:presLayoutVars>
      </dgm:prSet>
      <dgm:spPr/>
    </dgm:pt>
    <dgm:pt modelId="{18DF9D7D-FC14-4187-BD9F-879A55DA9849}" type="pres">
      <dgm:prSet presAssocID="{C6074C67-7F7D-4574-A5F4-6FE15CE50392}" presName="L1TextContainer" presStyleLbl="revTx" presStyleIdx="1" presStyleCnt="8">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4"/>
      <dgm:spPr/>
    </dgm:pt>
    <dgm:pt modelId="{54321CBA-3730-4C95-9E48-1F3C9A28B656}" type="pres">
      <dgm:prSet presAssocID="{E442CDBA-DDD1-492B-B31E-E079E28DE9B5}"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8">
        <dgm:presLayoutVars>
          <dgm:bulletEnabled val="1"/>
        </dgm:presLayoutVars>
      </dgm:prSet>
      <dgm:spPr/>
    </dgm:pt>
    <dgm:pt modelId="{C082B670-697A-4A2E-9693-54D8C63CDB8D}" type="pres">
      <dgm:prSet presAssocID="{E442CDBA-DDD1-492B-B31E-E079E28DE9B5}" presName="L1TextContainer" presStyleLbl="revTx" presStyleIdx="3" presStyleCnt="8">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4"/>
      <dgm:spPr/>
    </dgm:pt>
    <dgm:pt modelId="{9C722986-E700-4CEE-815D-4F55D278FB88}" type="pres">
      <dgm:prSet presAssocID="{DBFDDE5E-0667-4718-A1EE-04D6113D9FA7}"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8">
        <dgm:presLayoutVars>
          <dgm:bulletEnabled val="1"/>
        </dgm:presLayoutVars>
      </dgm:prSet>
      <dgm:spPr/>
    </dgm:pt>
    <dgm:pt modelId="{FFCF2EDE-E090-4230-A899-FA7F4DA78868}" type="pres">
      <dgm:prSet presAssocID="{DBFDDE5E-0667-4718-A1EE-04D6113D9FA7}" presName="L1TextContainer" presStyleLbl="revTx" presStyleIdx="5" presStyleCnt="8">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4"/>
      <dgm:spPr/>
    </dgm:pt>
    <dgm:pt modelId="{06C71DFC-4BF1-4EC5-95BD-2A10AA203656}" type="pres">
      <dgm:prSet presAssocID="{48008163-BDDC-4B1D-A59D-3F6416A34B90}"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8">
        <dgm:presLayoutVars>
          <dgm:bulletEnabled val="1"/>
        </dgm:presLayoutVars>
      </dgm:prSet>
      <dgm:spPr/>
    </dgm:pt>
    <dgm:pt modelId="{64650657-90DF-4BCD-8BAC-7AFD32259B99}" type="pres">
      <dgm:prSet presAssocID="{48008163-BDDC-4B1D-A59D-3F6416A34B90}" presName="L1TextContainer" presStyleLbl="revTx" presStyleIdx="7" presStyleCnt="8">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CB5B821B-67E1-416D-855D-904903E92AEA}" type="presOf" srcId="{DBFDDE5E-0667-4718-A1EE-04D6113D9FA7}" destId="{FFCF2EDE-E090-4230-A899-FA7F4DA78868}"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5FA81D58-54D6-463B-ADBA-16D156BCB575}" type="presOf" srcId="{48008163-BDDC-4B1D-A59D-3F6416A34B90}" destId="{64650657-90DF-4BCD-8BAC-7AFD32259B99}" srcOrd="0" destOrd="0" presId="urn:microsoft.com/office/officeart/2017/3/layout/DropPinTimeline"/>
    <dgm:cxn modelId="{8F81528F-7B5F-4238-8233-A55B060171A2}" srcId="{F56189FE-ECDE-4AE8-8E93-7425E07F06BD}" destId="{C6074C67-7F7D-4574-A5F4-6FE15CE50392}" srcOrd="0" destOrd="0" parTransId="{0A2C4503-12BA-4B18-BFBE-FD2B9E488FFB}" sibTransId="{8FD0EB9C-675A-479E-ABE1-6F62459B3508}"/>
    <dgm:cxn modelId="{19814897-A23D-4E74-8708-FACB29CAF181}" type="presOf" srcId="{E442CDBA-DDD1-492B-B31E-E079E28DE9B5}" destId="{C082B670-697A-4A2E-9693-54D8C63CDB8D}" srcOrd="0" destOrd="0" presId="urn:microsoft.com/office/officeart/2017/3/layout/DropPinTimeline"/>
    <dgm:cxn modelId="{BC19B7C9-4F4C-4C8D-A09F-0B11782EA0E5}" srcId="{F56189FE-ECDE-4AE8-8E93-7425E07F06BD}" destId="{DBFDDE5E-0667-4718-A1EE-04D6113D9FA7}" srcOrd="2" destOrd="0" parTransId="{399F11C8-410D-4191-9E06-AEB9A8449396}" sibTransId="{C568327B-FCF9-4414-94A6-35EE9780D5E9}"/>
    <dgm:cxn modelId="{8B9DACFC-56C4-4DED-A174-5B399CA1864E}" type="presOf" srcId="{C6074C67-7F7D-4574-A5F4-6FE15CE50392}" destId="{18DF9D7D-FC14-4187-BD9F-879A55DA9849}" srcOrd="0" destOrd="0" presId="urn:microsoft.com/office/officeart/2017/3/layout/DropPinTimeline"/>
    <dgm:cxn modelId="{B32597B9-F4CA-46D1-BA1B-25038ACE872C}" type="presParOf" srcId="{12473450-90C7-486D-83C2-FDFE0D450E30}" destId="{42F2C2F3-6A97-4A52-BEED-649E3B0CF0E7}" srcOrd="0" destOrd="0" presId="urn:microsoft.com/office/officeart/2017/3/layout/DropPinTimeline"/>
    <dgm:cxn modelId="{47D788A7-BA19-4C27-8524-F7E7A5F94A10}" type="presParOf" srcId="{12473450-90C7-486D-83C2-FDFE0D450E30}" destId="{BBF752D7-0AEC-4A49-B3EB-70F0ADD91059}" srcOrd="1" destOrd="0" presId="urn:microsoft.com/office/officeart/2017/3/layout/DropPinTimeline"/>
    <dgm:cxn modelId="{A22FA650-2B2A-40A4-B5F8-D6C6EEC81C80}" type="presParOf" srcId="{BBF752D7-0AEC-4A49-B3EB-70F0ADD91059}" destId="{24CFAEC2-D04A-43F8-A323-1E5B839E752B}" srcOrd="0" destOrd="0" presId="urn:microsoft.com/office/officeart/2017/3/layout/DropPinTimeline"/>
    <dgm:cxn modelId="{9C8EAE15-D0A5-49F2-AA56-0B7F9FED8F3C}" type="presParOf" srcId="{24CFAEC2-D04A-43F8-A323-1E5B839E752B}" destId="{FE55A0F7-06BB-43CF-A2E2-7C146C0DC79D}" srcOrd="0" destOrd="0" presId="urn:microsoft.com/office/officeart/2017/3/layout/DropPinTimeline"/>
    <dgm:cxn modelId="{A94D92B0-EA2E-4115-AFC8-29C943AA9CBF}" type="presParOf" srcId="{24CFAEC2-D04A-43F8-A323-1E5B839E752B}" destId="{4CD7A300-92C5-43B7-8481-FD858B3D8107}" srcOrd="1" destOrd="0" presId="urn:microsoft.com/office/officeart/2017/3/layout/DropPinTimeline"/>
    <dgm:cxn modelId="{CEA4B787-8E56-4392-AC05-77D8422F9BBD}" type="presParOf" srcId="{4CD7A300-92C5-43B7-8481-FD858B3D8107}" destId="{5D3B9CB3-F13B-472B-BD5B-015B28CDDCEC}" srcOrd="0" destOrd="0" presId="urn:microsoft.com/office/officeart/2017/3/layout/DropPinTimeline"/>
    <dgm:cxn modelId="{3CD8E51E-F42C-4481-B5AE-2DEEC9D786E7}" type="presParOf" srcId="{4CD7A300-92C5-43B7-8481-FD858B3D8107}" destId="{6FCB07F6-EE42-4F07-AB24-891D6E33A51C}" srcOrd="1" destOrd="0" presId="urn:microsoft.com/office/officeart/2017/3/layout/DropPinTimeline"/>
    <dgm:cxn modelId="{DB0151CD-8D71-4077-9484-D910C2388A5B}" type="presParOf" srcId="{24CFAEC2-D04A-43F8-A323-1E5B839E752B}" destId="{0C888208-F47D-4F2E-8E27-B9071572EA97}" srcOrd="2" destOrd="0" presId="urn:microsoft.com/office/officeart/2017/3/layout/DropPinTimeline"/>
    <dgm:cxn modelId="{C2A36267-4563-4241-B9E0-8DEE321646A8}" type="presParOf" srcId="{24CFAEC2-D04A-43F8-A323-1E5B839E752B}" destId="{18DF9D7D-FC14-4187-BD9F-879A55DA9849}" srcOrd="3" destOrd="0" presId="urn:microsoft.com/office/officeart/2017/3/layout/DropPinTimeline"/>
    <dgm:cxn modelId="{6EF7360D-C0A1-494C-8740-003D2F31AB57}" type="presParOf" srcId="{24CFAEC2-D04A-43F8-A323-1E5B839E752B}" destId="{01F628C6-64F4-4462-87AB-334EC7388519}" srcOrd="4" destOrd="0" presId="urn:microsoft.com/office/officeart/2017/3/layout/DropPinTimeline"/>
    <dgm:cxn modelId="{8D58EC36-7CC6-45E2-9DB8-EBFE197319D2}" type="presParOf" srcId="{24CFAEC2-D04A-43F8-A323-1E5B839E752B}" destId="{D53DFFDE-EC79-41A3-8C24-22563C629302}" srcOrd="5" destOrd="0" presId="urn:microsoft.com/office/officeart/2017/3/layout/DropPinTimeline"/>
    <dgm:cxn modelId="{C4B5A86C-C67A-4562-B0DA-02C92AB32389}" type="presParOf" srcId="{BBF752D7-0AEC-4A49-B3EB-70F0ADD91059}" destId="{5D91829F-E358-4B78-AC47-4A1153C23E99}" srcOrd="1" destOrd="0" presId="urn:microsoft.com/office/officeart/2017/3/layout/DropPinTimeline"/>
    <dgm:cxn modelId="{40E44470-378D-4FF9-AACD-10075B8C063E}" type="presParOf" srcId="{BBF752D7-0AEC-4A49-B3EB-70F0ADD91059}" destId="{C06FD8E3-F830-40E8-854F-0258247593E7}" srcOrd="2" destOrd="0" presId="urn:microsoft.com/office/officeart/2017/3/layout/DropPinTimeline"/>
    <dgm:cxn modelId="{D194A393-5A4A-4B07-9D93-27E5B39881DB}" type="presParOf" srcId="{C06FD8E3-F830-40E8-854F-0258247593E7}" destId="{2473B785-DA0E-45B0-8771-537F82993F12}" srcOrd="0" destOrd="0" presId="urn:microsoft.com/office/officeart/2017/3/layout/DropPinTimeline"/>
    <dgm:cxn modelId="{9EB1090B-A6F6-4B7A-8F53-2F7ECCE27F3D}" type="presParOf" srcId="{C06FD8E3-F830-40E8-854F-0258247593E7}" destId="{AFFA1712-9B22-49C0-8E95-21A569B83C16}" srcOrd="1" destOrd="0" presId="urn:microsoft.com/office/officeart/2017/3/layout/DropPinTimeline"/>
    <dgm:cxn modelId="{3092A943-0354-46EE-9CCC-1C94729AEF72}" type="presParOf" srcId="{AFFA1712-9B22-49C0-8E95-21A569B83C16}" destId="{2F88D8C5-6B01-4F23-9FAC-1DF623928F59}" srcOrd="0" destOrd="0" presId="urn:microsoft.com/office/officeart/2017/3/layout/DropPinTimeline"/>
    <dgm:cxn modelId="{B7283F44-2D08-475B-9DBC-6A551AF1AF5C}" type="presParOf" srcId="{AFFA1712-9B22-49C0-8E95-21A569B83C16}" destId="{54321CBA-3730-4C95-9E48-1F3C9A28B656}" srcOrd="1" destOrd="0" presId="urn:microsoft.com/office/officeart/2017/3/layout/DropPinTimeline"/>
    <dgm:cxn modelId="{BD78F695-84CD-4B38-8C43-A38147789C7C}" type="presParOf" srcId="{C06FD8E3-F830-40E8-854F-0258247593E7}" destId="{3CBD0FF3-C060-4EE5-B6D9-113D78DDEC71}" srcOrd="2" destOrd="0" presId="urn:microsoft.com/office/officeart/2017/3/layout/DropPinTimeline"/>
    <dgm:cxn modelId="{B4875DBD-834A-4AEA-89ED-E077D203E982}" type="presParOf" srcId="{C06FD8E3-F830-40E8-854F-0258247593E7}" destId="{C082B670-697A-4A2E-9693-54D8C63CDB8D}" srcOrd="3" destOrd="0" presId="urn:microsoft.com/office/officeart/2017/3/layout/DropPinTimeline"/>
    <dgm:cxn modelId="{A481A521-DA8B-450C-BD80-F90E17F9FE5D}" type="presParOf" srcId="{C06FD8E3-F830-40E8-854F-0258247593E7}" destId="{9FB96F13-8ACD-45F5-9C69-7A952F898573}" srcOrd="4" destOrd="0" presId="urn:microsoft.com/office/officeart/2017/3/layout/DropPinTimeline"/>
    <dgm:cxn modelId="{CE3959DC-CCED-4B97-A5B4-22F74EED788F}" type="presParOf" srcId="{C06FD8E3-F830-40E8-854F-0258247593E7}" destId="{8B002E29-4490-4DAD-8849-2C3CF0EE22B6}" srcOrd="5" destOrd="0" presId="urn:microsoft.com/office/officeart/2017/3/layout/DropPinTimeline"/>
    <dgm:cxn modelId="{D19E8E75-B880-4D14-985D-C1F5F639638B}" type="presParOf" srcId="{BBF752D7-0AEC-4A49-B3EB-70F0ADD91059}" destId="{649A8AE6-4029-4021-831F-8A626082D998}" srcOrd="3" destOrd="0" presId="urn:microsoft.com/office/officeart/2017/3/layout/DropPinTimeline"/>
    <dgm:cxn modelId="{A78D5813-E250-4391-8D12-1AC9DB02A743}" type="presParOf" srcId="{BBF752D7-0AEC-4A49-B3EB-70F0ADD91059}" destId="{DEB2BABF-C26B-4E24-B051-6843673D0A62}" srcOrd="4" destOrd="0" presId="urn:microsoft.com/office/officeart/2017/3/layout/DropPinTimeline"/>
    <dgm:cxn modelId="{337FCBA1-A33A-4B30-B09B-D555E5F97055}" type="presParOf" srcId="{DEB2BABF-C26B-4E24-B051-6843673D0A62}" destId="{34D530D9-21AA-4455-B5BC-2EF3019300F2}" srcOrd="0" destOrd="0" presId="urn:microsoft.com/office/officeart/2017/3/layout/DropPinTimeline"/>
    <dgm:cxn modelId="{B026AC7E-B34A-44CA-974C-CFAF11921D4C}" type="presParOf" srcId="{DEB2BABF-C26B-4E24-B051-6843673D0A62}" destId="{F84794B7-FAA9-46A3-A6A3-B0E248F8FDCF}" srcOrd="1" destOrd="0" presId="urn:microsoft.com/office/officeart/2017/3/layout/DropPinTimeline"/>
    <dgm:cxn modelId="{4EC52B15-C90A-4B56-AADF-E71CFDFAA768}" type="presParOf" srcId="{F84794B7-FAA9-46A3-A6A3-B0E248F8FDCF}" destId="{3D842BF6-2FCF-42F3-B8C1-0EE642062A45}" srcOrd="0" destOrd="0" presId="urn:microsoft.com/office/officeart/2017/3/layout/DropPinTimeline"/>
    <dgm:cxn modelId="{E362A089-FF59-4CD4-8C44-20ACDC2EA1C2}" type="presParOf" srcId="{F84794B7-FAA9-46A3-A6A3-B0E248F8FDCF}" destId="{9C722986-E700-4CEE-815D-4F55D278FB88}" srcOrd="1" destOrd="0" presId="urn:microsoft.com/office/officeart/2017/3/layout/DropPinTimeline"/>
    <dgm:cxn modelId="{6F919651-CDBA-4E87-9B84-8E9783C80257}" type="presParOf" srcId="{DEB2BABF-C26B-4E24-B051-6843673D0A62}" destId="{218C5B61-8175-41F0-B58D-EB25A4FBCC4D}" srcOrd="2" destOrd="0" presId="urn:microsoft.com/office/officeart/2017/3/layout/DropPinTimeline"/>
    <dgm:cxn modelId="{9B647B9C-E7C6-4AA9-A132-0C1A79A11DFA}" type="presParOf" srcId="{DEB2BABF-C26B-4E24-B051-6843673D0A62}" destId="{FFCF2EDE-E090-4230-A899-FA7F4DA78868}" srcOrd="3" destOrd="0" presId="urn:microsoft.com/office/officeart/2017/3/layout/DropPinTimeline"/>
    <dgm:cxn modelId="{9FD7B2DA-7037-4B53-A107-A29FBBFA097E}" type="presParOf" srcId="{DEB2BABF-C26B-4E24-B051-6843673D0A62}" destId="{297B6DB9-5AE9-4BA2-A24E-3C4B22035667}" srcOrd="4" destOrd="0" presId="urn:microsoft.com/office/officeart/2017/3/layout/DropPinTimeline"/>
    <dgm:cxn modelId="{C1BAEEFC-BD4E-4CB8-96E8-4CA1028A6E20}" type="presParOf" srcId="{DEB2BABF-C26B-4E24-B051-6843673D0A62}" destId="{A83A271D-CA16-4945-8699-524910F5BE60}" srcOrd="5" destOrd="0" presId="urn:microsoft.com/office/officeart/2017/3/layout/DropPinTimeline"/>
    <dgm:cxn modelId="{18AC0CD6-3728-4558-9494-98371DA5EE2B}" type="presParOf" srcId="{BBF752D7-0AEC-4A49-B3EB-70F0ADD91059}" destId="{8523776C-76C5-4F45-A7C4-249734CC7358}" srcOrd="5" destOrd="0" presId="urn:microsoft.com/office/officeart/2017/3/layout/DropPinTimeline"/>
    <dgm:cxn modelId="{8703C223-6434-457A-B0DC-2A29FDB7E27B}" type="presParOf" srcId="{BBF752D7-0AEC-4A49-B3EB-70F0ADD91059}" destId="{172DDB67-D4E9-4CBD-84EC-04AC879163AE}" srcOrd="6" destOrd="0" presId="urn:microsoft.com/office/officeart/2017/3/layout/DropPinTimeline"/>
    <dgm:cxn modelId="{CA24E6FA-A0B9-43BB-B347-8624B8ECBFF2}" type="presParOf" srcId="{172DDB67-D4E9-4CBD-84EC-04AC879163AE}" destId="{2DFDBF58-A990-4794-801A-A4E1449127B5}" srcOrd="0" destOrd="0" presId="urn:microsoft.com/office/officeart/2017/3/layout/DropPinTimeline"/>
    <dgm:cxn modelId="{208C5CD2-68F7-41F0-A1D0-976A64DA7C56}" type="presParOf" srcId="{172DDB67-D4E9-4CBD-84EC-04AC879163AE}" destId="{D1523AD3-72EB-4E6D-B2EF-48E1DF6DE62F}" srcOrd="1" destOrd="0" presId="urn:microsoft.com/office/officeart/2017/3/layout/DropPinTimeline"/>
    <dgm:cxn modelId="{A38E20F1-6051-4AB5-AABB-80F33F477F8C}" type="presParOf" srcId="{D1523AD3-72EB-4E6D-B2EF-48E1DF6DE62F}" destId="{11EF4A3A-CC99-4449-962B-E0C9AF2D139B}" srcOrd="0" destOrd="0" presId="urn:microsoft.com/office/officeart/2017/3/layout/DropPinTimeline"/>
    <dgm:cxn modelId="{16C9ED88-2F07-452D-A772-F1771C834B2F}" type="presParOf" srcId="{D1523AD3-72EB-4E6D-B2EF-48E1DF6DE62F}" destId="{06C71DFC-4BF1-4EC5-95BD-2A10AA203656}" srcOrd="1" destOrd="0" presId="urn:microsoft.com/office/officeart/2017/3/layout/DropPinTimeline"/>
    <dgm:cxn modelId="{F037A15D-F0D5-475E-A0F4-41803071DDD1}" type="presParOf" srcId="{172DDB67-D4E9-4CBD-84EC-04AC879163AE}" destId="{CBB10E57-4E99-4243-9361-137A8C11FF7F}" srcOrd="2" destOrd="0" presId="urn:microsoft.com/office/officeart/2017/3/layout/DropPinTimeline"/>
    <dgm:cxn modelId="{A661C773-7E5C-4E90-A280-BDA5DA4A6937}" type="presParOf" srcId="{172DDB67-D4E9-4CBD-84EC-04AC879163AE}" destId="{64650657-90DF-4BCD-8BAC-7AFD32259B99}" srcOrd="3" destOrd="0" presId="urn:microsoft.com/office/officeart/2017/3/layout/DropPinTimeline"/>
    <dgm:cxn modelId="{FB91F19C-892B-449D-85F9-EBCB50337320}" type="presParOf" srcId="{172DDB67-D4E9-4CBD-84EC-04AC879163AE}" destId="{2B2267C1-1909-476D-AF67-0D075543A575}" srcOrd="4" destOrd="0" presId="urn:microsoft.com/office/officeart/2017/3/layout/DropPinTimeline"/>
    <dgm:cxn modelId="{5BD85747-E6DD-4862-9B4D-ED5A2AF0A561}" type="presParOf" srcId="{172DDB67-D4E9-4CBD-84EC-04AC879163AE}" destId="{8EFA53D5-7930-4B68-B28D-0A5BDA6586BF}"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56189FE-ECDE-4AE8-8E93-7425E07F06BD}" type="doc">
      <dgm:prSet loTypeId="urn:microsoft.com/office/officeart/2017/3/layout/DropPinTimeline" loCatId="timeline" qsTypeId="urn:microsoft.com/office/officeart/2005/8/quickstyle/simple1" qsCatId="simple" csTypeId="urn:microsoft.com/office/officeart/2005/8/colors/accent1_2" csCatId="accent1" phldr="1"/>
      <dgm:spPr/>
      <dgm:t>
        <a:bodyPr/>
        <a:lstStyle/>
        <a:p>
          <a:endParaRPr lang="pt-BR"/>
        </a:p>
      </dgm:t>
    </dgm:pt>
    <dgm:pt modelId="{C6074C67-7F7D-4574-A5F4-6FE15CE50392}">
      <dgm:prSet phldrT="[Texto]" phldr="0"/>
      <dgm:spPr/>
      <dgm:t>
        <a:bodyPr/>
        <a:lstStyle/>
        <a:p>
          <a:pPr>
            <a:defRPr b="1"/>
          </a:pPr>
          <a:r>
            <a:rPr lang="pt-BR">
              <a:latin typeface="Arial"/>
            </a:rPr>
            <a:t>1960</a:t>
          </a:r>
          <a:endParaRPr lang="pt-BR"/>
        </a:p>
      </dgm:t>
    </dgm:pt>
    <dgm:pt modelId="{0A2C4503-12BA-4B18-BFBE-FD2B9E488FFB}" type="parTrans" cxnId="{8F81528F-7B5F-4238-8233-A55B060171A2}">
      <dgm:prSet/>
      <dgm:spPr/>
      <dgm:t>
        <a:bodyPr/>
        <a:lstStyle/>
        <a:p>
          <a:endParaRPr lang="pt-BR"/>
        </a:p>
      </dgm:t>
    </dgm:pt>
    <dgm:pt modelId="{8FD0EB9C-675A-479E-ABE1-6F62459B3508}" type="sibTrans" cxnId="{8F81528F-7B5F-4238-8233-A55B060171A2}">
      <dgm:prSet/>
      <dgm:spPr/>
      <dgm:t>
        <a:bodyPr/>
        <a:lstStyle/>
        <a:p>
          <a:endParaRPr lang="pt-BR"/>
        </a:p>
      </dgm:t>
    </dgm:pt>
    <dgm:pt modelId="{DBFDDE5E-0667-4718-A1EE-04D6113D9FA7}">
      <dgm:prSet phldrT="[Texto]" phldr="0"/>
      <dgm:spPr/>
      <dgm:t>
        <a:bodyPr/>
        <a:lstStyle/>
        <a:p>
          <a:pPr>
            <a:defRPr b="1"/>
          </a:pPr>
          <a:r>
            <a:rPr lang="pt-BR">
              <a:latin typeface="Arial"/>
            </a:rPr>
            <a:t>1980</a:t>
          </a:r>
          <a:endParaRPr lang="pt-BR"/>
        </a:p>
      </dgm:t>
    </dgm:pt>
    <dgm:pt modelId="{399F11C8-410D-4191-9E06-AEB9A8449396}" type="parTrans" cxnId="{BC19B7C9-4F4C-4C8D-A09F-0B11782EA0E5}">
      <dgm:prSet/>
      <dgm:spPr/>
      <dgm:t>
        <a:bodyPr/>
        <a:lstStyle/>
        <a:p>
          <a:endParaRPr lang="pt-BR"/>
        </a:p>
      </dgm:t>
    </dgm:pt>
    <dgm:pt modelId="{C568327B-FCF9-4414-94A6-35EE9780D5E9}" type="sibTrans" cxnId="{BC19B7C9-4F4C-4C8D-A09F-0B11782EA0E5}">
      <dgm:prSet/>
      <dgm:spPr/>
      <dgm:t>
        <a:bodyPr/>
        <a:lstStyle/>
        <a:p>
          <a:endParaRPr lang="pt-BR"/>
        </a:p>
      </dgm:t>
    </dgm:pt>
    <dgm:pt modelId="{E442CDBA-DDD1-492B-B31E-E079E28DE9B5}">
      <dgm:prSet phldr="0"/>
      <dgm:spPr/>
      <dgm:t>
        <a:bodyPr/>
        <a:lstStyle/>
        <a:p>
          <a:pPr>
            <a:defRPr b="1"/>
          </a:pPr>
          <a:r>
            <a:rPr lang="pt-BR">
              <a:latin typeface="Arial"/>
            </a:rPr>
            <a:t>1970</a:t>
          </a:r>
        </a:p>
      </dgm:t>
    </dgm:pt>
    <dgm:pt modelId="{5A594B0D-0D9F-42C8-856E-630FD7815BE1}" type="parTrans" cxnId="{CFD80D4A-2DC5-4EDE-A6DF-AB7CCC507389}">
      <dgm:prSet/>
      <dgm:spPr/>
    </dgm:pt>
    <dgm:pt modelId="{EDC2911F-01AC-47DF-8CD3-32C8FC922627}" type="sibTrans" cxnId="{CFD80D4A-2DC5-4EDE-A6DF-AB7CCC507389}">
      <dgm:prSet/>
      <dgm:spPr/>
    </dgm:pt>
    <dgm:pt modelId="{48008163-BDDC-4B1D-A59D-3F6416A34B90}">
      <dgm:prSet phldr="0"/>
      <dgm:spPr/>
      <dgm:t>
        <a:bodyPr/>
        <a:lstStyle/>
        <a:p>
          <a:pPr>
            <a:defRPr b="1"/>
          </a:pPr>
          <a:r>
            <a:rPr lang="pt-BR">
              <a:latin typeface="Arial"/>
            </a:rPr>
            <a:t>1990</a:t>
          </a:r>
        </a:p>
      </dgm:t>
    </dgm:pt>
    <dgm:pt modelId="{908CB210-9698-4877-BA0E-EEC0F1FF476C}" type="parTrans" cxnId="{4E93120A-AD73-43B8-9A1C-C5A91FAA9F41}">
      <dgm:prSet/>
      <dgm:spPr/>
    </dgm:pt>
    <dgm:pt modelId="{38E776DD-9BBE-47ED-811B-53E69430D424}" type="sibTrans" cxnId="{4E93120A-AD73-43B8-9A1C-C5A91FAA9F41}">
      <dgm:prSet/>
      <dgm:spPr/>
    </dgm:pt>
    <dgm:pt modelId="{FA410350-7538-4F0D-9DB8-9C695D2B1877}">
      <dgm:prSet phldr="0"/>
      <dgm:spPr/>
      <dgm:t>
        <a:bodyPr/>
        <a:lstStyle/>
        <a:p>
          <a:pPr>
            <a:defRPr b="1"/>
          </a:pPr>
          <a:r>
            <a:rPr lang="pt-BR">
              <a:latin typeface="Arial"/>
            </a:rPr>
            <a:t>2000</a:t>
          </a:r>
        </a:p>
      </dgm:t>
    </dgm:pt>
    <dgm:pt modelId="{EF12E962-A734-4DF1-BC73-BFD684046163}" type="parTrans" cxnId="{8759D87C-3AF8-4908-8F69-0AC415CE492B}">
      <dgm:prSet/>
      <dgm:spPr/>
    </dgm:pt>
    <dgm:pt modelId="{D31819D8-8B23-4510-8811-EA7C09C1AE83}" type="sibTrans" cxnId="{8759D87C-3AF8-4908-8F69-0AC415CE492B}">
      <dgm:prSet/>
      <dgm:spPr/>
    </dgm:pt>
    <dgm:pt modelId="{12473450-90C7-486D-83C2-FDFE0D450E30}" type="pres">
      <dgm:prSet presAssocID="{F56189FE-ECDE-4AE8-8E93-7425E07F06BD}" presName="root" presStyleCnt="0">
        <dgm:presLayoutVars>
          <dgm:chMax/>
          <dgm:chPref/>
          <dgm:animLvl val="lvl"/>
        </dgm:presLayoutVars>
      </dgm:prSet>
      <dgm:spPr/>
    </dgm:pt>
    <dgm:pt modelId="{42F2C2F3-6A97-4A52-BEED-649E3B0CF0E7}" type="pres">
      <dgm:prSet presAssocID="{F56189FE-ECDE-4AE8-8E93-7425E07F06BD}" presName="divider" presStyleLbl="fgAcc1" presStyleIdx="0" presStyleCnt="6"/>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BBF752D7-0AEC-4A49-B3EB-70F0ADD91059}" type="pres">
      <dgm:prSet presAssocID="{F56189FE-ECDE-4AE8-8E93-7425E07F06BD}" presName="nodes" presStyleCnt="0">
        <dgm:presLayoutVars>
          <dgm:chMax/>
          <dgm:chPref/>
          <dgm:animLvl val="lvl"/>
        </dgm:presLayoutVars>
      </dgm:prSet>
      <dgm:spPr/>
    </dgm:pt>
    <dgm:pt modelId="{24CFAEC2-D04A-43F8-A323-1E5B839E752B}" type="pres">
      <dgm:prSet presAssocID="{C6074C67-7F7D-4574-A5F4-6FE15CE50392}" presName="composite" presStyleCnt="0"/>
      <dgm:spPr/>
    </dgm:pt>
    <dgm:pt modelId="{FE55A0F7-06BB-43CF-A2E2-7C146C0DC79D}" type="pres">
      <dgm:prSet presAssocID="{C6074C67-7F7D-4574-A5F4-6FE15CE50392}" presName="ConnectorPoint" presStyleLbl="lnNode1" presStyleIdx="0"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CD7A300-92C5-43B7-8481-FD858B3D8107}" type="pres">
      <dgm:prSet presAssocID="{C6074C67-7F7D-4574-A5F4-6FE15CE50392}" presName="DropPinPlaceHolder" presStyleCnt="0"/>
      <dgm:spPr/>
    </dgm:pt>
    <dgm:pt modelId="{5D3B9CB3-F13B-472B-BD5B-015B28CDDCEC}" type="pres">
      <dgm:prSet presAssocID="{C6074C67-7F7D-4574-A5F4-6FE15CE50392}" presName="DropPin" presStyleLbl="alignNode1" presStyleIdx="0" presStyleCnt="5"/>
      <dgm:spPr/>
    </dgm:pt>
    <dgm:pt modelId="{6FCB07F6-EE42-4F07-AB24-891D6E33A51C}" type="pres">
      <dgm:prSet presAssocID="{C6074C67-7F7D-4574-A5F4-6FE15CE50392}" presName="Ellipse" presStyleLbl="fgAcc1" presStyleIdx="1" presStyleCnt="6"/>
      <dgm:spPr>
        <a:solidFill>
          <a:schemeClr val="lt1">
            <a:alpha val="90000"/>
            <a:hueOff val="0"/>
            <a:satOff val="0"/>
            <a:lumOff val="0"/>
            <a:alphaOff val="0"/>
          </a:schemeClr>
        </a:solidFill>
        <a:ln w="25400" cap="flat" cmpd="sng" algn="ctr">
          <a:noFill/>
          <a:prstDash val="solid"/>
        </a:ln>
        <a:effectLst/>
      </dgm:spPr>
    </dgm:pt>
    <dgm:pt modelId="{0C888208-F47D-4F2E-8E27-B9071572EA97}" type="pres">
      <dgm:prSet presAssocID="{C6074C67-7F7D-4574-A5F4-6FE15CE50392}" presName="L2TextContainer" presStyleLbl="revTx" presStyleIdx="0" presStyleCnt="10">
        <dgm:presLayoutVars>
          <dgm:bulletEnabled val="1"/>
        </dgm:presLayoutVars>
      </dgm:prSet>
      <dgm:spPr/>
    </dgm:pt>
    <dgm:pt modelId="{18DF9D7D-FC14-4187-BD9F-879A55DA9849}" type="pres">
      <dgm:prSet presAssocID="{C6074C67-7F7D-4574-A5F4-6FE15CE50392}" presName="L1TextContainer" presStyleLbl="revTx" presStyleIdx="1" presStyleCnt="10">
        <dgm:presLayoutVars>
          <dgm:chMax val="1"/>
          <dgm:chPref val="1"/>
          <dgm:bulletEnabled val="1"/>
        </dgm:presLayoutVars>
      </dgm:prSet>
      <dgm:spPr/>
    </dgm:pt>
    <dgm:pt modelId="{01F628C6-64F4-4462-87AB-334EC7388519}" type="pres">
      <dgm:prSet presAssocID="{C6074C67-7F7D-4574-A5F4-6FE15CE50392}" presName="ConnectLine" presStyleLbl="sibTrans1D1" presStyleIdx="0" presStyleCnt="5"/>
      <dgm:spPr>
        <a:noFill/>
        <a:ln w="12700" cap="flat" cmpd="sng" algn="ctr">
          <a:solidFill>
            <a:schemeClr val="accent1">
              <a:hueOff val="0"/>
              <a:satOff val="0"/>
              <a:lumOff val="0"/>
              <a:alphaOff val="0"/>
            </a:schemeClr>
          </a:solidFill>
          <a:prstDash val="dash"/>
        </a:ln>
        <a:effectLst/>
      </dgm:spPr>
    </dgm:pt>
    <dgm:pt modelId="{D53DFFDE-EC79-41A3-8C24-22563C629302}" type="pres">
      <dgm:prSet presAssocID="{C6074C67-7F7D-4574-A5F4-6FE15CE50392}" presName="EmptyPlaceHolder" presStyleCnt="0"/>
      <dgm:spPr/>
    </dgm:pt>
    <dgm:pt modelId="{5D91829F-E358-4B78-AC47-4A1153C23E99}" type="pres">
      <dgm:prSet presAssocID="{8FD0EB9C-675A-479E-ABE1-6F62459B3508}" presName="spaceBetweenRectangles" presStyleCnt="0"/>
      <dgm:spPr/>
    </dgm:pt>
    <dgm:pt modelId="{C06FD8E3-F830-40E8-854F-0258247593E7}" type="pres">
      <dgm:prSet presAssocID="{E442CDBA-DDD1-492B-B31E-E079E28DE9B5}" presName="composite" presStyleCnt="0"/>
      <dgm:spPr/>
    </dgm:pt>
    <dgm:pt modelId="{2473B785-DA0E-45B0-8771-537F82993F12}" type="pres">
      <dgm:prSet presAssocID="{E442CDBA-DDD1-492B-B31E-E079E28DE9B5}" presName="ConnectorPoint" presStyleLbl="lnNode1" presStyleIdx="1"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AFFA1712-9B22-49C0-8E95-21A569B83C16}" type="pres">
      <dgm:prSet presAssocID="{E442CDBA-DDD1-492B-B31E-E079E28DE9B5}" presName="DropPinPlaceHolder" presStyleCnt="0"/>
      <dgm:spPr/>
    </dgm:pt>
    <dgm:pt modelId="{2F88D8C5-6B01-4F23-9FAC-1DF623928F59}" type="pres">
      <dgm:prSet presAssocID="{E442CDBA-DDD1-492B-B31E-E079E28DE9B5}" presName="DropPin" presStyleLbl="alignNode1" presStyleIdx="1" presStyleCnt="5"/>
      <dgm:spPr/>
    </dgm:pt>
    <dgm:pt modelId="{54321CBA-3730-4C95-9E48-1F3C9A28B656}" type="pres">
      <dgm:prSet presAssocID="{E442CDBA-DDD1-492B-B31E-E079E28DE9B5}" presName="Ellipse" presStyleLbl="fgAcc1" presStyleIdx="2" presStyleCnt="6"/>
      <dgm:spPr>
        <a:solidFill>
          <a:schemeClr val="lt1">
            <a:alpha val="90000"/>
            <a:hueOff val="0"/>
            <a:satOff val="0"/>
            <a:lumOff val="0"/>
            <a:alphaOff val="0"/>
          </a:schemeClr>
        </a:solidFill>
        <a:ln w="25400" cap="flat" cmpd="sng" algn="ctr">
          <a:noFill/>
          <a:prstDash val="solid"/>
        </a:ln>
        <a:effectLst/>
      </dgm:spPr>
    </dgm:pt>
    <dgm:pt modelId="{3CBD0FF3-C060-4EE5-B6D9-113D78DDEC71}" type="pres">
      <dgm:prSet presAssocID="{E442CDBA-DDD1-492B-B31E-E079E28DE9B5}" presName="L2TextContainer" presStyleLbl="revTx" presStyleIdx="2" presStyleCnt="10">
        <dgm:presLayoutVars>
          <dgm:bulletEnabled val="1"/>
        </dgm:presLayoutVars>
      </dgm:prSet>
      <dgm:spPr/>
    </dgm:pt>
    <dgm:pt modelId="{C082B670-697A-4A2E-9693-54D8C63CDB8D}" type="pres">
      <dgm:prSet presAssocID="{E442CDBA-DDD1-492B-B31E-E079E28DE9B5}" presName="L1TextContainer" presStyleLbl="revTx" presStyleIdx="3" presStyleCnt="10">
        <dgm:presLayoutVars>
          <dgm:chMax val="1"/>
          <dgm:chPref val="1"/>
          <dgm:bulletEnabled val="1"/>
        </dgm:presLayoutVars>
      </dgm:prSet>
      <dgm:spPr/>
    </dgm:pt>
    <dgm:pt modelId="{9FB96F13-8ACD-45F5-9C69-7A952F898573}" type="pres">
      <dgm:prSet presAssocID="{E442CDBA-DDD1-492B-B31E-E079E28DE9B5}" presName="ConnectLine" presStyleLbl="sibTrans1D1" presStyleIdx="1" presStyleCnt="5"/>
      <dgm:spPr>
        <a:noFill/>
        <a:ln w="12700" cap="flat" cmpd="sng" algn="ctr">
          <a:solidFill>
            <a:schemeClr val="accent1">
              <a:hueOff val="0"/>
              <a:satOff val="0"/>
              <a:lumOff val="0"/>
              <a:alphaOff val="0"/>
            </a:schemeClr>
          </a:solidFill>
          <a:prstDash val="dash"/>
        </a:ln>
        <a:effectLst/>
      </dgm:spPr>
    </dgm:pt>
    <dgm:pt modelId="{8B002E29-4490-4DAD-8849-2C3CF0EE22B6}" type="pres">
      <dgm:prSet presAssocID="{E442CDBA-DDD1-492B-B31E-E079E28DE9B5}" presName="EmptyPlaceHolder" presStyleCnt="0"/>
      <dgm:spPr/>
    </dgm:pt>
    <dgm:pt modelId="{649A8AE6-4029-4021-831F-8A626082D998}" type="pres">
      <dgm:prSet presAssocID="{EDC2911F-01AC-47DF-8CD3-32C8FC922627}" presName="spaceBetweenRectangles" presStyleCnt="0"/>
      <dgm:spPr/>
    </dgm:pt>
    <dgm:pt modelId="{DEB2BABF-C26B-4E24-B051-6843673D0A62}" type="pres">
      <dgm:prSet presAssocID="{DBFDDE5E-0667-4718-A1EE-04D6113D9FA7}" presName="composite" presStyleCnt="0"/>
      <dgm:spPr/>
    </dgm:pt>
    <dgm:pt modelId="{34D530D9-21AA-4455-B5BC-2EF3019300F2}" type="pres">
      <dgm:prSet presAssocID="{DBFDDE5E-0667-4718-A1EE-04D6113D9FA7}" presName="ConnectorPoint" presStyleLbl="lnNode1" presStyleIdx="2"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F84794B7-FAA9-46A3-A6A3-B0E248F8FDCF}" type="pres">
      <dgm:prSet presAssocID="{DBFDDE5E-0667-4718-A1EE-04D6113D9FA7}" presName="DropPinPlaceHolder" presStyleCnt="0"/>
      <dgm:spPr/>
    </dgm:pt>
    <dgm:pt modelId="{3D842BF6-2FCF-42F3-B8C1-0EE642062A45}" type="pres">
      <dgm:prSet presAssocID="{DBFDDE5E-0667-4718-A1EE-04D6113D9FA7}" presName="DropPin" presStyleLbl="alignNode1" presStyleIdx="2" presStyleCnt="5"/>
      <dgm:spPr/>
    </dgm:pt>
    <dgm:pt modelId="{9C722986-E700-4CEE-815D-4F55D278FB88}" type="pres">
      <dgm:prSet presAssocID="{DBFDDE5E-0667-4718-A1EE-04D6113D9FA7}" presName="Ellipse" presStyleLbl="fgAcc1" presStyleIdx="3" presStyleCnt="6"/>
      <dgm:spPr>
        <a:solidFill>
          <a:schemeClr val="lt1">
            <a:alpha val="90000"/>
            <a:hueOff val="0"/>
            <a:satOff val="0"/>
            <a:lumOff val="0"/>
            <a:alphaOff val="0"/>
          </a:schemeClr>
        </a:solidFill>
        <a:ln w="25400" cap="flat" cmpd="sng" algn="ctr">
          <a:noFill/>
          <a:prstDash val="solid"/>
        </a:ln>
        <a:effectLst/>
      </dgm:spPr>
    </dgm:pt>
    <dgm:pt modelId="{218C5B61-8175-41F0-B58D-EB25A4FBCC4D}" type="pres">
      <dgm:prSet presAssocID="{DBFDDE5E-0667-4718-A1EE-04D6113D9FA7}" presName="L2TextContainer" presStyleLbl="revTx" presStyleIdx="4" presStyleCnt="10">
        <dgm:presLayoutVars>
          <dgm:bulletEnabled val="1"/>
        </dgm:presLayoutVars>
      </dgm:prSet>
      <dgm:spPr/>
    </dgm:pt>
    <dgm:pt modelId="{FFCF2EDE-E090-4230-A899-FA7F4DA78868}" type="pres">
      <dgm:prSet presAssocID="{DBFDDE5E-0667-4718-A1EE-04D6113D9FA7}" presName="L1TextContainer" presStyleLbl="revTx" presStyleIdx="5" presStyleCnt="10">
        <dgm:presLayoutVars>
          <dgm:chMax val="1"/>
          <dgm:chPref val="1"/>
          <dgm:bulletEnabled val="1"/>
        </dgm:presLayoutVars>
      </dgm:prSet>
      <dgm:spPr/>
    </dgm:pt>
    <dgm:pt modelId="{297B6DB9-5AE9-4BA2-A24E-3C4B22035667}" type="pres">
      <dgm:prSet presAssocID="{DBFDDE5E-0667-4718-A1EE-04D6113D9FA7}" presName="ConnectLine" presStyleLbl="sibTrans1D1" presStyleIdx="2" presStyleCnt="5"/>
      <dgm:spPr>
        <a:noFill/>
        <a:ln w="12700" cap="flat" cmpd="sng" algn="ctr">
          <a:solidFill>
            <a:schemeClr val="accent1">
              <a:hueOff val="0"/>
              <a:satOff val="0"/>
              <a:lumOff val="0"/>
              <a:alphaOff val="0"/>
            </a:schemeClr>
          </a:solidFill>
          <a:prstDash val="dash"/>
        </a:ln>
        <a:effectLst/>
      </dgm:spPr>
    </dgm:pt>
    <dgm:pt modelId="{A83A271D-CA16-4945-8699-524910F5BE60}" type="pres">
      <dgm:prSet presAssocID="{DBFDDE5E-0667-4718-A1EE-04D6113D9FA7}" presName="EmptyPlaceHolder" presStyleCnt="0"/>
      <dgm:spPr/>
    </dgm:pt>
    <dgm:pt modelId="{8523776C-76C5-4F45-A7C4-249734CC7358}" type="pres">
      <dgm:prSet presAssocID="{C568327B-FCF9-4414-94A6-35EE9780D5E9}" presName="spaceBetweenRectangles" presStyleCnt="0"/>
      <dgm:spPr/>
    </dgm:pt>
    <dgm:pt modelId="{172DDB67-D4E9-4CBD-84EC-04AC879163AE}" type="pres">
      <dgm:prSet presAssocID="{48008163-BDDC-4B1D-A59D-3F6416A34B90}" presName="composite" presStyleCnt="0"/>
      <dgm:spPr/>
    </dgm:pt>
    <dgm:pt modelId="{2DFDBF58-A990-4794-801A-A4E1449127B5}" type="pres">
      <dgm:prSet presAssocID="{48008163-BDDC-4B1D-A59D-3F6416A34B90}" presName="ConnectorPoint" presStyleLbl="lnNode1" presStyleIdx="3"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D1523AD3-72EB-4E6D-B2EF-48E1DF6DE62F}" type="pres">
      <dgm:prSet presAssocID="{48008163-BDDC-4B1D-A59D-3F6416A34B90}" presName="DropPinPlaceHolder" presStyleCnt="0"/>
      <dgm:spPr/>
    </dgm:pt>
    <dgm:pt modelId="{11EF4A3A-CC99-4449-962B-E0C9AF2D139B}" type="pres">
      <dgm:prSet presAssocID="{48008163-BDDC-4B1D-A59D-3F6416A34B90}" presName="DropPin" presStyleLbl="alignNode1" presStyleIdx="3" presStyleCnt="5"/>
      <dgm:spPr/>
    </dgm:pt>
    <dgm:pt modelId="{06C71DFC-4BF1-4EC5-95BD-2A10AA203656}" type="pres">
      <dgm:prSet presAssocID="{48008163-BDDC-4B1D-A59D-3F6416A34B90}" presName="Ellipse" presStyleLbl="fgAcc1" presStyleIdx="4" presStyleCnt="6"/>
      <dgm:spPr>
        <a:solidFill>
          <a:schemeClr val="lt1">
            <a:alpha val="90000"/>
            <a:hueOff val="0"/>
            <a:satOff val="0"/>
            <a:lumOff val="0"/>
            <a:alphaOff val="0"/>
          </a:schemeClr>
        </a:solidFill>
        <a:ln w="25400" cap="flat" cmpd="sng" algn="ctr">
          <a:noFill/>
          <a:prstDash val="solid"/>
        </a:ln>
        <a:effectLst/>
      </dgm:spPr>
    </dgm:pt>
    <dgm:pt modelId="{CBB10E57-4E99-4243-9361-137A8C11FF7F}" type="pres">
      <dgm:prSet presAssocID="{48008163-BDDC-4B1D-A59D-3F6416A34B90}" presName="L2TextContainer" presStyleLbl="revTx" presStyleIdx="6" presStyleCnt="10">
        <dgm:presLayoutVars>
          <dgm:bulletEnabled val="1"/>
        </dgm:presLayoutVars>
      </dgm:prSet>
      <dgm:spPr/>
    </dgm:pt>
    <dgm:pt modelId="{64650657-90DF-4BCD-8BAC-7AFD32259B99}" type="pres">
      <dgm:prSet presAssocID="{48008163-BDDC-4B1D-A59D-3F6416A34B90}" presName="L1TextContainer" presStyleLbl="revTx" presStyleIdx="7" presStyleCnt="10">
        <dgm:presLayoutVars>
          <dgm:chMax val="1"/>
          <dgm:chPref val="1"/>
          <dgm:bulletEnabled val="1"/>
        </dgm:presLayoutVars>
      </dgm:prSet>
      <dgm:spPr/>
    </dgm:pt>
    <dgm:pt modelId="{2B2267C1-1909-476D-AF67-0D075543A575}" type="pres">
      <dgm:prSet presAssocID="{48008163-BDDC-4B1D-A59D-3F6416A34B90}" presName="ConnectLine" presStyleLbl="sibTrans1D1" presStyleIdx="3" presStyleCnt="5"/>
      <dgm:spPr>
        <a:noFill/>
        <a:ln w="12700" cap="flat" cmpd="sng" algn="ctr">
          <a:solidFill>
            <a:schemeClr val="accent1">
              <a:hueOff val="0"/>
              <a:satOff val="0"/>
              <a:lumOff val="0"/>
              <a:alphaOff val="0"/>
            </a:schemeClr>
          </a:solidFill>
          <a:prstDash val="dash"/>
        </a:ln>
        <a:effectLst/>
      </dgm:spPr>
    </dgm:pt>
    <dgm:pt modelId="{8EFA53D5-7930-4B68-B28D-0A5BDA6586BF}" type="pres">
      <dgm:prSet presAssocID="{48008163-BDDC-4B1D-A59D-3F6416A34B90}" presName="EmptyPlaceHolder" presStyleCnt="0"/>
      <dgm:spPr/>
    </dgm:pt>
    <dgm:pt modelId="{4ACECBC4-E62E-41EE-81B7-C96B095349A8}" type="pres">
      <dgm:prSet presAssocID="{38E776DD-9BBE-47ED-811B-53E69430D424}" presName="spaceBetweenRectangles" presStyleCnt="0"/>
      <dgm:spPr/>
    </dgm:pt>
    <dgm:pt modelId="{AB3883D9-CC11-4CF2-8807-F77978E75851}" type="pres">
      <dgm:prSet presAssocID="{FA410350-7538-4F0D-9DB8-9C695D2B1877}" presName="composite" presStyleCnt="0"/>
      <dgm:spPr/>
    </dgm:pt>
    <dgm:pt modelId="{7F2A39A6-5B47-4BDE-B810-BF9CD959CBC1}" type="pres">
      <dgm:prSet presAssocID="{FA410350-7538-4F0D-9DB8-9C695D2B1877}" presName="ConnectorPoint" presStyleLbl="lnNode1" presStyleIdx="4" presStyleCnt="5"/>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014F76C0-B0C8-496E-B531-28D94C84930F}" type="pres">
      <dgm:prSet presAssocID="{FA410350-7538-4F0D-9DB8-9C695D2B1877}" presName="DropPinPlaceHolder" presStyleCnt="0"/>
      <dgm:spPr/>
    </dgm:pt>
    <dgm:pt modelId="{F05DBE7B-7559-49CD-A41C-D7A2E6433AF8}" type="pres">
      <dgm:prSet presAssocID="{FA410350-7538-4F0D-9DB8-9C695D2B1877}" presName="DropPin" presStyleLbl="alignNode1" presStyleIdx="4" presStyleCnt="5"/>
      <dgm:spPr/>
    </dgm:pt>
    <dgm:pt modelId="{AF994766-D542-4CAE-A5AB-F02D53984351}" type="pres">
      <dgm:prSet presAssocID="{FA410350-7538-4F0D-9DB8-9C695D2B1877}" presName="Ellipse" presStyleLbl="fgAcc1" presStyleIdx="5" presStyleCnt="6"/>
      <dgm:spPr>
        <a:solidFill>
          <a:schemeClr val="lt1">
            <a:alpha val="90000"/>
            <a:hueOff val="0"/>
            <a:satOff val="0"/>
            <a:lumOff val="0"/>
            <a:alphaOff val="0"/>
          </a:schemeClr>
        </a:solidFill>
        <a:ln w="25400" cap="flat" cmpd="sng" algn="ctr">
          <a:noFill/>
          <a:prstDash val="solid"/>
        </a:ln>
        <a:effectLst/>
      </dgm:spPr>
    </dgm:pt>
    <dgm:pt modelId="{9FD05350-52EC-48B0-BA8F-4FDAFA9A1B49}" type="pres">
      <dgm:prSet presAssocID="{FA410350-7538-4F0D-9DB8-9C695D2B1877}" presName="L2TextContainer" presStyleLbl="revTx" presStyleIdx="8" presStyleCnt="10">
        <dgm:presLayoutVars>
          <dgm:bulletEnabled val="1"/>
        </dgm:presLayoutVars>
      </dgm:prSet>
      <dgm:spPr/>
    </dgm:pt>
    <dgm:pt modelId="{AE433B21-66AF-4432-B4C4-164F9EFEEDF9}" type="pres">
      <dgm:prSet presAssocID="{FA410350-7538-4F0D-9DB8-9C695D2B1877}" presName="L1TextContainer" presStyleLbl="revTx" presStyleIdx="9" presStyleCnt="10">
        <dgm:presLayoutVars>
          <dgm:chMax val="1"/>
          <dgm:chPref val="1"/>
          <dgm:bulletEnabled val="1"/>
        </dgm:presLayoutVars>
      </dgm:prSet>
      <dgm:spPr/>
    </dgm:pt>
    <dgm:pt modelId="{4858717B-6EE4-443B-AB14-A022F3AE3BD3}" type="pres">
      <dgm:prSet presAssocID="{FA410350-7538-4F0D-9DB8-9C695D2B1877}" presName="ConnectLine" presStyleLbl="sibTrans1D1" presStyleIdx="4" presStyleCnt="5"/>
      <dgm:spPr>
        <a:noFill/>
        <a:ln w="12700" cap="flat" cmpd="sng" algn="ctr">
          <a:solidFill>
            <a:schemeClr val="accent1">
              <a:hueOff val="0"/>
              <a:satOff val="0"/>
              <a:lumOff val="0"/>
              <a:alphaOff val="0"/>
            </a:schemeClr>
          </a:solidFill>
          <a:prstDash val="dash"/>
        </a:ln>
        <a:effectLst/>
      </dgm:spPr>
    </dgm:pt>
    <dgm:pt modelId="{40628A50-2FAA-41D8-A57D-7C6891AB9A20}" type="pres">
      <dgm:prSet presAssocID="{FA410350-7538-4F0D-9DB8-9C695D2B1877}" presName="EmptyPlaceHolder" presStyleCnt="0"/>
      <dgm:spPr/>
    </dgm:pt>
  </dgm:ptLst>
  <dgm:cxnLst>
    <dgm:cxn modelId="{4E93120A-AD73-43B8-9A1C-C5A91FAA9F41}" srcId="{F56189FE-ECDE-4AE8-8E93-7425E07F06BD}" destId="{48008163-BDDC-4B1D-A59D-3F6416A34B90}" srcOrd="3" destOrd="0" parTransId="{908CB210-9698-4877-BA0E-EEC0F1FF476C}" sibTransId="{38E776DD-9BBE-47ED-811B-53E69430D424}"/>
    <dgm:cxn modelId="{E2E6520E-FCC4-4DD0-A293-A4A0F03721D6}" type="presOf" srcId="{FA410350-7538-4F0D-9DB8-9C695D2B1877}" destId="{AE433B21-66AF-4432-B4C4-164F9EFEEDF9}" srcOrd="0" destOrd="0" presId="urn:microsoft.com/office/officeart/2017/3/layout/DropPinTimeline"/>
    <dgm:cxn modelId="{FF483A40-0642-4A80-B1DC-7306B99A87B3}" type="presOf" srcId="{C6074C67-7F7D-4574-A5F4-6FE15CE50392}" destId="{18DF9D7D-FC14-4187-BD9F-879A55DA9849}" srcOrd="0" destOrd="0" presId="urn:microsoft.com/office/officeart/2017/3/layout/DropPinTimeline"/>
    <dgm:cxn modelId="{94FCEF40-DB91-43FA-AF7E-94EBB0AFCEA2}" type="presOf" srcId="{F56189FE-ECDE-4AE8-8E93-7425E07F06BD}" destId="{12473450-90C7-486D-83C2-FDFE0D450E30}" srcOrd="0" destOrd="0" presId="urn:microsoft.com/office/officeart/2017/3/layout/DropPinTimeline"/>
    <dgm:cxn modelId="{6F025042-06D1-4F24-A8FB-A4C7528C5BF4}" type="presOf" srcId="{48008163-BDDC-4B1D-A59D-3F6416A34B90}" destId="{64650657-90DF-4BCD-8BAC-7AFD32259B99}" srcOrd="0" destOrd="0" presId="urn:microsoft.com/office/officeart/2017/3/layout/DropPinTimeline"/>
    <dgm:cxn modelId="{CFD80D4A-2DC5-4EDE-A6DF-AB7CCC507389}" srcId="{F56189FE-ECDE-4AE8-8E93-7425E07F06BD}" destId="{E442CDBA-DDD1-492B-B31E-E079E28DE9B5}" srcOrd="1" destOrd="0" parTransId="{5A594B0D-0D9F-42C8-856E-630FD7815BE1}" sibTransId="{EDC2911F-01AC-47DF-8CD3-32C8FC922627}"/>
    <dgm:cxn modelId="{8759D87C-3AF8-4908-8F69-0AC415CE492B}" srcId="{F56189FE-ECDE-4AE8-8E93-7425E07F06BD}" destId="{FA410350-7538-4F0D-9DB8-9C695D2B1877}" srcOrd="4" destOrd="0" parTransId="{EF12E962-A734-4DF1-BC73-BFD684046163}" sibTransId="{D31819D8-8B23-4510-8811-EA7C09C1AE83}"/>
    <dgm:cxn modelId="{8F81528F-7B5F-4238-8233-A55B060171A2}" srcId="{F56189FE-ECDE-4AE8-8E93-7425E07F06BD}" destId="{C6074C67-7F7D-4574-A5F4-6FE15CE50392}" srcOrd="0" destOrd="0" parTransId="{0A2C4503-12BA-4B18-BFBE-FD2B9E488FFB}" sibTransId="{8FD0EB9C-675A-479E-ABE1-6F62459B3508}"/>
    <dgm:cxn modelId="{BC19B7C9-4F4C-4C8D-A09F-0B11782EA0E5}" srcId="{F56189FE-ECDE-4AE8-8E93-7425E07F06BD}" destId="{DBFDDE5E-0667-4718-A1EE-04D6113D9FA7}" srcOrd="2" destOrd="0" parTransId="{399F11C8-410D-4191-9E06-AEB9A8449396}" sibTransId="{C568327B-FCF9-4414-94A6-35EE9780D5E9}"/>
    <dgm:cxn modelId="{74022FE2-EEFF-4BCD-9210-1450AAA4017D}" type="presOf" srcId="{E442CDBA-DDD1-492B-B31E-E079E28DE9B5}" destId="{C082B670-697A-4A2E-9693-54D8C63CDB8D}" srcOrd="0" destOrd="0" presId="urn:microsoft.com/office/officeart/2017/3/layout/DropPinTimeline"/>
    <dgm:cxn modelId="{804EA5E9-E0DE-4FDE-A402-E23EAD5F428C}" type="presOf" srcId="{DBFDDE5E-0667-4718-A1EE-04D6113D9FA7}" destId="{FFCF2EDE-E090-4230-A899-FA7F4DA78868}" srcOrd="0" destOrd="0" presId="urn:microsoft.com/office/officeart/2017/3/layout/DropPinTimeline"/>
    <dgm:cxn modelId="{86813F2E-E287-45AD-9752-27559EF328DA}" type="presParOf" srcId="{12473450-90C7-486D-83C2-FDFE0D450E30}" destId="{42F2C2F3-6A97-4A52-BEED-649E3B0CF0E7}" srcOrd="0" destOrd="0" presId="urn:microsoft.com/office/officeart/2017/3/layout/DropPinTimeline"/>
    <dgm:cxn modelId="{4C44E498-930A-4D19-B324-4128BE56CB4A}" type="presParOf" srcId="{12473450-90C7-486D-83C2-FDFE0D450E30}" destId="{BBF752D7-0AEC-4A49-B3EB-70F0ADD91059}" srcOrd="1" destOrd="0" presId="urn:microsoft.com/office/officeart/2017/3/layout/DropPinTimeline"/>
    <dgm:cxn modelId="{9EABC44A-6CD8-42A4-8708-CE6021532EB7}" type="presParOf" srcId="{BBF752D7-0AEC-4A49-B3EB-70F0ADD91059}" destId="{24CFAEC2-D04A-43F8-A323-1E5B839E752B}" srcOrd="0" destOrd="0" presId="urn:microsoft.com/office/officeart/2017/3/layout/DropPinTimeline"/>
    <dgm:cxn modelId="{C1570EB7-8813-4901-A982-F6D48C75A9D3}" type="presParOf" srcId="{24CFAEC2-D04A-43F8-A323-1E5B839E752B}" destId="{FE55A0F7-06BB-43CF-A2E2-7C146C0DC79D}" srcOrd="0" destOrd="0" presId="urn:microsoft.com/office/officeart/2017/3/layout/DropPinTimeline"/>
    <dgm:cxn modelId="{8C739241-431E-49F6-87A1-6208AF17A573}" type="presParOf" srcId="{24CFAEC2-D04A-43F8-A323-1E5B839E752B}" destId="{4CD7A300-92C5-43B7-8481-FD858B3D8107}" srcOrd="1" destOrd="0" presId="urn:microsoft.com/office/officeart/2017/3/layout/DropPinTimeline"/>
    <dgm:cxn modelId="{E171BFB4-0FB8-4061-B905-D636D6BE5D88}" type="presParOf" srcId="{4CD7A300-92C5-43B7-8481-FD858B3D8107}" destId="{5D3B9CB3-F13B-472B-BD5B-015B28CDDCEC}" srcOrd="0" destOrd="0" presId="urn:microsoft.com/office/officeart/2017/3/layout/DropPinTimeline"/>
    <dgm:cxn modelId="{75771DE3-28F0-4F29-9A5B-5A33315C3B76}" type="presParOf" srcId="{4CD7A300-92C5-43B7-8481-FD858B3D8107}" destId="{6FCB07F6-EE42-4F07-AB24-891D6E33A51C}" srcOrd="1" destOrd="0" presId="urn:microsoft.com/office/officeart/2017/3/layout/DropPinTimeline"/>
    <dgm:cxn modelId="{DBE5C050-1BFE-4581-BFE1-13DE796701B5}" type="presParOf" srcId="{24CFAEC2-D04A-43F8-A323-1E5B839E752B}" destId="{0C888208-F47D-4F2E-8E27-B9071572EA97}" srcOrd="2" destOrd="0" presId="urn:microsoft.com/office/officeart/2017/3/layout/DropPinTimeline"/>
    <dgm:cxn modelId="{4A24549A-26AC-455B-8E4C-3EB1A1776BD1}" type="presParOf" srcId="{24CFAEC2-D04A-43F8-A323-1E5B839E752B}" destId="{18DF9D7D-FC14-4187-BD9F-879A55DA9849}" srcOrd="3" destOrd="0" presId="urn:microsoft.com/office/officeart/2017/3/layout/DropPinTimeline"/>
    <dgm:cxn modelId="{5DBE9D7F-3E82-45B7-B48F-4EA30F40AA87}" type="presParOf" srcId="{24CFAEC2-D04A-43F8-A323-1E5B839E752B}" destId="{01F628C6-64F4-4462-87AB-334EC7388519}" srcOrd="4" destOrd="0" presId="urn:microsoft.com/office/officeart/2017/3/layout/DropPinTimeline"/>
    <dgm:cxn modelId="{DA081B66-CC8A-49B1-AE33-888C2F15DCF4}" type="presParOf" srcId="{24CFAEC2-D04A-43F8-A323-1E5B839E752B}" destId="{D53DFFDE-EC79-41A3-8C24-22563C629302}" srcOrd="5" destOrd="0" presId="urn:microsoft.com/office/officeart/2017/3/layout/DropPinTimeline"/>
    <dgm:cxn modelId="{1D50C104-07B6-4361-899D-9B5CA69FDD10}" type="presParOf" srcId="{BBF752D7-0AEC-4A49-B3EB-70F0ADD91059}" destId="{5D91829F-E358-4B78-AC47-4A1153C23E99}" srcOrd="1" destOrd="0" presId="urn:microsoft.com/office/officeart/2017/3/layout/DropPinTimeline"/>
    <dgm:cxn modelId="{2C99AD07-940D-40F2-B0EA-88653BECEEBC}" type="presParOf" srcId="{BBF752D7-0AEC-4A49-B3EB-70F0ADD91059}" destId="{C06FD8E3-F830-40E8-854F-0258247593E7}" srcOrd="2" destOrd="0" presId="urn:microsoft.com/office/officeart/2017/3/layout/DropPinTimeline"/>
    <dgm:cxn modelId="{18FDB020-97C7-40AF-AAC5-3871F0557512}" type="presParOf" srcId="{C06FD8E3-F830-40E8-854F-0258247593E7}" destId="{2473B785-DA0E-45B0-8771-537F82993F12}" srcOrd="0" destOrd="0" presId="urn:microsoft.com/office/officeart/2017/3/layout/DropPinTimeline"/>
    <dgm:cxn modelId="{49917C3D-4D98-4173-B33F-BFF9CAABFDE6}" type="presParOf" srcId="{C06FD8E3-F830-40E8-854F-0258247593E7}" destId="{AFFA1712-9B22-49C0-8E95-21A569B83C16}" srcOrd="1" destOrd="0" presId="urn:microsoft.com/office/officeart/2017/3/layout/DropPinTimeline"/>
    <dgm:cxn modelId="{14661297-24FA-4600-9B80-0E906602791E}" type="presParOf" srcId="{AFFA1712-9B22-49C0-8E95-21A569B83C16}" destId="{2F88D8C5-6B01-4F23-9FAC-1DF623928F59}" srcOrd="0" destOrd="0" presId="urn:microsoft.com/office/officeart/2017/3/layout/DropPinTimeline"/>
    <dgm:cxn modelId="{3DDDAB71-43A0-4B9A-942F-95AF6D412E59}" type="presParOf" srcId="{AFFA1712-9B22-49C0-8E95-21A569B83C16}" destId="{54321CBA-3730-4C95-9E48-1F3C9A28B656}" srcOrd="1" destOrd="0" presId="urn:microsoft.com/office/officeart/2017/3/layout/DropPinTimeline"/>
    <dgm:cxn modelId="{C0098D19-9BE6-4904-8E33-2BF24F437D6A}" type="presParOf" srcId="{C06FD8E3-F830-40E8-854F-0258247593E7}" destId="{3CBD0FF3-C060-4EE5-B6D9-113D78DDEC71}" srcOrd="2" destOrd="0" presId="urn:microsoft.com/office/officeart/2017/3/layout/DropPinTimeline"/>
    <dgm:cxn modelId="{7A288DAE-F407-44A2-B88F-A97E4F3AEF15}" type="presParOf" srcId="{C06FD8E3-F830-40E8-854F-0258247593E7}" destId="{C082B670-697A-4A2E-9693-54D8C63CDB8D}" srcOrd="3" destOrd="0" presId="urn:microsoft.com/office/officeart/2017/3/layout/DropPinTimeline"/>
    <dgm:cxn modelId="{A0339405-47CB-47B4-A2E7-E24006205D8D}" type="presParOf" srcId="{C06FD8E3-F830-40E8-854F-0258247593E7}" destId="{9FB96F13-8ACD-45F5-9C69-7A952F898573}" srcOrd="4" destOrd="0" presId="urn:microsoft.com/office/officeart/2017/3/layout/DropPinTimeline"/>
    <dgm:cxn modelId="{25783F4D-602D-4912-BFF7-FA17524CF01A}" type="presParOf" srcId="{C06FD8E3-F830-40E8-854F-0258247593E7}" destId="{8B002E29-4490-4DAD-8849-2C3CF0EE22B6}" srcOrd="5" destOrd="0" presId="urn:microsoft.com/office/officeart/2017/3/layout/DropPinTimeline"/>
    <dgm:cxn modelId="{6C27EA31-AAA3-4B8D-A943-BCA3267CBD92}" type="presParOf" srcId="{BBF752D7-0AEC-4A49-B3EB-70F0ADD91059}" destId="{649A8AE6-4029-4021-831F-8A626082D998}" srcOrd="3" destOrd="0" presId="urn:microsoft.com/office/officeart/2017/3/layout/DropPinTimeline"/>
    <dgm:cxn modelId="{46CC3665-A65F-47EA-887C-F37650AB9459}" type="presParOf" srcId="{BBF752D7-0AEC-4A49-B3EB-70F0ADD91059}" destId="{DEB2BABF-C26B-4E24-B051-6843673D0A62}" srcOrd="4" destOrd="0" presId="urn:microsoft.com/office/officeart/2017/3/layout/DropPinTimeline"/>
    <dgm:cxn modelId="{FEA16195-B826-496F-AC23-BFA04AA61412}" type="presParOf" srcId="{DEB2BABF-C26B-4E24-B051-6843673D0A62}" destId="{34D530D9-21AA-4455-B5BC-2EF3019300F2}" srcOrd="0" destOrd="0" presId="urn:microsoft.com/office/officeart/2017/3/layout/DropPinTimeline"/>
    <dgm:cxn modelId="{5B52597D-57DC-465F-A1FF-07C7AAEB18B7}" type="presParOf" srcId="{DEB2BABF-C26B-4E24-B051-6843673D0A62}" destId="{F84794B7-FAA9-46A3-A6A3-B0E248F8FDCF}" srcOrd="1" destOrd="0" presId="urn:microsoft.com/office/officeart/2017/3/layout/DropPinTimeline"/>
    <dgm:cxn modelId="{1B19DE97-F21B-4937-87C0-2FACAD321292}" type="presParOf" srcId="{F84794B7-FAA9-46A3-A6A3-B0E248F8FDCF}" destId="{3D842BF6-2FCF-42F3-B8C1-0EE642062A45}" srcOrd="0" destOrd="0" presId="urn:microsoft.com/office/officeart/2017/3/layout/DropPinTimeline"/>
    <dgm:cxn modelId="{A2686605-1514-466A-8D22-8C3A0094E037}" type="presParOf" srcId="{F84794B7-FAA9-46A3-A6A3-B0E248F8FDCF}" destId="{9C722986-E700-4CEE-815D-4F55D278FB88}" srcOrd="1" destOrd="0" presId="urn:microsoft.com/office/officeart/2017/3/layout/DropPinTimeline"/>
    <dgm:cxn modelId="{0ADBBC1A-2E76-4C0A-82A8-297B1E67B930}" type="presParOf" srcId="{DEB2BABF-C26B-4E24-B051-6843673D0A62}" destId="{218C5B61-8175-41F0-B58D-EB25A4FBCC4D}" srcOrd="2" destOrd="0" presId="urn:microsoft.com/office/officeart/2017/3/layout/DropPinTimeline"/>
    <dgm:cxn modelId="{1B6FDC48-BC5F-4CA2-A981-62409EBB5641}" type="presParOf" srcId="{DEB2BABF-C26B-4E24-B051-6843673D0A62}" destId="{FFCF2EDE-E090-4230-A899-FA7F4DA78868}" srcOrd="3" destOrd="0" presId="urn:microsoft.com/office/officeart/2017/3/layout/DropPinTimeline"/>
    <dgm:cxn modelId="{2FF491D7-676C-4DE4-A789-A97551335CD6}" type="presParOf" srcId="{DEB2BABF-C26B-4E24-B051-6843673D0A62}" destId="{297B6DB9-5AE9-4BA2-A24E-3C4B22035667}" srcOrd="4" destOrd="0" presId="urn:microsoft.com/office/officeart/2017/3/layout/DropPinTimeline"/>
    <dgm:cxn modelId="{F4C46258-9F34-4185-B386-19A9E7306ADB}" type="presParOf" srcId="{DEB2BABF-C26B-4E24-B051-6843673D0A62}" destId="{A83A271D-CA16-4945-8699-524910F5BE60}" srcOrd="5" destOrd="0" presId="urn:microsoft.com/office/officeart/2017/3/layout/DropPinTimeline"/>
    <dgm:cxn modelId="{B4D47FD0-B602-4A3B-96ED-BCD87ED0F035}" type="presParOf" srcId="{BBF752D7-0AEC-4A49-B3EB-70F0ADD91059}" destId="{8523776C-76C5-4F45-A7C4-249734CC7358}" srcOrd="5" destOrd="0" presId="urn:microsoft.com/office/officeart/2017/3/layout/DropPinTimeline"/>
    <dgm:cxn modelId="{504847FA-9A20-4B1E-91D1-51A4875392B2}" type="presParOf" srcId="{BBF752D7-0AEC-4A49-B3EB-70F0ADD91059}" destId="{172DDB67-D4E9-4CBD-84EC-04AC879163AE}" srcOrd="6" destOrd="0" presId="urn:microsoft.com/office/officeart/2017/3/layout/DropPinTimeline"/>
    <dgm:cxn modelId="{53C330FD-5D5E-4AE6-A0F2-311EABEC8E14}" type="presParOf" srcId="{172DDB67-D4E9-4CBD-84EC-04AC879163AE}" destId="{2DFDBF58-A990-4794-801A-A4E1449127B5}" srcOrd="0" destOrd="0" presId="urn:microsoft.com/office/officeart/2017/3/layout/DropPinTimeline"/>
    <dgm:cxn modelId="{F29EFA95-48C8-415D-9D05-8BAD66EB22AA}" type="presParOf" srcId="{172DDB67-D4E9-4CBD-84EC-04AC879163AE}" destId="{D1523AD3-72EB-4E6D-B2EF-48E1DF6DE62F}" srcOrd="1" destOrd="0" presId="urn:microsoft.com/office/officeart/2017/3/layout/DropPinTimeline"/>
    <dgm:cxn modelId="{0BAD9119-B903-40E8-BC58-9434DA8AC3B8}" type="presParOf" srcId="{D1523AD3-72EB-4E6D-B2EF-48E1DF6DE62F}" destId="{11EF4A3A-CC99-4449-962B-E0C9AF2D139B}" srcOrd="0" destOrd="0" presId="urn:microsoft.com/office/officeart/2017/3/layout/DropPinTimeline"/>
    <dgm:cxn modelId="{BE47F116-15D5-4434-84CA-5F04CAD81731}" type="presParOf" srcId="{D1523AD3-72EB-4E6D-B2EF-48E1DF6DE62F}" destId="{06C71DFC-4BF1-4EC5-95BD-2A10AA203656}" srcOrd="1" destOrd="0" presId="urn:microsoft.com/office/officeart/2017/3/layout/DropPinTimeline"/>
    <dgm:cxn modelId="{799D0875-FA71-4069-93FB-7E0949D544FB}" type="presParOf" srcId="{172DDB67-D4E9-4CBD-84EC-04AC879163AE}" destId="{CBB10E57-4E99-4243-9361-137A8C11FF7F}" srcOrd="2" destOrd="0" presId="urn:microsoft.com/office/officeart/2017/3/layout/DropPinTimeline"/>
    <dgm:cxn modelId="{40531E08-D318-4DE6-86EF-F51945DE9884}" type="presParOf" srcId="{172DDB67-D4E9-4CBD-84EC-04AC879163AE}" destId="{64650657-90DF-4BCD-8BAC-7AFD32259B99}" srcOrd="3" destOrd="0" presId="urn:microsoft.com/office/officeart/2017/3/layout/DropPinTimeline"/>
    <dgm:cxn modelId="{AF97E076-E6E6-4544-B47C-65174749B52D}" type="presParOf" srcId="{172DDB67-D4E9-4CBD-84EC-04AC879163AE}" destId="{2B2267C1-1909-476D-AF67-0D075543A575}" srcOrd="4" destOrd="0" presId="urn:microsoft.com/office/officeart/2017/3/layout/DropPinTimeline"/>
    <dgm:cxn modelId="{C05F519A-C606-4A03-A94C-884552A8B692}" type="presParOf" srcId="{172DDB67-D4E9-4CBD-84EC-04AC879163AE}" destId="{8EFA53D5-7930-4B68-B28D-0A5BDA6586BF}" srcOrd="5" destOrd="0" presId="urn:microsoft.com/office/officeart/2017/3/layout/DropPinTimeline"/>
    <dgm:cxn modelId="{54C1BA25-298E-4513-B8D8-78A064F9E8FC}" type="presParOf" srcId="{BBF752D7-0AEC-4A49-B3EB-70F0ADD91059}" destId="{4ACECBC4-E62E-41EE-81B7-C96B095349A8}" srcOrd="7" destOrd="0" presId="urn:microsoft.com/office/officeart/2017/3/layout/DropPinTimeline"/>
    <dgm:cxn modelId="{F1745163-BE13-40A3-99F0-C3B1FA7B0C9F}" type="presParOf" srcId="{BBF752D7-0AEC-4A49-B3EB-70F0ADD91059}" destId="{AB3883D9-CC11-4CF2-8807-F77978E75851}" srcOrd="8" destOrd="0" presId="urn:microsoft.com/office/officeart/2017/3/layout/DropPinTimeline"/>
    <dgm:cxn modelId="{6668D0E8-3220-49AA-BC8E-03280C1C6EC4}" type="presParOf" srcId="{AB3883D9-CC11-4CF2-8807-F77978E75851}" destId="{7F2A39A6-5B47-4BDE-B810-BF9CD959CBC1}" srcOrd="0" destOrd="0" presId="urn:microsoft.com/office/officeart/2017/3/layout/DropPinTimeline"/>
    <dgm:cxn modelId="{AEA4623C-0A4F-4534-A2CF-8EFE45DFA170}" type="presParOf" srcId="{AB3883D9-CC11-4CF2-8807-F77978E75851}" destId="{014F76C0-B0C8-496E-B531-28D94C84930F}" srcOrd="1" destOrd="0" presId="urn:microsoft.com/office/officeart/2017/3/layout/DropPinTimeline"/>
    <dgm:cxn modelId="{B25580E7-77E8-4543-999C-C81AABE49863}" type="presParOf" srcId="{014F76C0-B0C8-496E-B531-28D94C84930F}" destId="{F05DBE7B-7559-49CD-A41C-D7A2E6433AF8}" srcOrd="0" destOrd="0" presId="urn:microsoft.com/office/officeart/2017/3/layout/DropPinTimeline"/>
    <dgm:cxn modelId="{C191B0D4-4139-46FE-BFA7-6CFC501D6E73}" type="presParOf" srcId="{014F76C0-B0C8-496E-B531-28D94C84930F}" destId="{AF994766-D542-4CAE-A5AB-F02D53984351}" srcOrd="1" destOrd="0" presId="urn:microsoft.com/office/officeart/2017/3/layout/DropPinTimeline"/>
    <dgm:cxn modelId="{D26A2BFB-D535-4314-B9D5-23091B7630C1}" type="presParOf" srcId="{AB3883D9-CC11-4CF2-8807-F77978E75851}" destId="{9FD05350-52EC-48B0-BA8F-4FDAFA9A1B49}" srcOrd="2" destOrd="0" presId="urn:microsoft.com/office/officeart/2017/3/layout/DropPinTimeline"/>
    <dgm:cxn modelId="{13CC9493-236C-405F-964D-F7228DCF7591}" type="presParOf" srcId="{AB3883D9-CC11-4CF2-8807-F77978E75851}" destId="{AE433B21-66AF-4432-B4C4-164F9EFEEDF9}" srcOrd="3" destOrd="0" presId="urn:microsoft.com/office/officeart/2017/3/layout/DropPinTimeline"/>
    <dgm:cxn modelId="{67145015-FBD2-428C-B6DC-635D6059453C}" type="presParOf" srcId="{AB3883D9-CC11-4CF2-8807-F77978E75851}" destId="{4858717B-6EE4-443B-AB14-A022F3AE3BD3}" srcOrd="4" destOrd="0" presId="urn:microsoft.com/office/officeart/2017/3/layout/DropPinTimeline"/>
    <dgm:cxn modelId="{A8B9F2D2-6FC4-4ED1-B42E-21D6D987462E}" type="presParOf" srcId="{AB3883D9-CC11-4CF2-8807-F77978E75851}" destId="{40628A50-2FAA-41D8-A57D-7C6891AB9A20}"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2A373E1-0EF3-4471-BC5F-CE9A58991D11}" type="doc">
      <dgm:prSet loTypeId="urn:microsoft.com/office/officeart/2017/3/layout/DropPinTimeline" loCatId="timeline" qsTypeId="urn:microsoft.com/office/officeart/2005/8/quickstyle/simple2" qsCatId="simple" csTypeId="urn:microsoft.com/office/officeart/2005/8/colors/accent1_2" csCatId="accent1" phldr="1"/>
      <dgm:spPr/>
      <dgm:t>
        <a:bodyPr/>
        <a:lstStyle/>
        <a:p>
          <a:endParaRPr lang="pt-BR"/>
        </a:p>
      </dgm:t>
    </dgm:pt>
    <dgm:pt modelId="{E8E0D3FB-A590-4BEE-9C72-A279BB755631}">
      <dgm:prSet phldrT="[Texto]" phldr="0"/>
      <dgm:spPr/>
      <dgm:t>
        <a:bodyPr/>
        <a:lstStyle/>
        <a:p>
          <a:pPr rtl="0">
            <a:defRPr b="1"/>
          </a:pPr>
          <a:r>
            <a:rPr lang="pt-BR" b="1">
              <a:latin typeface="Arial"/>
            </a:rPr>
            <a:t> Contexto majoritário</a:t>
          </a:r>
          <a:endParaRPr lang="pt-BR" b="1"/>
        </a:p>
      </dgm:t>
    </dgm:pt>
    <dgm:pt modelId="{5BC995BD-D126-4C2E-B646-3FD19C39C92A}" type="parTrans" cxnId="{92EC4E7D-2B43-4FFD-B3A4-816438E6CA53}">
      <dgm:prSet/>
      <dgm:spPr/>
      <dgm:t>
        <a:bodyPr/>
        <a:lstStyle/>
        <a:p>
          <a:endParaRPr lang="pt-BR"/>
        </a:p>
      </dgm:t>
    </dgm:pt>
    <dgm:pt modelId="{B7FB6D33-8981-4F94-BE42-F21BF3D95C21}" type="sibTrans" cxnId="{92EC4E7D-2B43-4FFD-B3A4-816438E6CA53}">
      <dgm:prSet/>
      <dgm:spPr/>
      <dgm:t>
        <a:bodyPr/>
        <a:lstStyle/>
        <a:p>
          <a:endParaRPr lang="pt-BR"/>
        </a:p>
      </dgm:t>
    </dgm:pt>
    <dgm:pt modelId="{421B7AD2-BF97-49F4-BA99-B31AC4E63022}">
      <dgm:prSet phldr="0"/>
      <dgm:spPr/>
      <dgm:t>
        <a:bodyPr/>
        <a:lstStyle/>
        <a:p>
          <a:pPr rtl="0">
            <a:defRPr b="1"/>
          </a:pPr>
          <a:r>
            <a:rPr lang="pt-BR" b="1">
              <a:latin typeface="Arial"/>
            </a:rPr>
            <a:t> Pesquisa Científica</a:t>
          </a:r>
        </a:p>
      </dgm:t>
    </dgm:pt>
    <dgm:pt modelId="{938E54A6-0713-4EDC-A5ED-527D33A1DB71}" type="parTrans" cxnId="{9558F47C-3329-4046-977A-301FA73A23E6}">
      <dgm:prSet/>
      <dgm:spPr/>
    </dgm:pt>
    <dgm:pt modelId="{4C959B20-DF96-46BE-9A4C-D63F6156357B}" type="sibTrans" cxnId="{9558F47C-3329-4046-977A-301FA73A23E6}">
      <dgm:prSet/>
      <dgm:spPr/>
    </dgm:pt>
    <dgm:pt modelId="{B4613863-5970-4B08-B4D3-08EF201D3794}">
      <dgm:prSet phldr="0"/>
      <dgm:spPr/>
      <dgm:t>
        <a:bodyPr/>
        <a:lstStyle/>
        <a:p>
          <a:pPr rtl="0">
            <a:defRPr b="1"/>
          </a:pPr>
          <a:r>
            <a:rPr lang="pt-BR" b="1">
              <a:latin typeface="Arial"/>
            </a:rPr>
            <a:t> 4° Paradigma</a:t>
          </a:r>
        </a:p>
      </dgm:t>
    </dgm:pt>
    <dgm:pt modelId="{FB4DE127-250C-4B29-9003-8FF0BC0F7EB6}" type="parTrans" cxnId="{C7EAC02B-0D18-4FA1-B5A5-182167B49E1B}">
      <dgm:prSet/>
      <dgm:spPr/>
    </dgm:pt>
    <dgm:pt modelId="{9213C955-C667-4FA4-862D-380B0A275BA9}" type="sibTrans" cxnId="{C7EAC02B-0D18-4FA1-B5A5-182167B49E1B}">
      <dgm:prSet/>
      <dgm:spPr/>
    </dgm:pt>
    <dgm:pt modelId="{C08E49AB-9CE0-416B-B283-7FC02DF4B503}">
      <dgm:prSet phldr="0"/>
      <dgm:spPr/>
      <dgm:t>
        <a:bodyPr/>
        <a:lstStyle/>
        <a:p>
          <a:pPr rtl="0">
            <a:defRPr b="1"/>
          </a:pPr>
          <a:r>
            <a:rPr lang="pt-BR" b="1">
              <a:latin typeface="Arial"/>
            </a:rPr>
            <a:t> HPC e Big Data</a:t>
          </a:r>
        </a:p>
      </dgm:t>
    </dgm:pt>
    <dgm:pt modelId="{8638196E-376D-4F9A-8B54-6F121ACB8565}" type="parTrans" cxnId="{FDC00368-5E51-41AD-8B37-0049D8F3964D}">
      <dgm:prSet/>
      <dgm:spPr/>
    </dgm:pt>
    <dgm:pt modelId="{B407214F-C9F7-4D4A-B512-BA5D170DCE22}" type="sibTrans" cxnId="{FDC00368-5E51-41AD-8B37-0049D8F3964D}">
      <dgm:prSet/>
      <dgm:spPr/>
    </dgm:pt>
    <dgm:pt modelId="{AA28CA9B-BAF9-47E7-8A13-702C8082A656}" type="pres">
      <dgm:prSet presAssocID="{B2A373E1-0EF3-4471-BC5F-CE9A58991D11}" presName="root" presStyleCnt="0">
        <dgm:presLayoutVars>
          <dgm:chMax/>
          <dgm:chPref/>
          <dgm:animLvl val="lvl"/>
        </dgm:presLayoutVars>
      </dgm:prSet>
      <dgm:spPr/>
    </dgm:pt>
    <dgm:pt modelId="{FF14B7D0-5540-400A-A05F-2B217081068A}" type="pres">
      <dgm:prSet presAssocID="{B2A373E1-0EF3-4471-BC5F-CE9A58991D11}" presName="divider" presStyleLbl="fgAcc1" presStyleIdx="0" presStyleCnt="5"/>
      <dgm:spPr>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gm:spPr>
    </dgm:pt>
    <dgm:pt modelId="{D53483CF-162A-4103-B3D8-65A409537D8D}" type="pres">
      <dgm:prSet presAssocID="{B2A373E1-0EF3-4471-BC5F-CE9A58991D11}" presName="nodes" presStyleCnt="0">
        <dgm:presLayoutVars>
          <dgm:chMax/>
          <dgm:chPref/>
          <dgm:animLvl val="lvl"/>
        </dgm:presLayoutVars>
      </dgm:prSet>
      <dgm:spPr/>
    </dgm:pt>
    <dgm:pt modelId="{C8982442-EB0F-44A0-9AD8-8A71A2573451}" type="pres">
      <dgm:prSet presAssocID="{E8E0D3FB-A590-4BEE-9C72-A279BB755631}" presName="composite" presStyleCnt="0"/>
      <dgm:spPr/>
    </dgm:pt>
    <dgm:pt modelId="{4BCCBC0C-BFF6-45EF-89C8-110E5A3EC385}" type="pres">
      <dgm:prSet presAssocID="{E8E0D3FB-A590-4BEE-9C72-A279BB755631}" presName="ConnectorPoint" presStyleLbl="lnNode1" presStyleIdx="0"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88C136A-4A0E-4FE7-948F-A7A304FDFDAC}" type="pres">
      <dgm:prSet presAssocID="{E8E0D3FB-A590-4BEE-9C72-A279BB755631}" presName="DropPinPlaceHolder" presStyleCnt="0"/>
      <dgm:spPr/>
    </dgm:pt>
    <dgm:pt modelId="{70441BF0-8D2C-4AEB-ABF3-0454BD7DD426}" type="pres">
      <dgm:prSet presAssocID="{E8E0D3FB-A590-4BEE-9C72-A279BB755631}" presName="DropPin" presStyleLbl="alignNode1" presStyleIdx="0" presStyleCnt="4"/>
      <dgm:spPr/>
    </dgm:pt>
    <dgm:pt modelId="{E4EF9A45-3051-4B42-8F0C-DE16757B6B17}" type="pres">
      <dgm:prSet presAssocID="{E8E0D3FB-A590-4BEE-9C72-A279BB755631}" presName="Ellipse" presStyleLbl="fgAcc1" presStyleIdx="1" presStyleCnt="5"/>
      <dgm:spPr>
        <a:solidFill>
          <a:schemeClr val="lt1">
            <a:alpha val="90000"/>
            <a:hueOff val="0"/>
            <a:satOff val="0"/>
            <a:lumOff val="0"/>
            <a:alphaOff val="0"/>
          </a:schemeClr>
        </a:solidFill>
        <a:ln w="25400" cap="flat" cmpd="sng" algn="ctr">
          <a:noFill/>
          <a:prstDash val="solid"/>
        </a:ln>
        <a:effectLst/>
      </dgm:spPr>
    </dgm:pt>
    <dgm:pt modelId="{53441F56-D1DE-42CE-8A39-D60F0005353D}" type="pres">
      <dgm:prSet presAssocID="{E8E0D3FB-A590-4BEE-9C72-A279BB755631}" presName="L2TextContainer" presStyleLbl="revTx" presStyleIdx="0" presStyleCnt="8">
        <dgm:presLayoutVars>
          <dgm:bulletEnabled val="1"/>
        </dgm:presLayoutVars>
      </dgm:prSet>
      <dgm:spPr/>
    </dgm:pt>
    <dgm:pt modelId="{69B00057-4AAA-4C21-94AA-82AB82DA727F}" type="pres">
      <dgm:prSet presAssocID="{E8E0D3FB-A590-4BEE-9C72-A279BB755631}" presName="L1TextContainer" presStyleLbl="revTx" presStyleIdx="1" presStyleCnt="8">
        <dgm:presLayoutVars>
          <dgm:chMax val="1"/>
          <dgm:chPref val="1"/>
          <dgm:bulletEnabled val="1"/>
        </dgm:presLayoutVars>
      </dgm:prSet>
      <dgm:spPr/>
    </dgm:pt>
    <dgm:pt modelId="{AC956DE1-7691-4720-A44D-78124E93B7ED}" type="pres">
      <dgm:prSet presAssocID="{E8E0D3FB-A590-4BEE-9C72-A279BB755631}" presName="ConnectLine" presStyleLbl="sibTrans1D1" presStyleIdx="0" presStyleCnt="4"/>
      <dgm:spPr>
        <a:noFill/>
        <a:ln w="12700" cap="flat" cmpd="sng" algn="ctr">
          <a:solidFill>
            <a:schemeClr val="accent1">
              <a:hueOff val="0"/>
              <a:satOff val="0"/>
              <a:lumOff val="0"/>
              <a:alphaOff val="0"/>
            </a:schemeClr>
          </a:solidFill>
          <a:prstDash val="dash"/>
        </a:ln>
        <a:effectLst/>
      </dgm:spPr>
    </dgm:pt>
    <dgm:pt modelId="{07679756-0C7F-490A-8C03-9738A6592A19}" type="pres">
      <dgm:prSet presAssocID="{E8E0D3FB-A590-4BEE-9C72-A279BB755631}" presName="EmptyPlaceHolder" presStyleCnt="0"/>
      <dgm:spPr/>
    </dgm:pt>
    <dgm:pt modelId="{76C6341B-D45E-4FB3-B5FC-D9E89F4B04F6}" type="pres">
      <dgm:prSet presAssocID="{B7FB6D33-8981-4F94-BE42-F21BF3D95C21}" presName="spaceBetweenRectangles" presStyleCnt="0"/>
      <dgm:spPr/>
    </dgm:pt>
    <dgm:pt modelId="{20D31662-734C-4761-A5B6-68C51FCA69E7}" type="pres">
      <dgm:prSet presAssocID="{421B7AD2-BF97-49F4-BA99-B31AC4E63022}" presName="composite" presStyleCnt="0"/>
      <dgm:spPr/>
    </dgm:pt>
    <dgm:pt modelId="{916839F4-D1F4-4620-86FD-FB8CA57E7935}" type="pres">
      <dgm:prSet presAssocID="{421B7AD2-BF97-49F4-BA99-B31AC4E63022}" presName="ConnectorPoint" presStyleLbl="lnNode1" presStyleIdx="1"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95DCE1C1-55BE-4298-8F50-AE203A684AAC}" type="pres">
      <dgm:prSet presAssocID="{421B7AD2-BF97-49F4-BA99-B31AC4E63022}" presName="DropPinPlaceHolder" presStyleCnt="0"/>
      <dgm:spPr/>
    </dgm:pt>
    <dgm:pt modelId="{1BCC9D3C-B657-482D-B1D3-99B3C3ACE28C}" type="pres">
      <dgm:prSet presAssocID="{421B7AD2-BF97-49F4-BA99-B31AC4E63022}" presName="DropPin" presStyleLbl="alignNode1" presStyleIdx="1" presStyleCnt="4"/>
      <dgm:spPr/>
    </dgm:pt>
    <dgm:pt modelId="{2718D45B-B213-494D-AFBC-BDADDC2685DB}" type="pres">
      <dgm:prSet presAssocID="{421B7AD2-BF97-49F4-BA99-B31AC4E63022}" presName="Ellipse" presStyleLbl="fgAcc1" presStyleIdx="2" presStyleCnt="5"/>
      <dgm:spPr>
        <a:solidFill>
          <a:schemeClr val="lt1">
            <a:alpha val="90000"/>
            <a:hueOff val="0"/>
            <a:satOff val="0"/>
            <a:lumOff val="0"/>
            <a:alphaOff val="0"/>
          </a:schemeClr>
        </a:solidFill>
        <a:ln w="25400" cap="flat" cmpd="sng" algn="ctr">
          <a:noFill/>
          <a:prstDash val="solid"/>
        </a:ln>
        <a:effectLst/>
      </dgm:spPr>
    </dgm:pt>
    <dgm:pt modelId="{D6FE97D0-C548-48B6-B9DA-5C752D41400D}" type="pres">
      <dgm:prSet presAssocID="{421B7AD2-BF97-49F4-BA99-B31AC4E63022}" presName="L2TextContainer" presStyleLbl="revTx" presStyleIdx="2" presStyleCnt="8">
        <dgm:presLayoutVars>
          <dgm:bulletEnabled val="1"/>
        </dgm:presLayoutVars>
      </dgm:prSet>
      <dgm:spPr/>
    </dgm:pt>
    <dgm:pt modelId="{82B54DD2-4AA7-4F11-94A4-9DD9D7BABF74}" type="pres">
      <dgm:prSet presAssocID="{421B7AD2-BF97-49F4-BA99-B31AC4E63022}" presName="L1TextContainer" presStyleLbl="revTx" presStyleIdx="3" presStyleCnt="8">
        <dgm:presLayoutVars>
          <dgm:chMax val="1"/>
          <dgm:chPref val="1"/>
          <dgm:bulletEnabled val="1"/>
        </dgm:presLayoutVars>
      </dgm:prSet>
      <dgm:spPr/>
    </dgm:pt>
    <dgm:pt modelId="{B71A846B-A183-4009-9341-17348350307A}" type="pres">
      <dgm:prSet presAssocID="{421B7AD2-BF97-49F4-BA99-B31AC4E63022}" presName="ConnectLine" presStyleLbl="sibTrans1D1" presStyleIdx="1" presStyleCnt="4"/>
      <dgm:spPr>
        <a:noFill/>
        <a:ln w="12700" cap="flat" cmpd="sng" algn="ctr">
          <a:solidFill>
            <a:schemeClr val="accent1">
              <a:hueOff val="0"/>
              <a:satOff val="0"/>
              <a:lumOff val="0"/>
              <a:alphaOff val="0"/>
            </a:schemeClr>
          </a:solidFill>
          <a:prstDash val="dash"/>
        </a:ln>
        <a:effectLst/>
      </dgm:spPr>
    </dgm:pt>
    <dgm:pt modelId="{780B0E51-2B7B-4F71-8EA6-42FEA6BFD0C5}" type="pres">
      <dgm:prSet presAssocID="{421B7AD2-BF97-49F4-BA99-B31AC4E63022}" presName="EmptyPlaceHolder" presStyleCnt="0"/>
      <dgm:spPr/>
    </dgm:pt>
    <dgm:pt modelId="{19156B65-ECFA-41CE-A57D-0ED01F2A74F1}" type="pres">
      <dgm:prSet presAssocID="{4C959B20-DF96-46BE-9A4C-D63F6156357B}" presName="spaceBetweenRectangles" presStyleCnt="0"/>
      <dgm:spPr/>
    </dgm:pt>
    <dgm:pt modelId="{9B60A9E8-363D-428D-B5CA-C5D8658B378F}" type="pres">
      <dgm:prSet presAssocID="{B4613863-5970-4B08-B4D3-08EF201D3794}" presName="composite" presStyleCnt="0"/>
      <dgm:spPr/>
    </dgm:pt>
    <dgm:pt modelId="{36BE0B97-39F3-4827-B2B2-5A824FB51610}" type="pres">
      <dgm:prSet presAssocID="{B4613863-5970-4B08-B4D3-08EF201D3794}" presName="ConnectorPoint" presStyleLbl="lnNode1" presStyleIdx="2"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40E26278-9334-4939-A778-969D4200D719}" type="pres">
      <dgm:prSet presAssocID="{B4613863-5970-4B08-B4D3-08EF201D3794}" presName="DropPinPlaceHolder" presStyleCnt="0"/>
      <dgm:spPr/>
    </dgm:pt>
    <dgm:pt modelId="{CE997030-1591-4456-ACB4-ADDB52887EE5}" type="pres">
      <dgm:prSet presAssocID="{B4613863-5970-4B08-B4D3-08EF201D3794}" presName="DropPin" presStyleLbl="alignNode1" presStyleIdx="2" presStyleCnt="4"/>
      <dgm:spPr/>
    </dgm:pt>
    <dgm:pt modelId="{D008B41C-0278-4B1C-9B87-AD210ECDDC17}" type="pres">
      <dgm:prSet presAssocID="{B4613863-5970-4B08-B4D3-08EF201D3794}" presName="Ellipse" presStyleLbl="fgAcc1" presStyleIdx="3" presStyleCnt="5"/>
      <dgm:spPr>
        <a:solidFill>
          <a:schemeClr val="lt1">
            <a:alpha val="90000"/>
            <a:hueOff val="0"/>
            <a:satOff val="0"/>
            <a:lumOff val="0"/>
            <a:alphaOff val="0"/>
          </a:schemeClr>
        </a:solidFill>
        <a:ln w="25400" cap="flat" cmpd="sng" algn="ctr">
          <a:noFill/>
          <a:prstDash val="solid"/>
        </a:ln>
        <a:effectLst/>
      </dgm:spPr>
    </dgm:pt>
    <dgm:pt modelId="{5CF34629-C061-43E2-BC55-FC5239443A81}" type="pres">
      <dgm:prSet presAssocID="{B4613863-5970-4B08-B4D3-08EF201D3794}" presName="L2TextContainer" presStyleLbl="revTx" presStyleIdx="4" presStyleCnt="8">
        <dgm:presLayoutVars>
          <dgm:bulletEnabled val="1"/>
        </dgm:presLayoutVars>
      </dgm:prSet>
      <dgm:spPr/>
    </dgm:pt>
    <dgm:pt modelId="{79729839-385C-489E-9661-624D72080926}" type="pres">
      <dgm:prSet presAssocID="{B4613863-5970-4B08-B4D3-08EF201D3794}" presName="L1TextContainer" presStyleLbl="revTx" presStyleIdx="5" presStyleCnt="8">
        <dgm:presLayoutVars>
          <dgm:chMax val="1"/>
          <dgm:chPref val="1"/>
          <dgm:bulletEnabled val="1"/>
        </dgm:presLayoutVars>
      </dgm:prSet>
      <dgm:spPr/>
    </dgm:pt>
    <dgm:pt modelId="{52280603-14D9-4310-AE69-91A38DFA34F1}" type="pres">
      <dgm:prSet presAssocID="{B4613863-5970-4B08-B4D3-08EF201D3794}" presName="ConnectLine" presStyleLbl="sibTrans1D1" presStyleIdx="2" presStyleCnt="4"/>
      <dgm:spPr>
        <a:noFill/>
        <a:ln w="12700" cap="flat" cmpd="sng" algn="ctr">
          <a:solidFill>
            <a:schemeClr val="accent1">
              <a:hueOff val="0"/>
              <a:satOff val="0"/>
              <a:lumOff val="0"/>
              <a:alphaOff val="0"/>
            </a:schemeClr>
          </a:solidFill>
          <a:prstDash val="dash"/>
        </a:ln>
        <a:effectLst/>
      </dgm:spPr>
    </dgm:pt>
    <dgm:pt modelId="{73044A64-E5A3-47E3-84E8-DC5E20DBD6E4}" type="pres">
      <dgm:prSet presAssocID="{B4613863-5970-4B08-B4D3-08EF201D3794}" presName="EmptyPlaceHolder" presStyleCnt="0"/>
      <dgm:spPr/>
    </dgm:pt>
    <dgm:pt modelId="{A064030E-395E-451E-8727-41D0823C0954}" type="pres">
      <dgm:prSet presAssocID="{9213C955-C667-4FA4-862D-380B0A275BA9}" presName="spaceBetweenRectangles" presStyleCnt="0"/>
      <dgm:spPr/>
    </dgm:pt>
    <dgm:pt modelId="{E4DFC686-74F6-4434-BF41-A63DCCB0A881}" type="pres">
      <dgm:prSet presAssocID="{C08E49AB-9CE0-416B-B283-7FC02DF4B503}" presName="composite" presStyleCnt="0"/>
      <dgm:spPr/>
    </dgm:pt>
    <dgm:pt modelId="{4EFC8981-D63A-45F9-A6A9-B03D11AF59B8}" type="pres">
      <dgm:prSet presAssocID="{C08E49AB-9CE0-416B-B283-7FC02DF4B503}" presName="ConnectorPoint" presStyleLbl="lnNode1" presStyleIdx="3" presStyleCnt="4"/>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gm:spPr>
    </dgm:pt>
    <dgm:pt modelId="{0AB3BE55-BFAA-4BE4-A50B-789B73D25BEB}" type="pres">
      <dgm:prSet presAssocID="{C08E49AB-9CE0-416B-B283-7FC02DF4B503}" presName="DropPinPlaceHolder" presStyleCnt="0"/>
      <dgm:spPr/>
    </dgm:pt>
    <dgm:pt modelId="{E68EBBEA-B6DE-4180-9818-8D26B40BAA77}" type="pres">
      <dgm:prSet presAssocID="{C08E49AB-9CE0-416B-B283-7FC02DF4B503}" presName="DropPin" presStyleLbl="alignNode1" presStyleIdx="3" presStyleCnt="4"/>
      <dgm:spPr/>
    </dgm:pt>
    <dgm:pt modelId="{09AC0574-8E83-4FA3-9874-F5734940C530}" type="pres">
      <dgm:prSet presAssocID="{C08E49AB-9CE0-416B-B283-7FC02DF4B503}" presName="Ellipse" presStyleLbl="fgAcc1" presStyleIdx="4" presStyleCnt="5"/>
      <dgm:spPr>
        <a:solidFill>
          <a:schemeClr val="lt1">
            <a:alpha val="90000"/>
            <a:hueOff val="0"/>
            <a:satOff val="0"/>
            <a:lumOff val="0"/>
            <a:alphaOff val="0"/>
          </a:schemeClr>
        </a:solidFill>
        <a:ln w="25400" cap="flat" cmpd="sng" algn="ctr">
          <a:noFill/>
          <a:prstDash val="solid"/>
        </a:ln>
        <a:effectLst/>
      </dgm:spPr>
    </dgm:pt>
    <dgm:pt modelId="{E5964FA1-E104-413C-920F-7BE90C242E94}" type="pres">
      <dgm:prSet presAssocID="{C08E49AB-9CE0-416B-B283-7FC02DF4B503}" presName="L2TextContainer" presStyleLbl="revTx" presStyleIdx="6" presStyleCnt="8">
        <dgm:presLayoutVars>
          <dgm:bulletEnabled val="1"/>
        </dgm:presLayoutVars>
      </dgm:prSet>
      <dgm:spPr/>
    </dgm:pt>
    <dgm:pt modelId="{5948B59B-73B0-4F06-8881-A7C334A56128}" type="pres">
      <dgm:prSet presAssocID="{C08E49AB-9CE0-416B-B283-7FC02DF4B503}" presName="L1TextContainer" presStyleLbl="revTx" presStyleIdx="7" presStyleCnt="8">
        <dgm:presLayoutVars>
          <dgm:chMax val="1"/>
          <dgm:chPref val="1"/>
          <dgm:bulletEnabled val="1"/>
        </dgm:presLayoutVars>
      </dgm:prSet>
      <dgm:spPr/>
    </dgm:pt>
    <dgm:pt modelId="{63EA34B2-CDAB-4BEF-896A-B71E3F2AAC04}" type="pres">
      <dgm:prSet presAssocID="{C08E49AB-9CE0-416B-B283-7FC02DF4B503}" presName="ConnectLine" presStyleLbl="sibTrans1D1" presStyleIdx="3" presStyleCnt="4"/>
      <dgm:spPr>
        <a:noFill/>
        <a:ln w="12700" cap="flat" cmpd="sng" algn="ctr">
          <a:solidFill>
            <a:schemeClr val="accent1">
              <a:hueOff val="0"/>
              <a:satOff val="0"/>
              <a:lumOff val="0"/>
              <a:alphaOff val="0"/>
            </a:schemeClr>
          </a:solidFill>
          <a:prstDash val="dash"/>
        </a:ln>
        <a:effectLst/>
      </dgm:spPr>
    </dgm:pt>
    <dgm:pt modelId="{B6ADB081-A3A7-4240-B776-7D5A9FAAD415}" type="pres">
      <dgm:prSet presAssocID="{C08E49AB-9CE0-416B-B283-7FC02DF4B503}" presName="EmptyPlaceHolder" presStyleCnt="0"/>
      <dgm:spPr/>
    </dgm:pt>
  </dgm:ptLst>
  <dgm:cxnLst>
    <dgm:cxn modelId="{2F57571B-B57D-4132-B933-F9CCCBC38241}" type="presOf" srcId="{E8E0D3FB-A590-4BEE-9C72-A279BB755631}" destId="{69B00057-4AAA-4C21-94AA-82AB82DA727F}" srcOrd="0" destOrd="0" presId="urn:microsoft.com/office/officeart/2017/3/layout/DropPinTimeline"/>
    <dgm:cxn modelId="{C7EAC02B-0D18-4FA1-B5A5-182167B49E1B}" srcId="{B2A373E1-0EF3-4471-BC5F-CE9A58991D11}" destId="{B4613863-5970-4B08-B4D3-08EF201D3794}" srcOrd="2" destOrd="0" parTransId="{FB4DE127-250C-4B29-9003-8FF0BC0F7EB6}" sibTransId="{9213C955-C667-4FA4-862D-380B0A275BA9}"/>
    <dgm:cxn modelId="{FDC00368-5E51-41AD-8B37-0049D8F3964D}" srcId="{B2A373E1-0EF3-4471-BC5F-CE9A58991D11}" destId="{C08E49AB-9CE0-416B-B283-7FC02DF4B503}" srcOrd="3" destOrd="0" parTransId="{8638196E-376D-4F9A-8B54-6F121ACB8565}" sibTransId="{B407214F-C9F7-4D4A-B512-BA5D170DCE22}"/>
    <dgm:cxn modelId="{3921E37B-1D62-45ED-AC62-6C98E6B4B3E5}" type="presOf" srcId="{C08E49AB-9CE0-416B-B283-7FC02DF4B503}" destId="{5948B59B-73B0-4F06-8881-A7C334A56128}" srcOrd="0" destOrd="0" presId="urn:microsoft.com/office/officeart/2017/3/layout/DropPinTimeline"/>
    <dgm:cxn modelId="{9558F47C-3329-4046-977A-301FA73A23E6}" srcId="{B2A373E1-0EF3-4471-BC5F-CE9A58991D11}" destId="{421B7AD2-BF97-49F4-BA99-B31AC4E63022}" srcOrd="1" destOrd="0" parTransId="{938E54A6-0713-4EDC-A5ED-527D33A1DB71}" sibTransId="{4C959B20-DF96-46BE-9A4C-D63F6156357B}"/>
    <dgm:cxn modelId="{92EC4E7D-2B43-4FFD-B3A4-816438E6CA53}" srcId="{B2A373E1-0EF3-4471-BC5F-CE9A58991D11}" destId="{E8E0D3FB-A590-4BEE-9C72-A279BB755631}" srcOrd="0" destOrd="0" parTransId="{5BC995BD-D126-4C2E-B646-3FD19C39C92A}" sibTransId="{B7FB6D33-8981-4F94-BE42-F21BF3D95C21}"/>
    <dgm:cxn modelId="{B5C7F9A0-C682-4D30-8E29-888D32619EC6}" type="presOf" srcId="{421B7AD2-BF97-49F4-BA99-B31AC4E63022}" destId="{82B54DD2-4AA7-4F11-94A4-9DD9D7BABF74}" srcOrd="0" destOrd="0" presId="urn:microsoft.com/office/officeart/2017/3/layout/DropPinTimeline"/>
    <dgm:cxn modelId="{3FB326AC-BAFA-4A81-B63B-D90606FA0E3D}" type="presOf" srcId="{B2A373E1-0EF3-4471-BC5F-CE9A58991D11}" destId="{AA28CA9B-BAF9-47E7-8A13-702C8082A656}" srcOrd="0" destOrd="0" presId="urn:microsoft.com/office/officeart/2017/3/layout/DropPinTimeline"/>
    <dgm:cxn modelId="{F5FE77B1-C784-42FB-AC2F-BDC13C285C56}" type="presOf" srcId="{B4613863-5970-4B08-B4D3-08EF201D3794}" destId="{79729839-385C-489E-9661-624D72080926}" srcOrd="0" destOrd="0" presId="urn:microsoft.com/office/officeart/2017/3/layout/DropPinTimeline"/>
    <dgm:cxn modelId="{A4C48E49-5A2A-424B-8751-FA3F31E38C0E}" type="presParOf" srcId="{AA28CA9B-BAF9-47E7-8A13-702C8082A656}" destId="{FF14B7D0-5540-400A-A05F-2B217081068A}" srcOrd="0" destOrd="0" presId="urn:microsoft.com/office/officeart/2017/3/layout/DropPinTimeline"/>
    <dgm:cxn modelId="{3ECDD9FD-0E2E-484F-9441-0E1999A31E14}" type="presParOf" srcId="{AA28CA9B-BAF9-47E7-8A13-702C8082A656}" destId="{D53483CF-162A-4103-B3D8-65A409537D8D}" srcOrd="1" destOrd="0" presId="urn:microsoft.com/office/officeart/2017/3/layout/DropPinTimeline"/>
    <dgm:cxn modelId="{DB98B375-5951-473F-91B5-2AE57A0FD21B}" type="presParOf" srcId="{D53483CF-162A-4103-B3D8-65A409537D8D}" destId="{C8982442-EB0F-44A0-9AD8-8A71A2573451}" srcOrd="0" destOrd="0" presId="urn:microsoft.com/office/officeart/2017/3/layout/DropPinTimeline"/>
    <dgm:cxn modelId="{E1B496DE-013A-419F-8F24-746F32B96FD9}" type="presParOf" srcId="{C8982442-EB0F-44A0-9AD8-8A71A2573451}" destId="{4BCCBC0C-BFF6-45EF-89C8-110E5A3EC385}" srcOrd="0" destOrd="0" presId="urn:microsoft.com/office/officeart/2017/3/layout/DropPinTimeline"/>
    <dgm:cxn modelId="{8E27FD81-5D33-4557-83E1-E419743C50CD}" type="presParOf" srcId="{C8982442-EB0F-44A0-9AD8-8A71A2573451}" destId="{488C136A-4A0E-4FE7-948F-A7A304FDFDAC}" srcOrd="1" destOrd="0" presId="urn:microsoft.com/office/officeart/2017/3/layout/DropPinTimeline"/>
    <dgm:cxn modelId="{1EB3B127-E23B-4328-93F4-7AD664C1515E}" type="presParOf" srcId="{488C136A-4A0E-4FE7-948F-A7A304FDFDAC}" destId="{70441BF0-8D2C-4AEB-ABF3-0454BD7DD426}" srcOrd="0" destOrd="0" presId="urn:microsoft.com/office/officeart/2017/3/layout/DropPinTimeline"/>
    <dgm:cxn modelId="{747AAACE-1075-4303-A009-62938A3CAB28}" type="presParOf" srcId="{488C136A-4A0E-4FE7-948F-A7A304FDFDAC}" destId="{E4EF9A45-3051-4B42-8F0C-DE16757B6B17}" srcOrd="1" destOrd="0" presId="urn:microsoft.com/office/officeart/2017/3/layout/DropPinTimeline"/>
    <dgm:cxn modelId="{36683E59-242E-4065-8692-70AC67EDD2FF}" type="presParOf" srcId="{C8982442-EB0F-44A0-9AD8-8A71A2573451}" destId="{53441F56-D1DE-42CE-8A39-D60F0005353D}" srcOrd="2" destOrd="0" presId="urn:microsoft.com/office/officeart/2017/3/layout/DropPinTimeline"/>
    <dgm:cxn modelId="{80450C61-04EA-4983-A51C-30C2FAF5DB5C}" type="presParOf" srcId="{C8982442-EB0F-44A0-9AD8-8A71A2573451}" destId="{69B00057-4AAA-4C21-94AA-82AB82DA727F}" srcOrd="3" destOrd="0" presId="urn:microsoft.com/office/officeart/2017/3/layout/DropPinTimeline"/>
    <dgm:cxn modelId="{C56F5768-B19B-4129-8A57-C5448E85B157}" type="presParOf" srcId="{C8982442-EB0F-44A0-9AD8-8A71A2573451}" destId="{AC956DE1-7691-4720-A44D-78124E93B7ED}" srcOrd="4" destOrd="0" presId="urn:microsoft.com/office/officeart/2017/3/layout/DropPinTimeline"/>
    <dgm:cxn modelId="{21D341C7-B471-428F-AB3B-172C261E3C0A}" type="presParOf" srcId="{C8982442-EB0F-44A0-9AD8-8A71A2573451}" destId="{07679756-0C7F-490A-8C03-9738A6592A19}" srcOrd="5" destOrd="0" presId="urn:microsoft.com/office/officeart/2017/3/layout/DropPinTimeline"/>
    <dgm:cxn modelId="{1C757306-386F-4DC3-ABF2-3B8155C0062E}" type="presParOf" srcId="{D53483CF-162A-4103-B3D8-65A409537D8D}" destId="{76C6341B-D45E-4FB3-B5FC-D9E89F4B04F6}" srcOrd="1" destOrd="0" presId="urn:microsoft.com/office/officeart/2017/3/layout/DropPinTimeline"/>
    <dgm:cxn modelId="{56C3D193-E2BC-4B69-8196-6B100A38C509}" type="presParOf" srcId="{D53483CF-162A-4103-B3D8-65A409537D8D}" destId="{20D31662-734C-4761-A5B6-68C51FCA69E7}" srcOrd="2" destOrd="0" presId="urn:microsoft.com/office/officeart/2017/3/layout/DropPinTimeline"/>
    <dgm:cxn modelId="{62B71382-307F-4F52-9DE9-656857E4DB49}" type="presParOf" srcId="{20D31662-734C-4761-A5B6-68C51FCA69E7}" destId="{916839F4-D1F4-4620-86FD-FB8CA57E7935}" srcOrd="0" destOrd="0" presId="urn:microsoft.com/office/officeart/2017/3/layout/DropPinTimeline"/>
    <dgm:cxn modelId="{DE3C5891-8E85-4F83-9F40-5C72BB3B0095}" type="presParOf" srcId="{20D31662-734C-4761-A5B6-68C51FCA69E7}" destId="{95DCE1C1-55BE-4298-8F50-AE203A684AAC}" srcOrd="1" destOrd="0" presId="urn:microsoft.com/office/officeart/2017/3/layout/DropPinTimeline"/>
    <dgm:cxn modelId="{1A759581-10D0-4F9C-A902-351D5DDB5D52}" type="presParOf" srcId="{95DCE1C1-55BE-4298-8F50-AE203A684AAC}" destId="{1BCC9D3C-B657-482D-B1D3-99B3C3ACE28C}" srcOrd="0" destOrd="0" presId="urn:microsoft.com/office/officeart/2017/3/layout/DropPinTimeline"/>
    <dgm:cxn modelId="{417078F9-7614-417B-AA8A-2EC3D9738787}" type="presParOf" srcId="{95DCE1C1-55BE-4298-8F50-AE203A684AAC}" destId="{2718D45B-B213-494D-AFBC-BDADDC2685DB}" srcOrd="1" destOrd="0" presId="urn:microsoft.com/office/officeart/2017/3/layout/DropPinTimeline"/>
    <dgm:cxn modelId="{79CCE41D-A88C-4F9F-A3C9-9ED024BC45DC}" type="presParOf" srcId="{20D31662-734C-4761-A5B6-68C51FCA69E7}" destId="{D6FE97D0-C548-48B6-B9DA-5C752D41400D}" srcOrd="2" destOrd="0" presId="urn:microsoft.com/office/officeart/2017/3/layout/DropPinTimeline"/>
    <dgm:cxn modelId="{3D71C9D2-57F0-4AF7-958D-A41C91B8649C}" type="presParOf" srcId="{20D31662-734C-4761-A5B6-68C51FCA69E7}" destId="{82B54DD2-4AA7-4F11-94A4-9DD9D7BABF74}" srcOrd="3" destOrd="0" presId="urn:microsoft.com/office/officeart/2017/3/layout/DropPinTimeline"/>
    <dgm:cxn modelId="{EC1F91BD-52EF-4994-8D94-DD2F20A79DA8}" type="presParOf" srcId="{20D31662-734C-4761-A5B6-68C51FCA69E7}" destId="{B71A846B-A183-4009-9341-17348350307A}" srcOrd="4" destOrd="0" presId="urn:microsoft.com/office/officeart/2017/3/layout/DropPinTimeline"/>
    <dgm:cxn modelId="{5E53C758-3794-4513-9086-D2046063F20B}" type="presParOf" srcId="{20D31662-734C-4761-A5B6-68C51FCA69E7}" destId="{780B0E51-2B7B-4F71-8EA6-42FEA6BFD0C5}" srcOrd="5" destOrd="0" presId="urn:microsoft.com/office/officeart/2017/3/layout/DropPinTimeline"/>
    <dgm:cxn modelId="{2BE20398-59AC-4FA6-B1CC-43D99F5FB149}" type="presParOf" srcId="{D53483CF-162A-4103-B3D8-65A409537D8D}" destId="{19156B65-ECFA-41CE-A57D-0ED01F2A74F1}" srcOrd="3" destOrd="0" presId="urn:microsoft.com/office/officeart/2017/3/layout/DropPinTimeline"/>
    <dgm:cxn modelId="{1DBF18ED-10C5-4A3D-984A-1DCDCF375501}" type="presParOf" srcId="{D53483CF-162A-4103-B3D8-65A409537D8D}" destId="{9B60A9E8-363D-428D-B5CA-C5D8658B378F}" srcOrd="4" destOrd="0" presId="urn:microsoft.com/office/officeart/2017/3/layout/DropPinTimeline"/>
    <dgm:cxn modelId="{FC693145-C389-4B2D-AC7D-0A060C316B36}" type="presParOf" srcId="{9B60A9E8-363D-428D-B5CA-C5D8658B378F}" destId="{36BE0B97-39F3-4827-B2B2-5A824FB51610}" srcOrd="0" destOrd="0" presId="urn:microsoft.com/office/officeart/2017/3/layout/DropPinTimeline"/>
    <dgm:cxn modelId="{201AC3D8-C11F-4571-A53C-07154429B762}" type="presParOf" srcId="{9B60A9E8-363D-428D-B5CA-C5D8658B378F}" destId="{40E26278-9334-4939-A778-969D4200D719}" srcOrd="1" destOrd="0" presId="urn:microsoft.com/office/officeart/2017/3/layout/DropPinTimeline"/>
    <dgm:cxn modelId="{13FA6ACF-F90C-49C4-A82A-F0F7E1763139}" type="presParOf" srcId="{40E26278-9334-4939-A778-969D4200D719}" destId="{CE997030-1591-4456-ACB4-ADDB52887EE5}" srcOrd="0" destOrd="0" presId="urn:microsoft.com/office/officeart/2017/3/layout/DropPinTimeline"/>
    <dgm:cxn modelId="{7435A5B1-2834-4BA6-886F-27DFB5B2D44B}" type="presParOf" srcId="{40E26278-9334-4939-A778-969D4200D719}" destId="{D008B41C-0278-4B1C-9B87-AD210ECDDC17}" srcOrd="1" destOrd="0" presId="urn:microsoft.com/office/officeart/2017/3/layout/DropPinTimeline"/>
    <dgm:cxn modelId="{1B2E6FF9-C848-48D5-942A-D4A576F2D512}" type="presParOf" srcId="{9B60A9E8-363D-428D-B5CA-C5D8658B378F}" destId="{5CF34629-C061-43E2-BC55-FC5239443A81}" srcOrd="2" destOrd="0" presId="urn:microsoft.com/office/officeart/2017/3/layout/DropPinTimeline"/>
    <dgm:cxn modelId="{FF354519-667E-4A92-9DBF-9BC8BA673784}" type="presParOf" srcId="{9B60A9E8-363D-428D-B5CA-C5D8658B378F}" destId="{79729839-385C-489E-9661-624D72080926}" srcOrd="3" destOrd="0" presId="urn:microsoft.com/office/officeart/2017/3/layout/DropPinTimeline"/>
    <dgm:cxn modelId="{895ED92B-80F0-4652-94BC-907D598103E0}" type="presParOf" srcId="{9B60A9E8-363D-428D-B5CA-C5D8658B378F}" destId="{52280603-14D9-4310-AE69-91A38DFA34F1}" srcOrd="4" destOrd="0" presId="urn:microsoft.com/office/officeart/2017/3/layout/DropPinTimeline"/>
    <dgm:cxn modelId="{F9852E10-4FCA-44C6-BD4C-149C5DD44E23}" type="presParOf" srcId="{9B60A9E8-363D-428D-B5CA-C5D8658B378F}" destId="{73044A64-E5A3-47E3-84E8-DC5E20DBD6E4}" srcOrd="5" destOrd="0" presId="urn:microsoft.com/office/officeart/2017/3/layout/DropPinTimeline"/>
    <dgm:cxn modelId="{CC68800C-8F6C-4774-9AEB-2352B82D58E8}" type="presParOf" srcId="{D53483CF-162A-4103-B3D8-65A409537D8D}" destId="{A064030E-395E-451E-8727-41D0823C0954}" srcOrd="5" destOrd="0" presId="urn:microsoft.com/office/officeart/2017/3/layout/DropPinTimeline"/>
    <dgm:cxn modelId="{82125E3C-8330-42BE-AFDB-77A09E258537}" type="presParOf" srcId="{D53483CF-162A-4103-B3D8-65A409537D8D}" destId="{E4DFC686-74F6-4434-BF41-A63DCCB0A881}" srcOrd="6" destOrd="0" presId="urn:microsoft.com/office/officeart/2017/3/layout/DropPinTimeline"/>
    <dgm:cxn modelId="{047DCDBD-1719-48C2-AEFF-8E5381CDC57E}" type="presParOf" srcId="{E4DFC686-74F6-4434-BF41-A63DCCB0A881}" destId="{4EFC8981-D63A-45F9-A6A9-B03D11AF59B8}" srcOrd="0" destOrd="0" presId="urn:microsoft.com/office/officeart/2017/3/layout/DropPinTimeline"/>
    <dgm:cxn modelId="{C7C93611-1A10-4B30-B631-4C678F1F0C30}" type="presParOf" srcId="{E4DFC686-74F6-4434-BF41-A63DCCB0A881}" destId="{0AB3BE55-BFAA-4BE4-A50B-789B73D25BEB}" srcOrd="1" destOrd="0" presId="urn:microsoft.com/office/officeart/2017/3/layout/DropPinTimeline"/>
    <dgm:cxn modelId="{E38C9313-3B8D-4811-9291-D97A97961FAF}" type="presParOf" srcId="{0AB3BE55-BFAA-4BE4-A50B-789B73D25BEB}" destId="{E68EBBEA-B6DE-4180-9818-8D26B40BAA77}" srcOrd="0" destOrd="0" presId="urn:microsoft.com/office/officeart/2017/3/layout/DropPinTimeline"/>
    <dgm:cxn modelId="{A7F06490-4EFD-4E4E-8017-5C99271DC4E6}" type="presParOf" srcId="{0AB3BE55-BFAA-4BE4-A50B-789B73D25BEB}" destId="{09AC0574-8E83-4FA3-9874-F5734940C530}" srcOrd="1" destOrd="0" presId="urn:microsoft.com/office/officeart/2017/3/layout/DropPinTimeline"/>
    <dgm:cxn modelId="{ECD2B391-1003-446F-8830-5E07609FCD52}" type="presParOf" srcId="{E4DFC686-74F6-4434-BF41-A63DCCB0A881}" destId="{E5964FA1-E104-413C-920F-7BE90C242E94}" srcOrd="2" destOrd="0" presId="urn:microsoft.com/office/officeart/2017/3/layout/DropPinTimeline"/>
    <dgm:cxn modelId="{1F3F9080-0CA1-43C0-AC17-C7FEACB5C5CD}" type="presParOf" srcId="{E4DFC686-74F6-4434-BF41-A63DCCB0A881}" destId="{5948B59B-73B0-4F06-8881-A7C334A56128}" srcOrd="3" destOrd="0" presId="urn:microsoft.com/office/officeart/2017/3/layout/DropPinTimeline"/>
    <dgm:cxn modelId="{D4FBE5E2-F063-4F8E-A202-790845CDB3A3}" type="presParOf" srcId="{E4DFC686-74F6-4434-BF41-A63DCCB0A881}" destId="{63EA34B2-CDAB-4BEF-896A-B71E3F2AAC04}" srcOrd="4" destOrd="0" presId="urn:microsoft.com/office/officeart/2017/3/layout/DropPinTimeline"/>
    <dgm:cxn modelId="{94094554-C60C-44BF-8645-EBCA952650F1}" type="presParOf" srcId="{E4DFC686-74F6-4434-BF41-A63DCCB0A881}" destId="{B6ADB081-A3A7-4240-B776-7D5A9FAAD415}" srcOrd="5" destOrd="0" presId="urn:microsoft.com/office/officeart/2017/3/layout/DropPinTimeline"/>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9CD823E-BD4C-4309-8C7F-164E63CBF29D}" type="doc">
      <dgm:prSet loTypeId="urn:microsoft.com/office/officeart/2005/8/layout/bProcess4" loCatId="process" qsTypeId="urn:microsoft.com/office/officeart/2005/8/quickstyle/3d5" qsCatId="3D" csTypeId="urn:microsoft.com/office/officeart/2005/8/colors/accent1_2" csCatId="accent1" phldr="1"/>
      <dgm:spPr/>
      <dgm:t>
        <a:bodyPr/>
        <a:lstStyle/>
        <a:p>
          <a:endParaRPr lang="pt-BR"/>
        </a:p>
      </dgm:t>
    </dgm:pt>
    <dgm:pt modelId="{0639A4EC-941C-4C4B-B60A-044174452523}">
      <dgm:prSet phldrT="[Texto]" phldr="0"/>
      <dgm:spPr/>
      <dgm:t>
        <a:bodyPr/>
        <a:lstStyle/>
        <a:p>
          <a:pPr rtl="0"/>
          <a:r>
            <a:rPr lang="pt-BR">
              <a:latin typeface="Arial"/>
            </a:rPr>
            <a:t> Composição</a:t>
          </a:r>
          <a:endParaRPr lang="pt-BR"/>
        </a:p>
      </dgm:t>
    </dgm:pt>
    <dgm:pt modelId="{7EC31AFF-9993-4BB4-BD0F-5C51CCD26850}" type="parTrans" cxnId="{A2DD493B-2B42-496E-A01E-1BCFA3F93DB9}">
      <dgm:prSet/>
      <dgm:spPr/>
      <dgm:t>
        <a:bodyPr/>
        <a:lstStyle/>
        <a:p>
          <a:endParaRPr lang="pt-BR"/>
        </a:p>
      </dgm:t>
    </dgm:pt>
    <dgm:pt modelId="{E9ED385B-6099-4890-9588-0D2DE6668A60}" type="sibTrans" cxnId="{A2DD493B-2B42-496E-A01E-1BCFA3F93DB9}">
      <dgm:prSet/>
      <dgm:spPr/>
      <dgm:t>
        <a:bodyPr/>
        <a:lstStyle/>
        <a:p>
          <a:endParaRPr lang="pt-BR"/>
        </a:p>
      </dgm:t>
    </dgm:pt>
    <dgm:pt modelId="{82894C95-1352-4732-B5C0-AE4245D9575E}">
      <dgm:prSet phldrT="[Texto]" phldr="0"/>
      <dgm:spPr/>
      <dgm:t>
        <a:bodyPr/>
        <a:lstStyle/>
        <a:p>
          <a:pPr rtl="0"/>
          <a:r>
            <a:rPr lang="pt-BR">
              <a:latin typeface="Arial"/>
            </a:rPr>
            <a:t> Execução</a:t>
          </a:r>
          <a:endParaRPr lang="pt-BR"/>
        </a:p>
      </dgm:t>
    </dgm:pt>
    <dgm:pt modelId="{A130A0B3-A0BB-4F6D-8485-F3E87E76557B}" type="parTrans" cxnId="{322B9573-3902-4F69-99B7-34236D7AA6A1}">
      <dgm:prSet/>
      <dgm:spPr/>
      <dgm:t>
        <a:bodyPr/>
        <a:lstStyle/>
        <a:p>
          <a:endParaRPr lang="pt-BR"/>
        </a:p>
      </dgm:t>
    </dgm:pt>
    <dgm:pt modelId="{F0C438B7-8341-4647-8F20-D7122B9C8D70}" type="sibTrans" cxnId="{322B9573-3902-4F69-99B7-34236D7AA6A1}">
      <dgm:prSet/>
      <dgm:spPr/>
      <dgm:t>
        <a:bodyPr/>
        <a:lstStyle/>
        <a:p>
          <a:endParaRPr lang="pt-BR"/>
        </a:p>
      </dgm:t>
    </dgm:pt>
    <dgm:pt modelId="{D640101E-2E51-4749-A5F8-5055BF7FF6F2}">
      <dgm:prSet phldrT="[Texto]" phldr="0"/>
      <dgm:spPr/>
      <dgm:t>
        <a:bodyPr/>
        <a:lstStyle/>
        <a:p>
          <a:pPr rtl="0"/>
          <a:r>
            <a:rPr lang="pt-BR">
              <a:latin typeface="Arial"/>
            </a:rPr>
            <a:t> Análise</a:t>
          </a:r>
          <a:endParaRPr lang="pt-BR"/>
        </a:p>
      </dgm:t>
    </dgm:pt>
    <dgm:pt modelId="{61D6EAF6-1133-4099-85A9-84800B6CD6D6}" type="parTrans" cxnId="{89E2C66B-591F-4C0B-9E70-8D0B1152311B}">
      <dgm:prSet/>
      <dgm:spPr/>
      <dgm:t>
        <a:bodyPr/>
        <a:lstStyle/>
        <a:p>
          <a:endParaRPr lang="pt-BR"/>
        </a:p>
      </dgm:t>
    </dgm:pt>
    <dgm:pt modelId="{F5B1DE37-D15D-4F8F-9B2F-705ED59A7B0B}" type="sibTrans" cxnId="{89E2C66B-591F-4C0B-9E70-8D0B1152311B}">
      <dgm:prSet/>
      <dgm:spPr/>
      <dgm:t>
        <a:bodyPr/>
        <a:lstStyle/>
        <a:p>
          <a:endParaRPr lang="pt-BR"/>
        </a:p>
      </dgm:t>
    </dgm:pt>
    <dgm:pt modelId="{6A1461AD-CAA4-4D83-B968-7366051D8D03}">
      <dgm:prSet phldrT="[Texto]" phldr="0"/>
      <dgm:spPr/>
      <dgm:t>
        <a:bodyPr/>
        <a:lstStyle/>
        <a:p>
          <a:pPr rtl="0"/>
          <a:r>
            <a:rPr lang="pt-BR">
              <a:latin typeface="Arial"/>
            </a:rPr>
            <a:t> Abstração</a:t>
          </a:r>
          <a:endParaRPr lang="pt-BR"/>
        </a:p>
      </dgm:t>
    </dgm:pt>
    <dgm:pt modelId="{804AD7F5-1AF6-446D-A01F-51AA32F970BE}" type="parTrans" cxnId="{4ED5A881-AF9F-47D6-A7B2-4C330093637E}">
      <dgm:prSet/>
      <dgm:spPr/>
      <dgm:t>
        <a:bodyPr/>
        <a:lstStyle/>
        <a:p>
          <a:endParaRPr lang="pt-BR"/>
        </a:p>
      </dgm:t>
    </dgm:pt>
    <dgm:pt modelId="{468C2AF2-9AF4-4C0B-A83D-E80F9371960C}" type="sibTrans" cxnId="{4ED5A881-AF9F-47D6-A7B2-4C330093637E}">
      <dgm:prSet/>
      <dgm:spPr/>
      <dgm:t>
        <a:bodyPr/>
        <a:lstStyle/>
        <a:p>
          <a:endParaRPr lang="pt-BR"/>
        </a:p>
      </dgm:t>
    </dgm:pt>
    <dgm:pt modelId="{3EDF8CDB-28CE-41E7-803D-F6F8E8986B2D}">
      <dgm:prSet phldrT="[Texto]" phldr="0"/>
      <dgm:spPr/>
      <dgm:t>
        <a:bodyPr/>
        <a:lstStyle/>
        <a:p>
          <a:pPr rtl="0"/>
          <a:r>
            <a:rPr lang="pt-BR">
              <a:latin typeface="Arial"/>
            </a:rPr>
            <a:t> Reprodutividade</a:t>
          </a:r>
          <a:endParaRPr lang="pt-BR"/>
        </a:p>
      </dgm:t>
    </dgm:pt>
    <dgm:pt modelId="{86E09FE1-C76B-479C-A297-BAD41E6717B4}" type="parTrans" cxnId="{D67AC54A-AD2F-43A1-9680-E5627AEA43E9}">
      <dgm:prSet/>
      <dgm:spPr/>
      <dgm:t>
        <a:bodyPr/>
        <a:lstStyle/>
        <a:p>
          <a:endParaRPr lang="pt-BR"/>
        </a:p>
      </dgm:t>
    </dgm:pt>
    <dgm:pt modelId="{95B9873C-D7EE-49ED-9043-0780F290233E}" type="sibTrans" cxnId="{D67AC54A-AD2F-43A1-9680-E5627AEA43E9}">
      <dgm:prSet/>
      <dgm:spPr/>
      <dgm:t>
        <a:bodyPr/>
        <a:lstStyle/>
        <a:p>
          <a:endParaRPr lang="pt-BR"/>
        </a:p>
      </dgm:t>
    </dgm:pt>
    <dgm:pt modelId="{7F44BFD1-76E3-465D-A9E0-BFF67AC9A587}">
      <dgm:prSet phldrT="[Texto]" phldr="0"/>
      <dgm:spPr/>
      <dgm:t>
        <a:bodyPr/>
        <a:lstStyle/>
        <a:p>
          <a:pPr rtl="0"/>
          <a:r>
            <a:rPr lang="pt-BR">
              <a:latin typeface="Arial"/>
            </a:rPr>
            <a:t> Reutilização</a:t>
          </a:r>
          <a:endParaRPr lang="pt-BR"/>
        </a:p>
      </dgm:t>
    </dgm:pt>
    <dgm:pt modelId="{D19E01A3-9596-49CC-B1EB-A3D24D8BF914}" type="parTrans" cxnId="{C5B0B2F4-6C54-4D9B-A271-88F64E153B88}">
      <dgm:prSet/>
      <dgm:spPr/>
      <dgm:t>
        <a:bodyPr/>
        <a:lstStyle/>
        <a:p>
          <a:endParaRPr lang="pt-BR"/>
        </a:p>
      </dgm:t>
    </dgm:pt>
    <dgm:pt modelId="{53C38FF2-5F9A-4738-818E-BA45781D7942}" type="sibTrans" cxnId="{C5B0B2F4-6C54-4D9B-A271-88F64E153B88}">
      <dgm:prSet/>
      <dgm:spPr/>
      <dgm:t>
        <a:bodyPr/>
        <a:lstStyle/>
        <a:p>
          <a:endParaRPr lang="pt-BR"/>
        </a:p>
      </dgm:t>
    </dgm:pt>
    <dgm:pt modelId="{8FA27CD2-8440-4860-843C-7BECE47CA3F8}">
      <dgm:prSet phldrT="[Texto]" phldr="0"/>
      <dgm:spPr/>
      <dgm:t>
        <a:bodyPr/>
        <a:lstStyle/>
        <a:p>
          <a:pPr rtl="0"/>
          <a:r>
            <a:rPr lang="pt-BR">
              <a:latin typeface="Arial"/>
            </a:rPr>
            <a:t> Escalabilidade</a:t>
          </a:r>
          <a:endParaRPr lang="pt-BR"/>
        </a:p>
      </dgm:t>
    </dgm:pt>
    <dgm:pt modelId="{26CC8418-AE3E-4B30-A0EE-5B0C2FDEF34F}" type="parTrans" cxnId="{C2EE94D9-5C53-49F2-AA4A-E0482EA30718}">
      <dgm:prSet/>
      <dgm:spPr/>
      <dgm:t>
        <a:bodyPr/>
        <a:lstStyle/>
        <a:p>
          <a:endParaRPr lang="pt-BR"/>
        </a:p>
      </dgm:t>
    </dgm:pt>
    <dgm:pt modelId="{D8B44B62-D146-4C59-B3A5-D2C3549E304B}" type="sibTrans" cxnId="{C2EE94D9-5C53-49F2-AA4A-E0482EA30718}">
      <dgm:prSet/>
      <dgm:spPr/>
      <dgm:t>
        <a:bodyPr/>
        <a:lstStyle/>
        <a:p>
          <a:endParaRPr lang="pt-BR"/>
        </a:p>
      </dgm:t>
    </dgm:pt>
    <dgm:pt modelId="{E7049DAC-14C1-4E8A-AA23-84A9B33EB577}" type="pres">
      <dgm:prSet presAssocID="{79CD823E-BD4C-4309-8C7F-164E63CBF29D}" presName="Name0" presStyleCnt="0">
        <dgm:presLayoutVars>
          <dgm:dir/>
          <dgm:resizeHandles/>
        </dgm:presLayoutVars>
      </dgm:prSet>
      <dgm:spPr/>
    </dgm:pt>
    <dgm:pt modelId="{385E61E5-E8D6-4C03-8B53-0778786010AC}" type="pres">
      <dgm:prSet presAssocID="{0639A4EC-941C-4C4B-B60A-044174452523}" presName="compNode" presStyleCnt="0"/>
      <dgm:spPr/>
    </dgm:pt>
    <dgm:pt modelId="{E19A7B38-3788-45C2-853E-215F4C2C0F31}" type="pres">
      <dgm:prSet presAssocID="{0639A4EC-941C-4C4B-B60A-044174452523}" presName="dummyConnPt" presStyleCnt="0"/>
      <dgm:spPr/>
    </dgm:pt>
    <dgm:pt modelId="{C14A3EEA-FD48-4CC4-B54A-56A8FFD6021B}" type="pres">
      <dgm:prSet presAssocID="{0639A4EC-941C-4C4B-B60A-044174452523}" presName="node" presStyleLbl="node1" presStyleIdx="0" presStyleCnt="7">
        <dgm:presLayoutVars>
          <dgm:bulletEnabled val="1"/>
        </dgm:presLayoutVars>
      </dgm:prSet>
      <dgm:spPr/>
    </dgm:pt>
    <dgm:pt modelId="{1617B46C-3DDE-430B-9B1F-6D50A419AB51}" type="pres">
      <dgm:prSet presAssocID="{E9ED385B-6099-4890-9588-0D2DE6668A60}" presName="sibTrans" presStyleLbl="bgSibTrans2D1" presStyleIdx="0" presStyleCnt="6"/>
      <dgm:spPr/>
    </dgm:pt>
    <dgm:pt modelId="{58359A55-BBF0-4BF1-A335-8E039D5B3841}" type="pres">
      <dgm:prSet presAssocID="{82894C95-1352-4732-B5C0-AE4245D9575E}" presName="compNode" presStyleCnt="0"/>
      <dgm:spPr/>
    </dgm:pt>
    <dgm:pt modelId="{997B5933-B2F2-46FE-BF89-756F997926E9}" type="pres">
      <dgm:prSet presAssocID="{82894C95-1352-4732-B5C0-AE4245D9575E}" presName="dummyConnPt" presStyleCnt="0"/>
      <dgm:spPr/>
    </dgm:pt>
    <dgm:pt modelId="{77FB263D-C944-4F61-B002-C69C703CEFB2}" type="pres">
      <dgm:prSet presAssocID="{82894C95-1352-4732-B5C0-AE4245D9575E}" presName="node" presStyleLbl="node1" presStyleIdx="1" presStyleCnt="7">
        <dgm:presLayoutVars>
          <dgm:bulletEnabled val="1"/>
        </dgm:presLayoutVars>
      </dgm:prSet>
      <dgm:spPr/>
    </dgm:pt>
    <dgm:pt modelId="{634BFC5F-0468-4BD2-9BEC-D80AAB375D94}" type="pres">
      <dgm:prSet presAssocID="{F0C438B7-8341-4647-8F20-D7122B9C8D70}" presName="sibTrans" presStyleLbl="bgSibTrans2D1" presStyleIdx="1" presStyleCnt="6"/>
      <dgm:spPr/>
    </dgm:pt>
    <dgm:pt modelId="{46602DDD-32D3-48F8-80AD-463AFD75ABED}" type="pres">
      <dgm:prSet presAssocID="{D640101E-2E51-4749-A5F8-5055BF7FF6F2}" presName="compNode" presStyleCnt="0"/>
      <dgm:spPr/>
    </dgm:pt>
    <dgm:pt modelId="{BB359849-A92B-4817-943B-235C17E22DBE}" type="pres">
      <dgm:prSet presAssocID="{D640101E-2E51-4749-A5F8-5055BF7FF6F2}" presName="dummyConnPt" presStyleCnt="0"/>
      <dgm:spPr/>
    </dgm:pt>
    <dgm:pt modelId="{A0428249-DCED-4D16-886E-6137AA744BBC}" type="pres">
      <dgm:prSet presAssocID="{D640101E-2E51-4749-A5F8-5055BF7FF6F2}" presName="node" presStyleLbl="node1" presStyleIdx="2" presStyleCnt="7">
        <dgm:presLayoutVars>
          <dgm:bulletEnabled val="1"/>
        </dgm:presLayoutVars>
      </dgm:prSet>
      <dgm:spPr/>
    </dgm:pt>
    <dgm:pt modelId="{722771ED-936E-4985-9601-4700D4F4E17C}" type="pres">
      <dgm:prSet presAssocID="{F5B1DE37-D15D-4F8F-9B2F-705ED59A7B0B}" presName="sibTrans" presStyleLbl="bgSibTrans2D1" presStyleIdx="2" presStyleCnt="6"/>
      <dgm:spPr/>
    </dgm:pt>
    <dgm:pt modelId="{D5F29002-3F3A-4448-960A-56733F9E8969}" type="pres">
      <dgm:prSet presAssocID="{6A1461AD-CAA4-4D83-B968-7366051D8D03}" presName="compNode" presStyleCnt="0"/>
      <dgm:spPr/>
    </dgm:pt>
    <dgm:pt modelId="{BD3BA270-3E5C-4DA1-9781-B7ACB9382AC3}" type="pres">
      <dgm:prSet presAssocID="{6A1461AD-CAA4-4D83-B968-7366051D8D03}" presName="dummyConnPt" presStyleCnt="0"/>
      <dgm:spPr/>
    </dgm:pt>
    <dgm:pt modelId="{A7701E57-6F2B-4EAE-B5BB-69DDD07876EC}" type="pres">
      <dgm:prSet presAssocID="{6A1461AD-CAA4-4D83-B968-7366051D8D03}" presName="node" presStyleLbl="node1" presStyleIdx="3" presStyleCnt="7">
        <dgm:presLayoutVars>
          <dgm:bulletEnabled val="1"/>
        </dgm:presLayoutVars>
      </dgm:prSet>
      <dgm:spPr/>
    </dgm:pt>
    <dgm:pt modelId="{82C4013B-D701-4DA2-8472-5A3B9E0418F8}" type="pres">
      <dgm:prSet presAssocID="{468C2AF2-9AF4-4C0B-A83D-E80F9371960C}" presName="sibTrans" presStyleLbl="bgSibTrans2D1" presStyleIdx="3" presStyleCnt="6"/>
      <dgm:spPr/>
    </dgm:pt>
    <dgm:pt modelId="{4CE8EF6E-1EB6-462A-9BEE-ABB4E5F9FE6E}" type="pres">
      <dgm:prSet presAssocID="{3EDF8CDB-28CE-41E7-803D-F6F8E8986B2D}" presName="compNode" presStyleCnt="0"/>
      <dgm:spPr/>
    </dgm:pt>
    <dgm:pt modelId="{3D547C7B-A361-4B3B-A3DB-EF1464F60D89}" type="pres">
      <dgm:prSet presAssocID="{3EDF8CDB-28CE-41E7-803D-F6F8E8986B2D}" presName="dummyConnPt" presStyleCnt="0"/>
      <dgm:spPr/>
    </dgm:pt>
    <dgm:pt modelId="{4337FDDE-B697-4543-ADF5-B4FF20B440BF}" type="pres">
      <dgm:prSet presAssocID="{3EDF8CDB-28CE-41E7-803D-F6F8E8986B2D}" presName="node" presStyleLbl="node1" presStyleIdx="4" presStyleCnt="7">
        <dgm:presLayoutVars>
          <dgm:bulletEnabled val="1"/>
        </dgm:presLayoutVars>
      </dgm:prSet>
      <dgm:spPr/>
    </dgm:pt>
    <dgm:pt modelId="{15B518EC-2A9E-4869-B427-64B77B5A5F0C}" type="pres">
      <dgm:prSet presAssocID="{95B9873C-D7EE-49ED-9043-0780F290233E}" presName="sibTrans" presStyleLbl="bgSibTrans2D1" presStyleIdx="4" presStyleCnt="6"/>
      <dgm:spPr/>
    </dgm:pt>
    <dgm:pt modelId="{58D63309-8E99-4307-B1D6-2640C2A673FB}" type="pres">
      <dgm:prSet presAssocID="{7F44BFD1-76E3-465D-A9E0-BFF67AC9A587}" presName="compNode" presStyleCnt="0"/>
      <dgm:spPr/>
    </dgm:pt>
    <dgm:pt modelId="{A7070810-AD4E-450F-88DE-5B5D247F1602}" type="pres">
      <dgm:prSet presAssocID="{7F44BFD1-76E3-465D-A9E0-BFF67AC9A587}" presName="dummyConnPt" presStyleCnt="0"/>
      <dgm:spPr/>
    </dgm:pt>
    <dgm:pt modelId="{4F74AB8C-3D3C-43BD-ABB7-9228CF407781}" type="pres">
      <dgm:prSet presAssocID="{7F44BFD1-76E3-465D-A9E0-BFF67AC9A587}" presName="node" presStyleLbl="node1" presStyleIdx="5" presStyleCnt="7">
        <dgm:presLayoutVars>
          <dgm:bulletEnabled val="1"/>
        </dgm:presLayoutVars>
      </dgm:prSet>
      <dgm:spPr/>
    </dgm:pt>
    <dgm:pt modelId="{11DB5E47-F083-47E5-A8A5-45C1316DBB46}" type="pres">
      <dgm:prSet presAssocID="{53C38FF2-5F9A-4738-818E-BA45781D7942}" presName="sibTrans" presStyleLbl="bgSibTrans2D1" presStyleIdx="5" presStyleCnt="6"/>
      <dgm:spPr/>
    </dgm:pt>
    <dgm:pt modelId="{78DDDF01-3E40-4C77-993E-36FBC8262943}" type="pres">
      <dgm:prSet presAssocID="{8FA27CD2-8440-4860-843C-7BECE47CA3F8}" presName="compNode" presStyleCnt="0"/>
      <dgm:spPr/>
    </dgm:pt>
    <dgm:pt modelId="{562D5893-048A-4683-B549-E3B94C540D19}" type="pres">
      <dgm:prSet presAssocID="{8FA27CD2-8440-4860-843C-7BECE47CA3F8}" presName="dummyConnPt" presStyleCnt="0"/>
      <dgm:spPr/>
    </dgm:pt>
    <dgm:pt modelId="{2548E606-4D0A-4687-AE4E-03F6DCE3C531}" type="pres">
      <dgm:prSet presAssocID="{8FA27CD2-8440-4860-843C-7BECE47CA3F8}" presName="node" presStyleLbl="node1" presStyleIdx="6" presStyleCnt="7">
        <dgm:presLayoutVars>
          <dgm:bulletEnabled val="1"/>
        </dgm:presLayoutVars>
      </dgm:prSet>
      <dgm:spPr/>
    </dgm:pt>
  </dgm:ptLst>
  <dgm:cxnLst>
    <dgm:cxn modelId="{8FF54A0A-2D61-4F69-904B-62A16CB1FD14}" type="presOf" srcId="{F0C438B7-8341-4647-8F20-D7122B9C8D70}" destId="{634BFC5F-0468-4BD2-9BEC-D80AAB375D94}" srcOrd="0" destOrd="0" presId="urn:microsoft.com/office/officeart/2005/8/layout/bProcess4"/>
    <dgm:cxn modelId="{E26C9916-60A2-4A78-993C-AF0EBAD16B82}" type="presOf" srcId="{79CD823E-BD4C-4309-8C7F-164E63CBF29D}" destId="{E7049DAC-14C1-4E8A-AA23-84A9B33EB577}" srcOrd="0" destOrd="0" presId="urn:microsoft.com/office/officeart/2005/8/layout/bProcess4"/>
    <dgm:cxn modelId="{AAF9E316-3223-437F-B55E-90823EFECF3C}" type="presOf" srcId="{468C2AF2-9AF4-4C0B-A83D-E80F9371960C}" destId="{82C4013B-D701-4DA2-8472-5A3B9E0418F8}" srcOrd="0" destOrd="0" presId="urn:microsoft.com/office/officeart/2005/8/layout/bProcess4"/>
    <dgm:cxn modelId="{A2DD493B-2B42-496E-A01E-1BCFA3F93DB9}" srcId="{79CD823E-BD4C-4309-8C7F-164E63CBF29D}" destId="{0639A4EC-941C-4C4B-B60A-044174452523}" srcOrd="0" destOrd="0" parTransId="{7EC31AFF-9993-4BB4-BD0F-5C51CCD26850}" sibTransId="{E9ED385B-6099-4890-9588-0D2DE6668A60}"/>
    <dgm:cxn modelId="{9F59D45D-B59C-432D-A07D-9E53F113D25E}" type="presOf" srcId="{95B9873C-D7EE-49ED-9043-0780F290233E}" destId="{15B518EC-2A9E-4869-B427-64B77B5A5F0C}" srcOrd="0" destOrd="0" presId="urn:microsoft.com/office/officeart/2005/8/layout/bProcess4"/>
    <dgm:cxn modelId="{B913BD62-7AEB-4D51-A51A-673702B23B20}" type="presOf" srcId="{0639A4EC-941C-4C4B-B60A-044174452523}" destId="{C14A3EEA-FD48-4CC4-B54A-56A8FFD6021B}" srcOrd="0" destOrd="0" presId="urn:microsoft.com/office/officeart/2005/8/layout/bProcess4"/>
    <dgm:cxn modelId="{5F835D45-D9CD-4775-8247-BD0370AD3DAB}" type="presOf" srcId="{7F44BFD1-76E3-465D-A9E0-BFF67AC9A587}" destId="{4F74AB8C-3D3C-43BD-ABB7-9228CF407781}" srcOrd="0" destOrd="0" presId="urn:microsoft.com/office/officeart/2005/8/layout/bProcess4"/>
    <dgm:cxn modelId="{6762EA49-91B6-4086-B94A-0999D7ECE62A}" type="presOf" srcId="{3EDF8CDB-28CE-41E7-803D-F6F8E8986B2D}" destId="{4337FDDE-B697-4543-ADF5-B4FF20B440BF}" srcOrd="0" destOrd="0" presId="urn:microsoft.com/office/officeart/2005/8/layout/bProcess4"/>
    <dgm:cxn modelId="{D67AC54A-AD2F-43A1-9680-E5627AEA43E9}" srcId="{79CD823E-BD4C-4309-8C7F-164E63CBF29D}" destId="{3EDF8CDB-28CE-41E7-803D-F6F8E8986B2D}" srcOrd="4" destOrd="0" parTransId="{86E09FE1-C76B-479C-A297-BAD41E6717B4}" sibTransId="{95B9873C-D7EE-49ED-9043-0780F290233E}"/>
    <dgm:cxn modelId="{89E2C66B-591F-4C0B-9E70-8D0B1152311B}" srcId="{79CD823E-BD4C-4309-8C7F-164E63CBF29D}" destId="{D640101E-2E51-4749-A5F8-5055BF7FF6F2}" srcOrd="2" destOrd="0" parTransId="{61D6EAF6-1133-4099-85A9-84800B6CD6D6}" sibTransId="{F5B1DE37-D15D-4F8F-9B2F-705ED59A7B0B}"/>
    <dgm:cxn modelId="{54528070-430E-473B-A82F-E5A10F48DE82}" type="presOf" srcId="{E9ED385B-6099-4890-9588-0D2DE6668A60}" destId="{1617B46C-3DDE-430B-9B1F-6D50A419AB51}" srcOrd="0" destOrd="0" presId="urn:microsoft.com/office/officeart/2005/8/layout/bProcess4"/>
    <dgm:cxn modelId="{322B9573-3902-4F69-99B7-34236D7AA6A1}" srcId="{79CD823E-BD4C-4309-8C7F-164E63CBF29D}" destId="{82894C95-1352-4732-B5C0-AE4245D9575E}" srcOrd="1" destOrd="0" parTransId="{A130A0B3-A0BB-4F6D-8485-F3E87E76557B}" sibTransId="{F0C438B7-8341-4647-8F20-D7122B9C8D70}"/>
    <dgm:cxn modelId="{A1172154-1EC3-49AD-87E3-6C0EC21B7A69}" type="presOf" srcId="{D640101E-2E51-4749-A5F8-5055BF7FF6F2}" destId="{A0428249-DCED-4D16-886E-6137AA744BBC}" srcOrd="0" destOrd="0" presId="urn:microsoft.com/office/officeart/2005/8/layout/bProcess4"/>
    <dgm:cxn modelId="{4ED5A881-AF9F-47D6-A7B2-4C330093637E}" srcId="{79CD823E-BD4C-4309-8C7F-164E63CBF29D}" destId="{6A1461AD-CAA4-4D83-B968-7366051D8D03}" srcOrd="3" destOrd="0" parTransId="{804AD7F5-1AF6-446D-A01F-51AA32F970BE}" sibTransId="{468C2AF2-9AF4-4C0B-A83D-E80F9371960C}"/>
    <dgm:cxn modelId="{013DAB92-035A-4209-BAE0-3C18F60E18F0}" type="presOf" srcId="{82894C95-1352-4732-B5C0-AE4245D9575E}" destId="{77FB263D-C944-4F61-B002-C69C703CEFB2}" srcOrd="0" destOrd="0" presId="urn:microsoft.com/office/officeart/2005/8/layout/bProcess4"/>
    <dgm:cxn modelId="{FC992DA5-E990-4E86-A2D5-059295402660}" type="presOf" srcId="{53C38FF2-5F9A-4738-818E-BA45781D7942}" destId="{11DB5E47-F083-47E5-A8A5-45C1316DBB46}" srcOrd="0" destOrd="0" presId="urn:microsoft.com/office/officeart/2005/8/layout/bProcess4"/>
    <dgm:cxn modelId="{C8E1FECE-4829-49E1-B29F-61EA88654C21}" type="presOf" srcId="{6A1461AD-CAA4-4D83-B968-7366051D8D03}" destId="{A7701E57-6F2B-4EAE-B5BB-69DDD07876EC}" srcOrd="0" destOrd="0" presId="urn:microsoft.com/office/officeart/2005/8/layout/bProcess4"/>
    <dgm:cxn modelId="{C2EE94D9-5C53-49F2-AA4A-E0482EA30718}" srcId="{79CD823E-BD4C-4309-8C7F-164E63CBF29D}" destId="{8FA27CD2-8440-4860-843C-7BECE47CA3F8}" srcOrd="6" destOrd="0" parTransId="{26CC8418-AE3E-4B30-A0EE-5B0C2FDEF34F}" sibTransId="{D8B44B62-D146-4C59-B3A5-D2C3549E304B}"/>
    <dgm:cxn modelId="{87769DDB-C952-4BED-BB02-1637EAA22361}" type="presOf" srcId="{F5B1DE37-D15D-4F8F-9B2F-705ED59A7B0B}" destId="{722771ED-936E-4985-9601-4700D4F4E17C}" srcOrd="0" destOrd="0" presId="urn:microsoft.com/office/officeart/2005/8/layout/bProcess4"/>
    <dgm:cxn modelId="{C5B0B2F4-6C54-4D9B-A271-88F64E153B88}" srcId="{79CD823E-BD4C-4309-8C7F-164E63CBF29D}" destId="{7F44BFD1-76E3-465D-A9E0-BFF67AC9A587}" srcOrd="5" destOrd="0" parTransId="{D19E01A3-9596-49CC-B1EB-A3D24D8BF914}" sibTransId="{53C38FF2-5F9A-4738-818E-BA45781D7942}"/>
    <dgm:cxn modelId="{0ABE07F8-55C1-4E32-808F-A4F7B4D7AFA7}" type="presOf" srcId="{8FA27CD2-8440-4860-843C-7BECE47CA3F8}" destId="{2548E606-4D0A-4687-AE4E-03F6DCE3C531}" srcOrd="0" destOrd="0" presId="urn:microsoft.com/office/officeart/2005/8/layout/bProcess4"/>
    <dgm:cxn modelId="{32AC7BDE-345F-4027-AF79-E4C759CB5D1E}" type="presParOf" srcId="{E7049DAC-14C1-4E8A-AA23-84A9B33EB577}" destId="{385E61E5-E8D6-4C03-8B53-0778786010AC}" srcOrd="0" destOrd="0" presId="urn:microsoft.com/office/officeart/2005/8/layout/bProcess4"/>
    <dgm:cxn modelId="{46EA7CFB-78A1-42C6-9248-909B807D47B8}" type="presParOf" srcId="{385E61E5-E8D6-4C03-8B53-0778786010AC}" destId="{E19A7B38-3788-45C2-853E-215F4C2C0F31}" srcOrd="0" destOrd="0" presId="urn:microsoft.com/office/officeart/2005/8/layout/bProcess4"/>
    <dgm:cxn modelId="{3A3DAB81-8C2F-44DE-A0E9-CB4A5A7503A9}" type="presParOf" srcId="{385E61E5-E8D6-4C03-8B53-0778786010AC}" destId="{C14A3EEA-FD48-4CC4-B54A-56A8FFD6021B}" srcOrd="1" destOrd="0" presId="urn:microsoft.com/office/officeart/2005/8/layout/bProcess4"/>
    <dgm:cxn modelId="{B5A40D31-BBDF-4CE5-A22B-E5E9637394CA}" type="presParOf" srcId="{E7049DAC-14C1-4E8A-AA23-84A9B33EB577}" destId="{1617B46C-3DDE-430B-9B1F-6D50A419AB51}" srcOrd="1" destOrd="0" presId="urn:microsoft.com/office/officeart/2005/8/layout/bProcess4"/>
    <dgm:cxn modelId="{AE47EA06-EE73-4B16-BFDA-55A8DF8096E3}" type="presParOf" srcId="{E7049DAC-14C1-4E8A-AA23-84A9B33EB577}" destId="{58359A55-BBF0-4BF1-A335-8E039D5B3841}" srcOrd="2" destOrd="0" presId="urn:microsoft.com/office/officeart/2005/8/layout/bProcess4"/>
    <dgm:cxn modelId="{8BA4C861-5826-45F1-83B6-96646BD95DC8}" type="presParOf" srcId="{58359A55-BBF0-4BF1-A335-8E039D5B3841}" destId="{997B5933-B2F2-46FE-BF89-756F997926E9}" srcOrd="0" destOrd="0" presId="urn:microsoft.com/office/officeart/2005/8/layout/bProcess4"/>
    <dgm:cxn modelId="{9AD52EE3-A77D-4A5C-BF54-6EA514F3974F}" type="presParOf" srcId="{58359A55-BBF0-4BF1-A335-8E039D5B3841}" destId="{77FB263D-C944-4F61-B002-C69C703CEFB2}" srcOrd="1" destOrd="0" presId="urn:microsoft.com/office/officeart/2005/8/layout/bProcess4"/>
    <dgm:cxn modelId="{95359FC9-037E-4317-9891-7C1A991B439B}" type="presParOf" srcId="{E7049DAC-14C1-4E8A-AA23-84A9B33EB577}" destId="{634BFC5F-0468-4BD2-9BEC-D80AAB375D94}" srcOrd="3" destOrd="0" presId="urn:microsoft.com/office/officeart/2005/8/layout/bProcess4"/>
    <dgm:cxn modelId="{B0B26B3C-5AAA-4818-B544-5CA5D2FDA15E}" type="presParOf" srcId="{E7049DAC-14C1-4E8A-AA23-84A9B33EB577}" destId="{46602DDD-32D3-48F8-80AD-463AFD75ABED}" srcOrd="4" destOrd="0" presId="urn:microsoft.com/office/officeart/2005/8/layout/bProcess4"/>
    <dgm:cxn modelId="{ABBD4B6D-7FCB-44C4-A5B8-BE55E4117927}" type="presParOf" srcId="{46602DDD-32D3-48F8-80AD-463AFD75ABED}" destId="{BB359849-A92B-4817-943B-235C17E22DBE}" srcOrd="0" destOrd="0" presId="urn:microsoft.com/office/officeart/2005/8/layout/bProcess4"/>
    <dgm:cxn modelId="{D3540C23-113E-4D91-A121-576D3CE4E1B8}" type="presParOf" srcId="{46602DDD-32D3-48F8-80AD-463AFD75ABED}" destId="{A0428249-DCED-4D16-886E-6137AA744BBC}" srcOrd="1" destOrd="0" presId="urn:microsoft.com/office/officeart/2005/8/layout/bProcess4"/>
    <dgm:cxn modelId="{A69F44D9-DD98-44E3-82A5-5FDB43BEF4FD}" type="presParOf" srcId="{E7049DAC-14C1-4E8A-AA23-84A9B33EB577}" destId="{722771ED-936E-4985-9601-4700D4F4E17C}" srcOrd="5" destOrd="0" presId="urn:microsoft.com/office/officeart/2005/8/layout/bProcess4"/>
    <dgm:cxn modelId="{DB9D45CB-9DE0-4872-9E15-1DCF78B9BC9E}" type="presParOf" srcId="{E7049DAC-14C1-4E8A-AA23-84A9B33EB577}" destId="{D5F29002-3F3A-4448-960A-56733F9E8969}" srcOrd="6" destOrd="0" presId="urn:microsoft.com/office/officeart/2005/8/layout/bProcess4"/>
    <dgm:cxn modelId="{88407494-5CE3-4153-9897-9585E307A873}" type="presParOf" srcId="{D5F29002-3F3A-4448-960A-56733F9E8969}" destId="{BD3BA270-3E5C-4DA1-9781-B7ACB9382AC3}" srcOrd="0" destOrd="0" presId="urn:microsoft.com/office/officeart/2005/8/layout/bProcess4"/>
    <dgm:cxn modelId="{C39BF197-2FFD-449E-80D2-B69B5B262B48}" type="presParOf" srcId="{D5F29002-3F3A-4448-960A-56733F9E8969}" destId="{A7701E57-6F2B-4EAE-B5BB-69DDD07876EC}" srcOrd="1" destOrd="0" presId="urn:microsoft.com/office/officeart/2005/8/layout/bProcess4"/>
    <dgm:cxn modelId="{27CFD4FA-D0F3-42EB-92E0-C576ADA8E553}" type="presParOf" srcId="{E7049DAC-14C1-4E8A-AA23-84A9B33EB577}" destId="{82C4013B-D701-4DA2-8472-5A3B9E0418F8}" srcOrd="7" destOrd="0" presId="urn:microsoft.com/office/officeart/2005/8/layout/bProcess4"/>
    <dgm:cxn modelId="{3586D7B5-12DD-4EE7-B635-B7C931F9C88D}" type="presParOf" srcId="{E7049DAC-14C1-4E8A-AA23-84A9B33EB577}" destId="{4CE8EF6E-1EB6-462A-9BEE-ABB4E5F9FE6E}" srcOrd="8" destOrd="0" presId="urn:microsoft.com/office/officeart/2005/8/layout/bProcess4"/>
    <dgm:cxn modelId="{5C410D8D-F4D0-4144-8D42-7D8CE944FE42}" type="presParOf" srcId="{4CE8EF6E-1EB6-462A-9BEE-ABB4E5F9FE6E}" destId="{3D547C7B-A361-4B3B-A3DB-EF1464F60D89}" srcOrd="0" destOrd="0" presId="urn:microsoft.com/office/officeart/2005/8/layout/bProcess4"/>
    <dgm:cxn modelId="{B1B0CB8F-F12F-452F-84D8-EB4E506F119C}" type="presParOf" srcId="{4CE8EF6E-1EB6-462A-9BEE-ABB4E5F9FE6E}" destId="{4337FDDE-B697-4543-ADF5-B4FF20B440BF}" srcOrd="1" destOrd="0" presId="urn:microsoft.com/office/officeart/2005/8/layout/bProcess4"/>
    <dgm:cxn modelId="{F1E20758-68B2-47BC-96CE-609B68729BB5}" type="presParOf" srcId="{E7049DAC-14C1-4E8A-AA23-84A9B33EB577}" destId="{15B518EC-2A9E-4869-B427-64B77B5A5F0C}" srcOrd="9" destOrd="0" presId="urn:microsoft.com/office/officeart/2005/8/layout/bProcess4"/>
    <dgm:cxn modelId="{C3248380-14E9-4B57-B0AF-F48B320819EF}" type="presParOf" srcId="{E7049DAC-14C1-4E8A-AA23-84A9B33EB577}" destId="{58D63309-8E99-4307-B1D6-2640C2A673FB}" srcOrd="10" destOrd="0" presId="urn:microsoft.com/office/officeart/2005/8/layout/bProcess4"/>
    <dgm:cxn modelId="{503FA9C3-53F7-4B6A-8632-07423C2F7F80}" type="presParOf" srcId="{58D63309-8E99-4307-B1D6-2640C2A673FB}" destId="{A7070810-AD4E-450F-88DE-5B5D247F1602}" srcOrd="0" destOrd="0" presId="urn:microsoft.com/office/officeart/2005/8/layout/bProcess4"/>
    <dgm:cxn modelId="{FFAED411-9860-440C-92E6-3432E73AAB72}" type="presParOf" srcId="{58D63309-8E99-4307-B1D6-2640C2A673FB}" destId="{4F74AB8C-3D3C-43BD-ABB7-9228CF407781}" srcOrd="1" destOrd="0" presId="urn:microsoft.com/office/officeart/2005/8/layout/bProcess4"/>
    <dgm:cxn modelId="{E784D8C1-2765-45DD-AAC3-8200F77122B0}" type="presParOf" srcId="{E7049DAC-14C1-4E8A-AA23-84A9B33EB577}" destId="{11DB5E47-F083-47E5-A8A5-45C1316DBB46}" srcOrd="11" destOrd="0" presId="urn:microsoft.com/office/officeart/2005/8/layout/bProcess4"/>
    <dgm:cxn modelId="{645AB2DC-C59F-4C3F-A3CC-CDD020794E43}" type="presParOf" srcId="{E7049DAC-14C1-4E8A-AA23-84A9B33EB577}" destId="{78DDDF01-3E40-4C77-993E-36FBC8262943}" srcOrd="12" destOrd="0" presId="urn:microsoft.com/office/officeart/2005/8/layout/bProcess4"/>
    <dgm:cxn modelId="{209F242F-3639-402E-9AD1-874DBA9DE8E4}" type="presParOf" srcId="{78DDDF01-3E40-4C77-993E-36FBC8262943}" destId="{562D5893-048A-4683-B549-E3B94C540D19}" srcOrd="0" destOrd="0" presId="urn:microsoft.com/office/officeart/2005/8/layout/bProcess4"/>
    <dgm:cxn modelId="{BC0E6C0C-18DA-4190-9E64-4E59E606C416}" type="presParOf" srcId="{78DDDF01-3E40-4C77-993E-36FBC8262943}" destId="{2548E606-4D0A-4687-AE4E-03F6DCE3C531}" srcOrd="1" destOrd="0" presId="urn:microsoft.com/office/officeart/2005/8/layout/b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84C792-0F44-41E0-952D-3A070EF6B5A8}">
      <dsp:nvSpPr>
        <dsp:cNvPr id="0" name=""/>
        <dsp:cNvSpPr/>
      </dsp:nvSpPr>
      <dsp:spPr>
        <a:xfrm>
          <a:off x="0" y="1828800"/>
          <a:ext cx="7834745" cy="0"/>
        </a:xfrm>
        <a:prstGeom prst="line">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3B7B08A-74D4-4A82-96E8-97D67BE5A622}">
      <dsp:nvSpPr>
        <dsp:cNvPr id="0" name=""/>
        <dsp:cNvSpPr/>
      </dsp:nvSpPr>
      <dsp:spPr>
        <a:xfrm>
          <a:off x="173795"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kern="1200">
              <a:latin typeface="Arial"/>
            </a:rPr>
            <a:t> </a:t>
          </a:r>
          <a:r>
            <a:rPr lang="pt-BR" sz="1400" kern="1200">
              <a:solidFill>
                <a:srgbClr val="073763"/>
              </a:solidFill>
              <a:latin typeface="Arial"/>
            </a:rPr>
            <a:t>2009</a:t>
          </a:r>
          <a:r>
            <a:rPr lang="pt-BR" sz="1400" b="1" kern="1200">
              <a:solidFill>
                <a:srgbClr val="073763"/>
              </a:solidFill>
              <a:latin typeface="Arial"/>
            </a:rPr>
            <a:t> – 2011 </a:t>
          </a:r>
          <a:endParaRPr lang="pt-BR" sz="1400" b="0" kern="1200">
            <a:latin typeface="Arial"/>
          </a:endParaRPr>
        </a:p>
      </dsp:txBody>
      <dsp:txXfrm>
        <a:off x="173795" y="1964131"/>
        <a:ext cx="2514769" cy="413308"/>
      </dsp:txXfrm>
    </dsp:sp>
    <dsp:sp modelId="{F162A5FC-6978-4527-BFBA-CED393656D03}">
      <dsp:nvSpPr>
        <dsp:cNvPr id="0" name=""/>
        <dsp:cNvSpPr/>
      </dsp:nvSpPr>
      <dsp:spPr>
        <a:xfrm>
          <a:off x="2333"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en-US" sz="1200" b="0" kern="1200">
              <a:solidFill>
                <a:srgbClr val="073763"/>
              </a:solidFill>
              <a:latin typeface="Arial"/>
            </a:rPr>
            <a:t> </a:t>
          </a:r>
          <a:r>
            <a:rPr lang="en-US" sz="1200" b="0" kern="1200">
              <a:solidFill>
                <a:srgbClr val="073763"/>
              </a:solidFill>
            </a:rPr>
            <a:t>Técnica de Telecomunicações</a:t>
          </a:r>
          <a:r>
            <a:rPr lang="en-US" sz="1200" b="0" kern="1200">
              <a:solidFill>
                <a:srgbClr val="073763"/>
              </a:solidFill>
              <a:latin typeface="Arial"/>
            </a:rPr>
            <a:t> </a:t>
          </a:r>
          <a:r>
            <a:rPr lang="en-US" sz="1200" b="0" kern="1200">
              <a:latin typeface="Arial"/>
            </a:rPr>
            <a:t>- CEFET/RJ</a:t>
          </a:r>
          <a:endParaRPr lang="pt-BR" sz="1200" b="0" kern="1200"/>
        </a:p>
      </dsp:txBody>
      <dsp:txXfrm>
        <a:off x="32776" y="540678"/>
        <a:ext cx="2796806" cy="562734"/>
      </dsp:txXfrm>
    </dsp:sp>
    <dsp:sp modelId="{AE8D1A5C-A75D-4FA0-8F48-29D3CB42239C}">
      <dsp:nvSpPr>
        <dsp:cNvPr id="0" name=""/>
        <dsp:cNvSpPr/>
      </dsp:nvSpPr>
      <dsp:spPr>
        <a:xfrm>
          <a:off x="1431179"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2B65816-163C-48FB-88DF-D4C5B5847C37}">
      <dsp:nvSpPr>
        <dsp:cNvPr id="0" name=""/>
        <dsp:cNvSpPr/>
      </dsp:nvSpPr>
      <dsp:spPr>
        <a:xfrm>
          <a:off x="1831256"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1" kern="1200">
              <a:latin typeface="Arial"/>
            </a:rPr>
            <a:t> 2011 - 2015</a:t>
          </a:r>
        </a:p>
      </dsp:txBody>
      <dsp:txXfrm>
        <a:off x="1831256" y="1280159"/>
        <a:ext cx="2514769" cy="413308"/>
      </dsp:txXfrm>
    </dsp:sp>
    <dsp:sp modelId="{F5D3630E-FF38-48CE-BB99-48729FCB2F7D}">
      <dsp:nvSpPr>
        <dsp:cNvPr id="0" name=""/>
        <dsp:cNvSpPr/>
      </dsp:nvSpPr>
      <dsp:spPr>
        <a:xfrm>
          <a:off x="1403747"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ABDB43B-3311-44A2-98C8-5B4E7AE82E31}">
      <dsp:nvSpPr>
        <dsp:cNvPr id="0" name=""/>
        <dsp:cNvSpPr/>
      </dsp:nvSpPr>
      <dsp:spPr>
        <a:xfrm>
          <a:off x="1659795"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Engenharia da computação - UCP</a:t>
          </a:r>
          <a:endParaRPr lang="pt-BR" sz="1200" b="0" kern="1200"/>
        </a:p>
      </dsp:txBody>
      <dsp:txXfrm>
        <a:off x="1690238" y="2554187"/>
        <a:ext cx="2796806" cy="562734"/>
      </dsp:txXfrm>
    </dsp:sp>
    <dsp:sp modelId="{065E9EE3-30EE-45E5-97BE-F51F13C0AD05}">
      <dsp:nvSpPr>
        <dsp:cNvPr id="0" name=""/>
        <dsp:cNvSpPr/>
      </dsp:nvSpPr>
      <dsp:spPr>
        <a:xfrm>
          <a:off x="3088641"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754318B-3950-4B70-9D90-C564689A23C1}">
      <dsp:nvSpPr>
        <dsp:cNvPr id="0" name=""/>
        <dsp:cNvSpPr/>
      </dsp:nvSpPr>
      <dsp:spPr>
        <a:xfrm>
          <a:off x="3488718" y="1964131"/>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defRPr b="1"/>
          </a:pPr>
          <a:r>
            <a:rPr lang="pt-BR" sz="1400" b="1" kern="1200">
              <a:latin typeface="Arial"/>
            </a:rPr>
            <a:t> 2017 - 2019</a:t>
          </a:r>
          <a:endParaRPr lang="pt-BR" sz="1400" b="1" kern="1200"/>
        </a:p>
      </dsp:txBody>
      <dsp:txXfrm>
        <a:off x="3488718" y="1964131"/>
        <a:ext cx="2514769" cy="413308"/>
      </dsp:txXfrm>
    </dsp:sp>
    <dsp:sp modelId="{3FF9C345-E27E-4AB8-9AF3-9C3850A414B5}">
      <dsp:nvSpPr>
        <dsp:cNvPr id="0" name=""/>
        <dsp:cNvSpPr/>
      </dsp:nvSpPr>
      <dsp:spPr>
        <a:xfrm>
          <a:off x="3061209"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1953DD5-389C-4AC1-B3AE-BE393D2B42C6}">
      <dsp:nvSpPr>
        <dsp:cNvPr id="0" name=""/>
        <dsp:cNvSpPr/>
      </dsp:nvSpPr>
      <dsp:spPr>
        <a:xfrm>
          <a:off x="3317257" y="510235"/>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a:lnSpc>
              <a:spcPct val="90000"/>
            </a:lnSpc>
            <a:spcBef>
              <a:spcPct val="0"/>
            </a:spcBef>
            <a:spcAft>
              <a:spcPct val="35000"/>
            </a:spcAft>
            <a:buNone/>
          </a:pPr>
          <a:r>
            <a:rPr lang="pt-BR" sz="1200" b="0" kern="1200">
              <a:latin typeface="Arial"/>
            </a:rPr>
            <a:t> Mestre em modelagem computacional – LNCC</a:t>
          </a:r>
        </a:p>
      </dsp:txBody>
      <dsp:txXfrm>
        <a:off x="3347700" y="540678"/>
        <a:ext cx="2796806" cy="562734"/>
      </dsp:txXfrm>
    </dsp:sp>
    <dsp:sp modelId="{E6FFC190-FF36-43CC-BEC4-386CB1039A72}">
      <dsp:nvSpPr>
        <dsp:cNvPr id="0" name=""/>
        <dsp:cNvSpPr/>
      </dsp:nvSpPr>
      <dsp:spPr>
        <a:xfrm>
          <a:off x="4746103" y="1133855"/>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7B90637-E57C-414C-A255-4DEC9B36A662}">
      <dsp:nvSpPr>
        <dsp:cNvPr id="0" name=""/>
        <dsp:cNvSpPr/>
      </dsp:nvSpPr>
      <dsp:spPr>
        <a:xfrm>
          <a:off x="5146180" y="1280159"/>
          <a:ext cx="2514769" cy="4133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defRPr b="1"/>
          </a:pPr>
          <a:r>
            <a:rPr lang="pt-BR" sz="1400" b="0" kern="1200">
              <a:latin typeface="Arial"/>
            </a:rPr>
            <a:t>2023</a:t>
          </a:r>
          <a:endParaRPr lang="pt-BR" sz="1400" kern="1200"/>
        </a:p>
      </dsp:txBody>
      <dsp:txXfrm>
        <a:off x="5146180" y="1280159"/>
        <a:ext cx="2514769" cy="413308"/>
      </dsp:txXfrm>
    </dsp:sp>
    <dsp:sp modelId="{8CC5233A-C0B0-4332-A89B-FE71BCA78CAE}">
      <dsp:nvSpPr>
        <dsp:cNvPr id="0" name=""/>
        <dsp:cNvSpPr/>
      </dsp:nvSpPr>
      <dsp:spPr>
        <a:xfrm>
          <a:off x="4718671"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3EAB629-FC6A-4288-A28A-8B03F29EA05C}">
      <dsp:nvSpPr>
        <dsp:cNvPr id="0" name=""/>
        <dsp:cNvSpPr/>
      </dsp:nvSpPr>
      <dsp:spPr>
        <a:xfrm>
          <a:off x="4974718" y="2523744"/>
          <a:ext cx="2857692" cy="623620"/>
        </a:xfrm>
        <a:prstGeom prst="round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106680" rIns="106680" bIns="106680" numCol="1" spcCol="1270" anchor="ctr" anchorCtr="0">
          <a:noAutofit/>
        </a:bodyPr>
        <a:lstStyle/>
        <a:p>
          <a:pPr marL="0" lvl="0" indent="0" algn="l" defTabSz="533400" rtl="0">
            <a:lnSpc>
              <a:spcPct val="90000"/>
            </a:lnSpc>
            <a:spcBef>
              <a:spcPct val="0"/>
            </a:spcBef>
            <a:spcAft>
              <a:spcPct val="35000"/>
            </a:spcAft>
            <a:buNone/>
            <a:defRPr b="1"/>
          </a:pPr>
          <a:r>
            <a:rPr lang="pt-BR" sz="1200" b="0" kern="1200">
              <a:latin typeface="Arial"/>
            </a:rPr>
            <a:t> Ingressar no Doutorado LNCC (objetivo)</a:t>
          </a:r>
        </a:p>
      </dsp:txBody>
      <dsp:txXfrm>
        <a:off x="5005161" y="2554187"/>
        <a:ext cx="2796806" cy="562734"/>
      </dsp:txXfrm>
    </dsp:sp>
    <dsp:sp modelId="{B176368C-5FE1-4B80-9D0E-BB9AC28778A2}">
      <dsp:nvSpPr>
        <dsp:cNvPr id="0" name=""/>
        <dsp:cNvSpPr/>
      </dsp:nvSpPr>
      <dsp:spPr>
        <a:xfrm>
          <a:off x="6403565" y="1828799"/>
          <a:ext cx="0" cy="694944"/>
        </a:xfrm>
        <a:prstGeom prst="line">
          <a:avLst/>
        </a:prstGeom>
        <a:noFill/>
        <a:ln w="9525"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D9C9347-0C33-4015-B281-A0362387A4B5}">
      <dsp:nvSpPr>
        <dsp:cNvPr id="0" name=""/>
        <dsp:cNvSpPr/>
      </dsp:nvSpPr>
      <dsp:spPr>
        <a:xfrm>
          <a:off x="6376133" y="1801367"/>
          <a:ext cx="54864" cy="54864"/>
        </a:xfrm>
        <a:prstGeom prst="ellipse">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59DCF5-0123-444F-A86B-D6E0743C0469}">
      <dsp:nvSpPr>
        <dsp:cNvPr id="0" name=""/>
        <dsp:cNvSpPr/>
      </dsp:nvSpPr>
      <dsp:spPr>
        <a:xfrm>
          <a:off x="1700073" y="445"/>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 Paralelismo</a:t>
          </a:r>
          <a:endParaRPr lang="pt-BR" sz="1900" kern="1200"/>
        </a:p>
      </dsp:txBody>
      <dsp:txXfrm>
        <a:off x="2170379" y="445"/>
        <a:ext cx="1410918" cy="940612"/>
      </dsp:txXfrm>
    </dsp:sp>
    <dsp:sp modelId="{6D8D5C3C-FFD5-4571-A92D-6DCED5AEE56B}">
      <dsp:nvSpPr>
        <dsp:cNvPr id="0" name=""/>
        <dsp:cNvSpPr/>
      </dsp:nvSpPr>
      <dsp:spPr>
        <a:xfrm>
          <a:off x="3745905" y="80397"/>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Múltiplos processadores operando concorrentemente</a:t>
          </a:r>
          <a:endParaRPr lang="pt-BR" sz="1100" kern="1200"/>
        </a:p>
      </dsp:txBody>
      <dsp:txXfrm>
        <a:off x="4136259" y="80397"/>
        <a:ext cx="1171062" cy="780708"/>
      </dsp:txXfrm>
    </dsp:sp>
    <dsp:sp modelId="{D188CB97-C408-4565-8369-20941960735B}">
      <dsp:nvSpPr>
        <dsp:cNvPr id="0" name=""/>
        <dsp:cNvSpPr/>
      </dsp:nvSpPr>
      <dsp:spPr>
        <a:xfrm>
          <a:off x="1700073" y="1072743"/>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rtl="0">
            <a:lnSpc>
              <a:spcPct val="90000"/>
            </a:lnSpc>
            <a:spcBef>
              <a:spcPct val="0"/>
            </a:spcBef>
            <a:spcAft>
              <a:spcPct val="35000"/>
            </a:spcAft>
            <a:buNone/>
          </a:pPr>
          <a:r>
            <a:rPr lang="pt-BR" sz="1900" kern="1200">
              <a:latin typeface="Arial"/>
            </a:rPr>
            <a:t>Big Data</a:t>
          </a:r>
          <a:endParaRPr lang="pt-BR" sz="1900" kern="1200"/>
        </a:p>
      </dsp:txBody>
      <dsp:txXfrm>
        <a:off x="2170379" y="1072743"/>
        <a:ext cx="1410918" cy="940612"/>
      </dsp:txXfrm>
    </dsp:sp>
    <dsp:sp modelId="{FFE15262-4B79-4377-8848-DB09FD62118F}">
      <dsp:nvSpPr>
        <dsp:cNvPr id="0" name=""/>
        <dsp:cNvSpPr/>
      </dsp:nvSpPr>
      <dsp:spPr>
        <a:xfrm>
          <a:off x="3745905" y="1152695"/>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Processamento paralelo de dados persistentes e particionados</a:t>
          </a:r>
          <a:endParaRPr lang="pt-BR" sz="1100" kern="1200"/>
        </a:p>
      </dsp:txBody>
      <dsp:txXfrm>
        <a:off x="4136259" y="1152695"/>
        <a:ext cx="1171062" cy="780708"/>
      </dsp:txXfrm>
    </dsp:sp>
    <dsp:sp modelId="{1947BA91-07F1-4700-90E5-9ECDD566AA6B}">
      <dsp:nvSpPr>
        <dsp:cNvPr id="0" name=""/>
        <dsp:cNvSpPr/>
      </dsp:nvSpPr>
      <dsp:spPr>
        <a:xfrm>
          <a:off x="1700073" y="2145041"/>
          <a:ext cx="2351530" cy="940612"/>
        </a:xfrm>
        <a:prstGeom prst="chevron">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24130" tIns="12065" rIns="0" bIns="12065" numCol="1" spcCol="1270" anchor="ctr" anchorCtr="0">
          <a:noAutofit/>
        </a:bodyPr>
        <a:lstStyle/>
        <a:p>
          <a:pPr marL="0" lvl="0" indent="0" algn="ctr" defTabSz="844550">
            <a:lnSpc>
              <a:spcPct val="90000"/>
            </a:lnSpc>
            <a:spcBef>
              <a:spcPct val="0"/>
            </a:spcBef>
            <a:spcAft>
              <a:spcPct val="35000"/>
            </a:spcAft>
            <a:buNone/>
          </a:pPr>
          <a:r>
            <a:rPr lang="pt-BR" sz="1900" kern="1200">
              <a:latin typeface="Arial"/>
            </a:rPr>
            <a:t>Cloud</a:t>
          </a:r>
          <a:endParaRPr lang="pt-BR" sz="1900" kern="1200"/>
        </a:p>
      </dsp:txBody>
      <dsp:txXfrm>
        <a:off x="2170379" y="2145041"/>
        <a:ext cx="1410918" cy="940612"/>
      </dsp:txXfrm>
    </dsp:sp>
    <dsp:sp modelId="{E596A353-4138-4AEA-AD6F-1BEDE34D281C}">
      <dsp:nvSpPr>
        <dsp:cNvPr id="0" name=""/>
        <dsp:cNvSpPr/>
      </dsp:nvSpPr>
      <dsp:spPr>
        <a:xfrm>
          <a:off x="3745905" y="2224993"/>
          <a:ext cx="1951770" cy="780708"/>
        </a:xfrm>
        <a:prstGeom prst="chevron">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3970" tIns="6985" rIns="0" bIns="6985" numCol="1" spcCol="1270" anchor="ctr" anchorCtr="0">
          <a:noAutofit/>
        </a:bodyPr>
        <a:lstStyle/>
        <a:p>
          <a:pPr marL="0" lvl="0" indent="0" algn="ctr" defTabSz="488950" rtl="0">
            <a:lnSpc>
              <a:spcPct val="90000"/>
            </a:lnSpc>
            <a:spcBef>
              <a:spcPct val="0"/>
            </a:spcBef>
            <a:spcAft>
              <a:spcPct val="35000"/>
            </a:spcAft>
            <a:buNone/>
          </a:pPr>
          <a:r>
            <a:rPr lang="pt-BR" sz="1100" kern="1200">
              <a:latin typeface="Arial"/>
            </a:rPr>
            <a:t> Recursos de terceiros - Soluções de tecnologia como serviço</a:t>
          </a:r>
          <a:endParaRPr lang="pt-BR" sz="1100" kern="1200"/>
        </a:p>
      </dsp:txBody>
      <dsp:txXfrm>
        <a:off x="4136259" y="2224993"/>
        <a:ext cx="1171062" cy="78070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72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93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672"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672"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Data Carrier</a:t>
          </a:r>
          <a:endParaRPr lang="pt-BR" sz="1300" b="1" kern="1200"/>
        </a:p>
      </dsp:txBody>
      <dsp:txXfrm>
        <a:off x="321672" y="308609"/>
        <a:ext cx="2045797" cy="320954"/>
      </dsp:txXfrm>
    </dsp:sp>
    <dsp:sp modelId="{AC956DE1-7691-4720-A44D-78124E93B7ED}">
      <dsp:nvSpPr>
        <dsp:cNvPr id="0" name=""/>
        <dsp:cNvSpPr/>
      </dsp:nvSpPr>
      <dsp:spPr>
        <a:xfrm>
          <a:off x="16119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30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275302"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300514"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549254"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549254"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Decisões - Data-</a:t>
          </a:r>
          <a:r>
            <a:rPr lang="pt-BR" sz="1300" b="1" kern="1200" err="1">
              <a:latin typeface="Arial"/>
            </a:rPr>
            <a:t>driven</a:t>
          </a:r>
          <a:endParaRPr lang="pt-BR" sz="1300" b="1" kern="1200">
            <a:latin typeface="Arial"/>
          </a:endParaRPr>
        </a:p>
      </dsp:txBody>
      <dsp:txXfrm>
        <a:off x="1549254" y="2456535"/>
        <a:ext cx="2045797" cy="320954"/>
      </dsp:txXfrm>
    </dsp:sp>
    <dsp:sp modelId="{B71A846B-A183-4009-9341-17348350307A}">
      <dsp:nvSpPr>
        <dsp:cNvPr id="0" name=""/>
        <dsp:cNvSpPr/>
      </dsp:nvSpPr>
      <dsp:spPr>
        <a:xfrm>
          <a:off x="1388777"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359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502884"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252809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2776836"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2776836"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Modelos </a:t>
          </a:r>
          <a:r>
            <a:rPr lang="pt-BR" sz="1300" b="1" kern="1200" err="1">
              <a:latin typeface="Arial"/>
            </a:rPr>
            <a:t>NoSQL</a:t>
          </a:r>
          <a:endParaRPr lang="pt-BR" sz="1300" b="1" kern="1200">
            <a:latin typeface="Arial"/>
          </a:endParaRPr>
        </a:p>
      </dsp:txBody>
      <dsp:txXfrm>
        <a:off x="2776836" y="308609"/>
        <a:ext cx="2045797" cy="320954"/>
      </dsp:txXfrm>
    </dsp:sp>
    <dsp:sp modelId="{52280603-14D9-4310-AE69-91A38DFA34F1}">
      <dsp:nvSpPr>
        <dsp:cNvPr id="0" name=""/>
        <dsp:cNvSpPr/>
      </dsp:nvSpPr>
      <dsp:spPr>
        <a:xfrm>
          <a:off x="261635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258747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D9B6B34-CDE8-4152-A1F5-7E8C2FC1748F}">
      <dsp:nvSpPr>
        <dsp:cNvPr id="0" name=""/>
        <dsp:cNvSpPr/>
      </dsp:nvSpPr>
      <dsp:spPr>
        <a:xfrm rot="18900000">
          <a:off x="373046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F75101B-BD8E-49A6-9448-26BCDD8DAB1D}">
      <dsp:nvSpPr>
        <dsp:cNvPr id="0" name=""/>
        <dsp:cNvSpPr/>
      </dsp:nvSpPr>
      <dsp:spPr>
        <a:xfrm>
          <a:off x="375567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5A7B980-EB78-41C6-9CA4-7EBC1B0DACD7}">
      <dsp:nvSpPr>
        <dsp:cNvPr id="0" name=""/>
        <dsp:cNvSpPr/>
      </dsp:nvSpPr>
      <dsp:spPr>
        <a:xfrm>
          <a:off x="4004418" y="1543049"/>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BFE675D9-BA9B-48B9-94D4-9604A3840FE4}">
      <dsp:nvSpPr>
        <dsp:cNvPr id="0" name=""/>
        <dsp:cNvSpPr/>
      </dsp:nvSpPr>
      <dsp:spPr>
        <a:xfrm>
          <a:off x="4004418" y="2456535"/>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SGBDs</a:t>
          </a:r>
          <a:r>
            <a:rPr lang="pt-BR" sz="1300" b="1" kern="1200">
              <a:latin typeface="Arial"/>
            </a:rPr>
            <a:t> na Cloud</a:t>
          </a:r>
        </a:p>
      </dsp:txBody>
      <dsp:txXfrm>
        <a:off x="4004418" y="2456535"/>
        <a:ext cx="2045797" cy="320954"/>
      </dsp:txXfrm>
    </dsp:sp>
    <dsp:sp modelId="{B6035462-D241-4289-A610-EBF32DDC0FC8}">
      <dsp:nvSpPr>
        <dsp:cNvPr id="0" name=""/>
        <dsp:cNvSpPr/>
      </dsp:nvSpPr>
      <dsp:spPr>
        <a:xfrm>
          <a:off x="384394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6A9BE20-37B2-4FC1-9005-17297F6209A0}">
      <dsp:nvSpPr>
        <dsp:cNvPr id="0" name=""/>
        <dsp:cNvSpPr/>
      </dsp:nvSpPr>
      <dsp:spPr>
        <a:xfrm>
          <a:off x="381505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8100000">
          <a:off x="4958049"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983261"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5232001" y="629564"/>
          <a:ext cx="2045797"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5232001" y="308609"/>
          <a:ext cx="204579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Mundo real – exemplos</a:t>
          </a:r>
        </a:p>
      </dsp:txBody>
      <dsp:txXfrm>
        <a:off x="5232001" y="308609"/>
        <a:ext cx="2045797" cy="320954"/>
      </dsp:txXfrm>
    </dsp:sp>
    <dsp:sp modelId="{63EA34B2-CDAB-4BEF-896A-B71E3F2AAC04}">
      <dsp:nvSpPr>
        <dsp:cNvPr id="0" name=""/>
        <dsp:cNvSpPr/>
      </dsp:nvSpPr>
      <dsp:spPr>
        <a:xfrm>
          <a:off x="507152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504201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BCFF6E-CDA3-4716-9152-9E2A8DDAD0B0}">
      <dsp:nvSpPr>
        <dsp:cNvPr id="0" name=""/>
        <dsp:cNvSpPr/>
      </dsp:nvSpPr>
      <dsp:spPr>
        <a:xfrm>
          <a:off x="1032"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Analise </a:t>
          </a:r>
          <a:endParaRPr lang="pt-BR" sz="1300" kern="1200"/>
        </a:p>
      </dsp:txBody>
      <dsp:txXfrm>
        <a:off x="252617" y="905173"/>
        <a:ext cx="754754" cy="503169"/>
      </dsp:txXfrm>
    </dsp:sp>
    <dsp:sp modelId="{551463EE-FF90-4CD8-A6F1-B8425BA2874D}">
      <dsp:nvSpPr>
        <dsp:cNvPr id="0" name=""/>
        <dsp:cNvSpPr/>
      </dsp:nvSpPr>
      <dsp:spPr>
        <a:xfrm>
          <a:off x="1133163"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Entenda</a:t>
          </a:r>
          <a:endParaRPr lang="pt-BR" sz="1300" kern="1200"/>
        </a:p>
      </dsp:txBody>
      <dsp:txXfrm>
        <a:off x="1384748" y="905173"/>
        <a:ext cx="754754" cy="503169"/>
      </dsp:txXfrm>
    </dsp:sp>
    <dsp:sp modelId="{C5105536-E481-4A32-8CC0-315FD23816D6}">
      <dsp:nvSpPr>
        <dsp:cNvPr id="0" name=""/>
        <dsp:cNvSpPr/>
      </dsp:nvSpPr>
      <dsp:spPr>
        <a:xfrm>
          <a:off x="2265294" y="905173"/>
          <a:ext cx="1257923" cy="503169"/>
        </a:xfrm>
        <a:prstGeom prst="chevron">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52007" tIns="17336" rIns="17336" bIns="17336" numCol="1" spcCol="1270" anchor="ctr" anchorCtr="0">
          <a:noAutofit/>
        </a:bodyPr>
        <a:lstStyle/>
        <a:p>
          <a:pPr marL="0" lvl="0" indent="0" algn="ctr" defTabSz="577850" rtl="0">
            <a:lnSpc>
              <a:spcPct val="90000"/>
            </a:lnSpc>
            <a:spcBef>
              <a:spcPct val="0"/>
            </a:spcBef>
            <a:spcAft>
              <a:spcPct val="35000"/>
            </a:spcAft>
            <a:buNone/>
          </a:pPr>
          <a:r>
            <a:rPr lang="pt-BR" sz="1300" kern="1200">
              <a:latin typeface="Arial"/>
            </a:rPr>
            <a:t> Decida</a:t>
          </a:r>
          <a:endParaRPr lang="pt-BR" sz="1300" kern="1200"/>
        </a:p>
      </dsp:txBody>
      <dsp:txXfrm>
        <a:off x="2516879" y="905173"/>
        <a:ext cx="754754" cy="50316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9006415"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9126"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4338"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3077"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latin typeface="Arial"/>
            </a:rPr>
            <a:t>Por que utilizar?</a:t>
          </a:r>
        </a:p>
      </dsp:txBody>
      <dsp:txXfrm>
        <a:off x="323077" y="629564"/>
        <a:ext cx="2495936" cy="913485"/>
      </dsp:txXfrm>
    </dsp:sp>
    <dsp:sp modelId="{B0DEC470-2DB3-456F-9F3F-AB30B25707D9}">
      <dsp:nvSpPr>
        <dsp:cNvPr id="0" name=""/>
        <dsp:cNvSpPr/>
      </dsp:nvSpPr>
      <dsp:spPr>
        <a:xfrm>
          <a:off x="323077"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Abordagem de BDs</a:t>
          </a:r>
          <a:endParaRPr lang="pt-BR" sz="1300" kern="1200"/>
        </a:p>
      </dsp:txBody>
      <dsp:txXfrm>
        <a:off x="323077" y="308609"/>
        <a:ext cx="2495936" cy="320954"/>
      </dsp:txXfrm>
    </dsp:sp>
    <dsp:sp modelId="{8824DFC4-6CF2-4894-853D-0EBE33363F47}">
      <dsp:nvSpPr>
        <dsp:cNvPr id="0" name=""/>
        <dsp:cNvSpPr/>
      </dsp:nvSpPr>
      <dsp:spPr>
        <a:xfrm>
          <a:off x="162600"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371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547880"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573092"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1821831"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kern="1200">
              <a:latin typeface="Arial"/>
            </a:rPr>
            <a:t> 1° das principais característica de SGBD</a:t>
          </a:r>
          <a:endParaRPr lang="pt-BR" sz="1000" kern="1200"/>
        </a:p>
      </dsp:txBody>
      <dsp:txXfrm>
        <a:off x="1821831" y="1543049"/>
        <a:ext cx="2495936" cy="913485"/>
      </dsp:txXfrm>
    </dsp:sp>
    <dsp:sp modelId="{5B644103-B22E-49FA-B89F-6192BC778ACC}">
      <dsp:nvSpPr>
        <dsp:cNvPr id="0" name=""/>
        <dsp:cNvSpPr/>
      </dsp:nvSpPr>
      <dsp:spPr>
        <a:xfrm>
          <a:off x="1821831"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Auto-descrição</a:t>
          </a:r>
          <a:endParaRPr lang="pt-BR" sz="1300" kern="1200"/>
        </a:p>
      </dsp:txBody>
      <dsp:txXfrm>
        <a:off x="1821831" y="2456535"/>
        <a:ext cx="2495936" cy="320954"/>
      </dsp:txXfrm>
    </dsp:sp>
    <dsp:sp modelId="{45A5BF8C-C4D4-41F0-8790-82364092735E}">
      <dsp:nvSpPr>
        <dsp:cNvPr id="0" name=""/>
        <dsp:cNvSpPr/>
      </dsp:nvSpPr>
      <dsp:spPr>
        <a:xfrm>
          <a:off x="1661354"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632468"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DE7C1B8-595B-463E-BC16-2AC10CD455A4}">
      <dsp:nvSpPr>
        <dsp:cNvPr id="0" name=""/>
        <dsp:cNvSpPr/>
      </dsp:nvSpPr>
      <dsp:spPr>
        <a:xfrm rot="8100000">
          <a:off x="304663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6C17FCB-742A-4A39-9A8D-490166DB8C5E}">
      <dsp:nvSpPr>
        <dsp:cNvPr id="0" name=""/>
        <dsp:cNvSpPr/>
      </dsp:nvSpPr>
      <dsp:spPr>
        <a:xfrm>
          <a:off x="307184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89244A0-219B-4771-A8D4-128537BD1C4F}">
      <dsp:nvSpPr>
        <dsp:cNvPr id="0" name=""/>
        <dsp:cNvSpPr/>
      </dsp:nvSpPr>
      <dsp:spPr>
        <a:xfrm>
          <a:off x="3320585"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kern="1200">
              <a:latin typeface="Arial"/>
            </a:rPr>
            <a:t> 2° das principais característica de SGBD</a:t>
          </a:r>
          <a:endParaRPr lang="pt-BR" sz="1000" kern="1200"/>
        </a:p>
      </dsp:txBody>
      <dsp:txXfrm>
        <a:off x="3320585" y="629564"/>
        <a:ext cx="2495936" cy="913485"/>
      </dsp:txXfrm>
    </dsp:sp>
    <dsp:sp modelId="{2C52BDE3-A1AC-4427-B0FB-53F51AC5076D}">
      <dsp:nvSpPr>
        <dsp:cNvPr id="0" name=""/>
        <dsp:cNvSpPr/>
      </dsp:nvSpPr>
      <dsp:spPr>
        <a:xfrm>
          <a:off x="3320585"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t> </a:t>
          </a:r>
          <a:r>
            <a:rPr lang="pt-BR" sz="1300" b="1" kern="1200">
              <a:latin typeface="Arial"/>
            </a:rPr>
            <a:t>Isolamento de dados e programa</a:t>
          </a:r>
          <a:endParaRPr lang="pt-BR" sz="1300" b="1" kern="1200"/>
        </a:p>
      </dsp:txBody>
      <dsp:txXfrm>
        <a:off x="3320585" y="308609"/>
        <a:ext cx="2495936" cy="320954"/>
      </dsp:txXfrm>
    </dsp:sp>
    <dsp:sp modelId="{365E0DE6-312B-4008-B6F4-FAAAF323275A}">
      <dsp:nvSpPr>
        <dsp:cNvPr id="0" name=""/>
        <dsp:cNvSpPr/>
      </dsp:nvSpPr>
      <dsp:spPr>
        <a:xfrm>
          <a:off x="316010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0169893-5611-4FFC-AADF-BCEA4BBF50EF}">
      <dsp:nvSpPr>
        <dsp:cNvPr id="0" name=""/>
        <dsp:cNvSpPr/>
      </dsp:nvSpPr>
      <dsp:spPr>
        <a:xfrm>
          <a:off x="313122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947167E-24FC-4121-A105-6EFC5366D7CA}">
      <dsp:nvSpPr>
        <dsp:cNvPr id="0" name=""/>
        <dsp:cNvSpPr/>
      </dsp:nvSpPr>
      <dsp:spPr>
        <a:xfrm rot="18900000">
          <a:off x="454538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9BA9666-085C-447B-9B98-4DC3CCBB636F}">
      <dsp:nvSpPr>
        <dsp:cNvPr id="0" name=""/>
        <dsp:cNvSpPr/>
      </dsp:nvSpPr>
      <dsp:spPr>
        <a:xfrm>
          <a:off x="457059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D1B2673-26E4-444E-AF6B-CF496EF0C4DA}">
      <dsp:nvSpPr>
        <dsp:cNvPr id="0" name=""/>
        <dsp:cNvSpPr/>
      </dsp:nvSpPr>
      <dsp:spPr>
        <a:xfrm>
          <a:off x="4819339" y="1543049"/>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3</a:t>
          </a:r>
          <a:r>
            <a:rPr lang="pt-BR" sz="1000" b="0" kern="1200"/>
            <a:t>° das principais característica de SGBD</a:t>
          </a:r>
          <a:endParaRPr lang="pt-BR" sz="1000" b="0" kern="1200">
            <a:latin typeface="Arial"/>
          </a:endParaRPr>
        </a:p>
      </dsp:txBody>
      <dsp:txXfrm>
        <a:off x="4819339" y="1543049"/>
        <a:ext cx="2495936" cy="913485"/>
      </dsp:txXfrm>
    </dsp:sp>
    <dsp:sp modelId="{A59A7ECF-4A4B-4C74-BA4E-43091CFEC2FF}">
      <dsp:nvSpPr>
        <dsp:cNvPr id="0" name=""/>
        <dsp:cNvSpPr/>
      </dsp:nvSpPr>
      <dsp:spPr>
        <a:xfrm>
          <a:off x="4819339" y="2456535"/>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Múltiplas Visões</a:t>
          </a:r>
        </a:p>
      </dsp:txBody>
      <dsp:txXfrm>
        <a:off x="4819339" y="2456535"/>
        <a:ext cx="2495936" cy="320954"/>
      </dsp:txXfrm>
    </dsp:sp>
    <dsp:sp modelId="{D002B587-9719-4FA3-A594-1E617DD5848E}">
      <dsp:nvSpPr>
        <dsp:cNvPr id="0" name=""/>
        <dsp:cNvSpPr/>
      </dsp:nvSpPr>
      <dsp:spPr>
        <a:xfrm>
          <a:off x="465886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974287-4732-4FBD-B1EA-501FE53BEA7A}">
      <dsp:nvSpPr>
        <dsp:cNvPr id="0" name=""/>
        <dsp:cNvSpPr/>
      </dsp:nvSpPr>
      <dsp:spPr>
        <a:xfrm>
          <a:off x="462997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403C97A-B12B-439C-8016-57C23820D093}">
      <dsp:nvSpPr>
        <dsp:cNvPr id="0" name=""/>
        <dsp:cNvSpPr/>
      </dsp:nvSpPr>
      <dsp:spPr>
        <a:xfrm rot="8100000">
          <a:off x="6044141"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B224B40-EAB3-4C95-8BDA-63F09DD6483F}">
      <dsp:nvSpPr>
        <dsp:cNvPr id="0" name=""/>
        <dsp:cNvSpPr/>
      </dsp:nvSpPr>
      <dsp:spPr>
        <a:xfrm>
          <a:off x="6069353"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8078819D-80FD-4179-A821-A6ED67403BFD}">
      <dsp:nvSpPr>
        <dsp:cNvPr id="0" name=""/>
        <dsp:cNvSpPr/>
      </dsp:nvSpPr>
      <dsp:spPr>
        <a:xfrm>
          <a:off x="6318093" y="629564"/>
          <a:ext cx="2495936"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pt-BR" sz="1000" b="0" kern="1200"/>
            <a:t> </a:t>
          </a:r>
          <a:r>
            <a:rPr lang="pt-BR" sz="1000" b="0" kern="1200">
              <a:latin typeface="Arial"/>
            </a:rPr>
            <a:t>4</a:t>
          </a:r>
          <a:r>
            <a:rPr lang="pt-BR" sz="1000" b="0" kern="1200"/>
            <a:t>° das principais característica de SGBD</a:t>
          </a:r>
          <a:endParaRPr lang="pt-BR" sz="1000" b="0" kern="1200">
            <a:latin typeface="Arial"/>
          </a:endParaRPr>
        </a:p>
      </dsp:txBody>
      <dsp:txXfrm>
        <a:off x="6318093" y="629564"/>
        <a:ext cx="2495936" cy="913485"/>
      </dsp:txXfrm>
    </dsp:sp>
    <dsp:sp modelId="{4C4F7B2F-1A2D-46FC-A239-CA9A76CA40D0}">
      <dsp:nvSpPr>
        <dsp:cNvPr id="0" name=""/>
        <dsp:cNvSpPr/>
      </dsp:nvSpPr>
      <dsp:spPr>
        <a:xfrm>
          <a:off x="6318093" y="308609"/>
          <a:ext cx="249593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0" kern="1200">
              <a:latin typeface="Arial"/>
            </a:rPr>
            <a:t> </a:t>
          </a:r>
          <a:r>
            <a:rPr lang="pt-BR" sz="1300" b="1" kern="1200">
              <a:latin typeface="Arial"/>
            </a:rPr>
            <a:t>Compartilhamento e Processamento de transações</a:t>
          </a:r>
        </a:p>
      </dsp:txBody>
      <dsp:txXfrm>
        <a:off x="6318093" y="308609"/>
        <a:ext cx="2495936" cy="320954"/>
      </dsp:txXfrm>
    </dsp:sp>
    <dsp:sp modelId="{F952D3EA-B4A8-440E-B2AF-B2B443D6F1D1}">
      <dsp:nvSpPr>
        <dsp:cNvPr id="0" name=""/>
        <dsp:cNvSpPr/>
      </dsp:nvSpPr>
      <dsp:spPr>
        <a:xfrm>
          <a:off x="6157616"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C56C078-905D-45F6-9583-EEC5288AA639}">
      <dsp:nvSpPr>
        <dsp:cNvPr id="0" name=""/>
        <dsp:cNvSpPr/>
      </dsp:nvSpPr>
      <dsp:spPr>
        <a:xfrm>
          <a:off x="612873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054BF5-4CE3-4B63-9CA0-3C090C755647}">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413C2544-814C-4EA1-AD62-4650847AF57E}">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9088C42-2AB4-4A2E-A602-8761B2C8C92B}">
      <dsp:nvSpPr>
        <dsp:cNvPr id="0" name=""/>
        <dsp:cNvSpPr/>
      </dsp:nvSpPr>
      <dsp:spPr>
        <a:xfrm>
          <a:off x="322496"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19FF8FA2-F683-4142-B425-A00D26E8E43B}">
      <dsp:nvSpPr>
        <dsp:cNvPr id="0" name=""/>
        <dsp:cNvSpPr/>
      </dsp:nvSpPr>
      <dsp:spPr>
        <a:xfrm>
          <a:off x="322496"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kern="1200">
              <a:latin typeface="Arial"/>
            </a:rPr>
            <a:t> Atores</a:t>
          </a:r>
          <a:r>
            <a:rPr lang="pt-BR" sz="1300" b="1" kern="1200">
              <a:latin typeface="Arial"/>
            </a:rPr>
            <a:t> no cenário de </a:t>
          </a:r>
          <a:r>
            <a:rPr lang="pt-BR" sz="1300" b="1" kern="1200" err="1">
              <a:latin typeface="Arial"/>
            </a:rPr>
            <a:t>BDs</a:t>
          </a:r>
          <a:endParaRPr lang="pt-BR" sz="1300" b="1" kern="1200"/>
        </a:p>
      </dsp:txBody>
      <dsp:txXfrm>
        <a:off x="322496" y="308609"/>
        <a:ext cx="2453766" cy="320954"/>
      </dsp:txXfrm>
    </dsp:sp>
    <dsp:sp modelId="{A4FDD2E4-96D7-4AC1-B879-A6492E4D35E3}">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8C331ACD-2761-4884-8C9D-FD1E1E4BDA74}">
      <dsp:nvSpPr>
        <dsp:cNvPr id="0" name=""/>
        <dsp:cNvSpPr/>
      </dsp:nvSpPr>
      <dsp:spPr>
        <a:xfrm>
          <a:off x="133133"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10EBA77-ABD5-45E3-A555-F161B04D9EFF}">
      <dsp:nvSpPr>
        <dsp:cNvPr id="0" name=""/>
        <dsp:cNvSpPr/>
      </dsp:nvSpPr>
      <dsp:spPr>
        <a:xfrm rot="18900000">
          <a:off x="1520929"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784C60F-A6BD-4916-A93C-25D330E865FF}">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3AAD617-4984-4431-9B91-CF25FBA290DC}">
      <dsp:nvSpPr>
        <dsp:cNvPr id="0" name=""/>
        <dsp:cNvSpPr/>
      </dsp:nvSpPr>
      <dsp:spPr>
        <a:xfrm>
          <a:off x="1794881"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686C3C42-769F-45F5-97FD-414F13761DDF}">
      <dsp:nvSpPr>
        <dsp:cNvPr id="0" name=""/>
        <dsp:cNvSpPr/>
      </dsp:nvSpPr>
      <dsp:spPr>
        <a:xfrm>
          <a:off x="1794881"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a:t>
          </a:r>
          <a:r>
            <a:rPr lang="pt-BR" sz="1300" b="1" kern="1200" err="1">
              <a:latin typeface="Arial"/>
            </a:rPr>
            <a:t>Workers</a:t>
          </a:r>
          <a:r>
            <a:rPr lang="pt-BR" sz="1300" b="1" kern="1200">
              <a:latin typeface="Arial"/>
            </a:rPr>
            <a:t> – background</a:t>
          </a:r>
        </a:p>
      </dsp:txBody>
      <dsp:txXfrm>
        <a:off x="1794881" y="2456535"/>
        <a:ext cx="2453766" cy="320954"/>
      </dsp:txXfrm>
    </dsp:sp>
    <dsp:sp modelId="{EF6E046E-2113-41F8-888F-9A39CB241424}">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FA97F0-7B08-4B63-9033-6DEDCFE2F528}">
      <dsp:nvSpPr>
        <dsp:cNvPr id="0" name=""/>
        <dsp:cNvSpPr/>
      </dsp:nvSpPr>
      <dsp:spPr>
        <a:xfrm>
          <a:off x="160551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34775324-CF5E-476C-8A1C-55CD939B77B5}">
      <dsp:nvSpPr>
        <dsp:cNvPr id="0" name=""/>
        <dsp:cNvSpPr/>
      </dsp:nvSpPr>
      <dsp:spPr>
        <a:xfrm rot="8100000">
          <a:off x="2993313"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65D0796F-4303-47BD-AB9E-11A9ED6B02CB}">
      <dsp:nvSpPr>
        <dsp:cNvPr id="0" name=""/>
        <dsp:cNvSpPr/>
      </dsp:nvSpPr>
      <dsp:spPr>
        <a:xfrm>
          <a:off x="3018525"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02D1791-0DF6-4745-B706-9911983EF934}">
      <dsp:nvSpPr>
        <dsp:cNvPr id="0" name=""/>
        <dsp:cNvSpPr/>
      </dsp:nvSpPr>
      <dsp:spPr>
        <a:xfrm>
          <a:off x="3267265" y="629564"/>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D0EE62FF-8428-4B40-B39B-FACA09782E67}">
      <dsp:nvSpPr>
        <dsp:cNvPr id="0" name=""/>
        <dsp:cNvSpPr/>
      </dsp:nvSpPr>
      <dsp:spPr>
        <a:xfrm>
          <a:off x="3267265" y="308609"/>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Vantagens da abordagem de </a:t>
          </a:r>
          <a:r>
            <a:rPr lang="pt-BR" sz="1300" b="1" kern="1200" err="1">
              <a:latin typeface="Arial"/>
            </a:rPr>
            <a:t>SGBDs</a:t>
          </a:r>
          <a:endParaRPr lang="pt-BR" sz="1300" b="1" kern="1200">
            <a:latin typeface="Arial"/>
          </a:endParaRPr>
        </a:p>
      </dsp:txBody>
      <dsp:txXfrm>
        <a:off x="3267265" y="308609"/>
        <a:ext cx="2453766" cy="320954"/>
      </dsp:txXfrm>
    </dsp:sp>
    <dsp:sp modelId="{14996CFD-28F2-4185-A440-D5A135677E79}">
      <dsp:nvSpPr>
        <dsp:cNvPr id="0" name=""/>
        <dsp:cNvSpPr/>
      </dsp:nvSpPr>
      <dsp:spPr>
        <a:xfrm>
          <a:off x="3106788"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F010418-D12B-4013-9437-D5C739F5C261}">
      <dsp:nvSpPr>
        <dsp:cNvPr id="0" name=""/>
        <dsp:cNvSpPr/>
      </dsp:nvSpPr>
      <dsp:spPr>
        <a:xfrm>
          <a:off x="3077902"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692A85D3-FDB9-44F9-9453-333737CBC7DF}">
      <dsp:nvSpPr>
        <dsp:cNvPr id="0" name=""/>
        <dsp:cNvSpPr/>
      </dsp:nvSpPr>
      <dsp:spPr>
        <a:xfrm rot="18900000">
          <a:off x="446569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69B92A-22A4-4F6B-BA8B-7F7CCF50004C}">
      <dsp:nvSpPr>
        <dsp:cNvPr id="0" name=""/>
        <dsp:cNvSpPr/>
      </dsp:nvSpPr>
      <dsp:spPr>
        <a:xfrm>
          <a:off x="449091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02860D6-7000-457D-9C73-800599220972}">
      <dsp:nvSpPr>
        <dsp:cNvPr id="0" name=""/>
        <dsp:cNvSpPr/>
      </dsp:nvSpPr>
      <dsp:spPr>
        <a:xfrm>
          <a:off x="4739649" y="1543049"/>
          <a:ext cx="2453766" cy="913485"/>
        </a:xfrm>
        <a:prstGeom prst="rect">
          <a:avLst/>
        </a:prstGeom>
        <a:noFill/>
        <a:ln>
          <a:noFill/>
        </a:ln>
        <a:effectLst/>
      </dsp:spPr>
      <dsp:style>
        <a:lnRef idx="0">
          <a:scrgbClr r="0" g="0" b="0"/>
        </a:lnRef>
        <a:fillRef idx="0">
          <a:scrgbClr r="0" g="0" b="0"/>
        </a:fillRef>
        <a:effectRef idx="0">
          <a:scrgbClr r="0" g="0" b="0"/>
        </a:effectRef>
        <a:fontRef idx="minor"/>
      </dsp:style>
    </dsp:sp>
    <dsp:sp modelId="{9EBA20AF-525B-4E85-ACF8-3514D312C015}">
      <dsp:nvSpPr>
        <dsp:cNvPr id="0" name=""/>
        <dsp:cNvSpPr/>
      </dsp:nvSpPr>
      <dsp:spPr>
        <a:xfrm>
          <a:off x="4739649" y="2456535"/>
          <a:ext cx="2453766"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Quando não utilizar </a:t>
          </a:r>
          <a:r>
            <a:rPr lang="pt-BR" sz="1300" b="1" kern="1200" err="1">
              <a:latin typeface="Arial"/>
            </a:rPr>
            <a:t>SGBDs</a:t>
          </a:r>
          <a:endParaRPr lang="pt-BR" sz="1300" b="1" kern="1200">
            <a:latin typeface="Arial"/>
          </a:endParaRPr>
        </a:p>
      </dsp:txBody>
      <dsp:txXfrm>
        <a:off x="4739649" y="2456535"/>
        <a:ext cx="2453766" cy="320954"/>
      </dsp:txXfrm>
    </dsp:sp>
    <dsp:sp modelId="{0CFB56D4-E79A-429A-9920-BDF9AB1C5AF7}">
      <dsp:nvSpPr>
        <dsp:cNvPr id="0" name=""/>
        <dsp:cNvSpPr/>
      </dsp:nvSpPr>
      <dsp:spPr>
        <a:xfrm>
          <a:off x="457917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A8ADBCC6-9D2D-411F-AA91-7D2A08E9E4E6}">
      <dsp:nvSpPr>
        <dsp:cNvPr id="0" name=""/>
        <dsp:cNvSpPr/>
      </dsp:nvSpPr>
      <dsp:spPr>
        <a:xfrm>
          <a:off x="45502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3C7927-608B-4F9D-9962-2A1FEB311526}">
      <dsp:nvSpPr>
        <dsp:cNvPr id="0" name=""/>
        <dsp:cNvSpPr/>
      </dsp:nvSpPr>
      <dsp:spPr>
        <a:xfrm>
          <a:off x="234578" y="82193"/>
          <a:ext cx="1827426" cy="1827426"/>
        </a:xfrm>
        <a:prstGeom prst="circularArrow">
          <a:avLst>
            <a:gd name="adj1" fmla="val 4668"/>
            <a:gd name="adj2" fmla="val 272909"/>
            <a:gd name="adj3" fmla="val 13532928"/>
            <a:gd name="adj4" fmla="val 17571858"/>
            <a:gd name="adj5" fmla="val 484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DEC6CF-E3C3-4794-B062-D4122D166A07}">
      <dsp:nvSpPr>
        <dsp:cNvPr id="0" name=""/>
        <dsp:cNvSpPr/>
      </dsp:nvSpPr>
      <dsp:spPr>
        <a:xfrm>
          <a:off x="656567" y="85395"/>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Requisitos</a:t>
          </a:r>
          <a:endParaRPr lang="pt-BR" sz="1000" b="1" kern="1200"/>
        </a:p>
      </dsp:txBody>
      <dsp:txXfrm>
        <a:off x="680571" y="109399"/>
        <a:ext cx="935441" cy="443716"/>
      </dsp:txXfrm>
    </dsp:sp>
    <dsp:sp modelId="{6BD8B136-57C9-4DC8-9473-F945FFC327CA}">
      <dsp:nvSpPr>
        <dsp:cNvPr id="0" name=""/>
        <dsp:cNvSpPr/>
      </dsp:nvSpPr>
      <dsp:spPr>
        <a:xfrm>
          <a:off x="1312734"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Desenvolver</a:t>
          </a:r>
          <a:endParaRPr lang="pt-BR" sz="1000" b="1" kern="1200"/>
        </a:p>
      </dsp:txBody>
      <dsp:txXfrm>
        <a:off x="1336738" y="765567"/>
        <a:ext cx="935441" cy="443716"/>
      </dsp:txXfrm>
    </dsp:sp>
    <dsp:sp modelId="{7992E01A-1FFF-40E8-AB64-B7297B7612B8}">
      <dsp:nvSpPr>
        <dsp:cNvPr id="0" name=""/>
        <dsp:cNvSpPr/>
      </dsp:nvSpPr>
      <dsp:spPr>
        <a:xfrm>
          <a:off x="656567" y="1397730"/>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Testar</a:t>
          </a:r>
          <a:endParaRPr lang="pt-BR" sz="1000" b="1" kern="1200"/>
        </a:p>
      </dsp:txBody>
      <dsp:txXfrm>
        <a:off x="680571" y="1421734"/>
        <a:ext cx="935441" cy="443716"/>
      </dsp:txXfrm>
    </dsp:sp>
    <dsp:sp modelId="{6627D9F8-85E9-4ED2-830A-1D33D17D58C2}">
      <dsp:nvSpPr>
        <dsp:cNvPr id="0" name=""/>
        <dsp:cNvSpPr/>
      </dsp:nvSpPr>
      <dsp:spPr>
        <a:xfrm>
          <a:off x="400" y="741563"/>
          <a:ext cx="983449" cy="491724"/>
        </a:xfrm>
        <a:prstGeom prst="roundRect">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rtl="0">
            <a:lnSpc>
              <a:spcPct val="90000"/>
            </a:lnSpc>
            <a:spcBef>
              <a:spcPct val="0"/>
            </a:spcBef>
            <a:spcAft>
              <a:spcPct val="35000"/>
            </a:spcAft>
            <a:buNone/>
          </a:pPr>
          <a:r>
            <a:rPr lang="pt-BR" sz="1000" b="1" kern="1200">
              <a:latin typeface="Arial"/>
            </a:rPr>
            <a:t> Aprimorar</a:t>
          </a:r>
          <a:endParaRPr lang="pt-BR" sz="1000" b="1" kern="1200"/>
        </a:p>
      </dsp:txBody>
      <dsp:txXfrm>
        <a:off x="24404" y="765567"/>
        <a:ext cx="935441" cy="443716"/>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é modelagem?</a:t>
          </a:r>
          <a:endParaRPr lang="pt-BR" sz="1300" b="1" kern="1200"/>
        </a:p>
      </dsp:txBody>
      <dsp:txXfrm>
        <a:off x="321049" y="308609"/>
        <a:ext cx="3067207" cy="320954"/>
      </dsp:txXfrm>
    </dsp:sp>
    <dsp:sp modelId="{AC956DE1-7691-4720-A44D-78124E93B7ED}">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rtl="0">
            <a:lnSpc>
              <a:spcPct val="90000"/>
            </a:lnSpc>
            <a:spcBef>
              <a:spcPct val="0"/>
            </a:spcBef>
            <a:spcAft>
              <a:spcPct val="35000"/>
            </a:spcAft>
            <a:buNone/>
            <a:defRPr b="1"/>
          </a:pPr>
          <a:r>
            <a:rPr lang="pt-BR" sz="1300" b="1" kern="1200">
              <a:latin typeface="Arial"/>
            </a:rPr>
            <a:t> Primeiro contato com modelagem de dados</a:t>
          </a:r>
        </a:p>
      </dsp:txBody>
      <dsp:txXfrm>
        <a:off x="2161529" y="2456535"/>
        <a:ext cx="3067207" cy="320954"/>
      </dsp:txXfrm>
    </dsp:sp>
    <dsp:sp modelId="{B71A846B-A183-4009-9341-17348350307A}">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97216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2550" bIns="0" numCol="1" spcCol="1270" anchor="ctr" anchorCtr="0">
          <a:noAutofit/>
        </a:bodyPr>
        <a:lstStyle/>
        <a:p>
          <a:pPr marL="0" lvl="0" indent="0" algn="l" defTabSz="577850">
            <a:lnSpc>
              <a:spcPct val="90000"/>
            </a:lnSpc>
            <a:spcBef>
              <a:spcPct val="0"/>
            </a:spcBef>
            <a:spcAft>
              <a:spcPct val="35000"/>
            </a:spcAft>
            <a:buNone/>
            <a:defRPr b="1"/>
          </a:pPr>
          <a:r>
            <a:rPr lang="pt-BR" sz="1300" b="1" kern="1200">
              <a:latin typeface="Arial"/>
            </a:rPr>
            <a:t> O que SQL e comandos básicos</a:t>
          </a:r>
        </a:p>
      </dsp:txBody>
      <dsp:txXfrm>
        <a:off x="4002009" y="308609"/>
        <a:ext cx="3067207" cy="320954"/>
      </dsp:txXfrm>
    </dsp:sp>
    <dsp:sp modelId="{52280603-14D9-4310-AE69-91A38DFA34F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81264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FBAA108-4A57-4247-A978-FA5C3675FE6A}">
      <dsp:nvSpPr>
        <dsp:cNvPr id="0" name=""/>
        <dsp:cNvSpPr/>
      </dsp:nvSpPr>
      <dsp:spPr>
        <a:xfrm>
          <a:off x="453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Delimitando o contexto dos dados</a:t>
          </a:r>
          <a:endParaRPr lang="pt-BR" sz="1200" kern="1200"/>
        </a:p>
      </dsp:txBody>
      <dsp:txXfrm>
        <a:off x="28618" y="1329570"/>
        <a:ext cx="1220793" cy="774180"/>
      </dsp:txXfrm>
    </dsp:sp>
    <dsp:sp modelId="{56B6F40C-E7D4-46D9-AE00-55A5546C9F1B}">
      <dsp:nvSpPr>
        <dsp:cNvPr id="0" name=""/>
        <dsp:cNvSpPr/>
      </dsp:nvSpPr>
      <dsp:spPr>
        <a:xfrm>
          <a:off x="726558"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425F8B16-CEF0-4A50-9950-3A401519A8B6}">
      <dsp:nvSpPr>
        <dsp:cNvPr id="0" name=""/>
        <dsp:cNvSpPr/>
      </dsp:nvSpPr>
      <dsp:spPr>
        <a:xfrm>
          <a:off x="286524"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t>
          </a:r>
          <a:r>
            <a:rPr lang="pt-BR" sz="1400" kern="1200" err="1">
              <a:latin typeface="Arial"/>
            </a:rPr>
            <a:t>Mini-mundo</a:t>
          </a:r>
          <a:endParaRPr lang="pt-BR" sz="1400" kern="1200"/>
        </a:p>
      </dsp:txBody>
      <dsp:txXfrm>
        <a:off x="299662" y="2140975"/>
        <a:ext cx="1101692" cy="422280"/>
      </dsp:txXfrm>
    </dsp:sp>
    <dsp:sp modelId="{16CDAEAD-A322-4A65-BA33-A2D7B18EF6BE}">
      <dsp:nvSpPr>
        <dsp:cNvPr id="0" name=""/>
        <dsp:cNvSpPr/>
      </dsp:nvSpPr>
      <dsp:spPr>
        <a:xfrm>
          <a:off x="1595272"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Requisitos para criação do modelo</a:t>
          </a:r>
          <a:endParaRPr lang="pt-BR" sz="1200" kern="1200"/>
        </a:p>
      </dsp:txBody>
      <dsp:txXfrm>
        <a:off x="1619358" y="1553848"/>
        <a:ext cx="1220793" cy="774180"/>
      </dsp:txXfrm>
    </dsp:sp>
    <dsp:sp modelId="{61F54042-6EBB-4017-BF39-EA1DFB27A06C}">
      <dsp:nvSpPr>
        <dsp:cNvPr id="0" name=""/>
        <dsp:cNvSpPr/>
      </dsp:nvSpPr>
      <dsp:spPr>
        <a:xfrm>
          <a:off x="2306724" y="677628"/>
          <a:ext cx="1514350" cy="1514350"/>
        </a:xfrm>
        <a:prstGeom prst="circularArrow">
          <a:avLst>
            <a:gd name="adj1" fmla="val 2507"/>
            <a:gd name="adj2" fmla="val 303872"/>
            <a:gd name="adj3" fmla="val 19520617"/>
            <a:gd name="adj4" fmla="val 12575511"/>
            <a:gd name="adj5" fmla="val 292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2DB1A9FB-A4B6-4EB5-9138-368167952120}">
      <dsp:nvSpPr>
        <dsp:cNvPr id="0" name=""/>
        <dsp:cNvSpPr/>
      </dsp:nvSpPr>
      <dsp:spPr>
        <a:xfrm>
          <a:off x="1877265"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Alto nível</a:t>
          </a:r>
          <a:endParaRPr lang="pt-BR" sz="1400" kern="1200"/>
        </a:p>
      </dsp:txBody>
      <dsp:txXfrm>
        <a:off x="1890403" y="1094344"/>
        <a:ext cx="1101692" cy="422280"/>
      </dsp:txXfrm>
    </dsp:sp>
    <dsp:sp modelId="{587E7348-A3CB-451B-874C-1DE174BFFB31}">
      <dsp:nvSpPr>
        <dsp:cNvPr id="0" name=""/>
        <dsp:cNvSpPr/>
      </dsp:nvSpPr>
      <dsp:spPr>
        <a:xfrm>
          <a:off x="3186013"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 Definindo estrutura relacional</a:t>
          </a:r>
          <a:endParaRPr lang="pt-BR" sz="1200" kern="1200"/>
        </a:p>
      </dsp:txBody>
      <dsp:txXfrm>
        <a:off x="3210099" y="1329570"/>
        <a:ext cx="1220793" cy="774180"/>
      </dsp:txXfrm>
    </dsp:sp>
    <dsp:sp modelId="{180C0A62-69DB-4AFC-9EDD-269CBF867F1E}">
      <dsp:nvSpPr>
        <dsp:cNvPr id="0" name=""/>
        <dsp:cNvSpPr/>
      </dsp:nvSpPr>
      <dsp:spPr>
        <a:xfrm>
          <a:off x="3908040" y="1586729"/>
          <a:ext cx="1352204" cy="1352204"/>
        </a:xfrm>
        <a:prstGeom prst="leftCircularArrow">
          <a:avLst>
            <a:gd name="adj1" fmla="val 2808"/>
            <a:gd name="adj2" fmla="val 342700"/>
            <a:gd name="adj3" fmla="val 2118211"/>
            <a:gd name="adj4" fmla="val 9024489"/>
            <a:gd name="adj5" fmla="val 3275"/>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39EF6550-BD92-4F24-9039-8926E8497C48}">
      <dsp:nvSpPr>
        <dsp:cNvPr id="0" name=""/>
        <dsp:cNvSpPr/>
      </dsp:nvSpPr>
      <dsp:spPr>
        <a:xfrm>
          <a:off x="3468006" y="2127837"/>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Esquema</a:t>
          </a:r>
          <a:endParaRPr lang="pt-BR" sz="1400" kern="1200"/>
        </a:p>
      </dsp:txBody>
      <dsp:txXfrm>
        <a:off x="3481144" y="2140975"/>
        <a:ext cx="1101692" cy="422280"/>
      </dsp:txXfrm>
    </dsp:sp>
    <dsp:sp modelId="{1B2065F6-AB48-4A60-B1D5-A4CF732B9D3E}">
      <dsp:nvSpPr>
        <dsp:cNvPr id="0" name=""/>
        <dsp:cNvSpPr/>
      </dsp:nvSpPr>
      <dsp:spPr>
        <a:xfrm>
          <a:off x="4776754" y="1305484"/>
          <a:ext cx="1268965" cy="1046630"/>
        </a:xfrm>
        <a:prstGeom prst="roundRect">
          <a:avLst>
            <a:gd name="adj" fmla="val 10000"/>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2860" tIns="22860" rIns="22860" bIns="22860" numCol="1" spcCol="1270" anchor="t" anchorCtr="0">
          <a:noAutofit/>
        </a:bodyPr>
        <a:lstStyle/>
        <a:p>
          <a:pPr marL="114300" lvl="1" indent="-114300" algn="l" defTabSz="533400" rtl="0">
            <a:lnSpc>
              <a:spcPct val="90000"/>
            </a:lnSpc>
            <a:spcBef>
              <a:spcPct val="0"/>
            </a:spcBef>
            <a:spcAft>
              <a:spcPct val="15000"/>
            </a:spcAft>
            <a:buChar char="•"/>
          </a:pPr>
          <a:r>
            <a:rPr lang="pt-BR" sz="1200" kern="1200">
              <a:latin typeface="Arial"/>
            </a:rPr>
            <a:t>Implementando -  criando o DB.</a:t>
          </a:r>
        </a:p>
      </dsp:txBody>
      <dsp:txXfrm>
        <a:off x="4800840" y="1553848"/>
        <a:ext cx="1220793" cy="774180"/>
      </dsp:txXfrm>
    </dsp:sp>
    <dsp:sp modelId="{64D903CD-3889-404C-B34E-5CD9E6009B2B}">
      <dsp:nvSpPr>
        <dsp:cNvPr id="0" name=""/>
        <dsp:cNvSpPr/>
      </dsp:nvSpPr>
      <dsp:spPr>
        <a:xfrm>
          <a:off x="5058746" y="1081206"/>
          <a:ext cx="1127968" cy="448556"/>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17780" rIns="26670" bIns="1778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SGBD</a:t>
          </a:r>
        </a:p>
      </dsp:txBody>
      <dsp:txXfrm>
        <a:off x="5071884" y="1094344"/>
        <a:ext cx="1101692" cy="42228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5C63B2E-8803-4BB4-99A8-639C19739F6C}">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FB00EA-94BA-4C88-AE7D-299B3EEE52A9}">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C193E3C-C57C-4617-B565-8D2A1C738F19}">
      <dsp:nvSpPr>
        <dsp:cNvPr id="0" name=""/>
        <dsp:cNvSpPr/>
      </dsp:nvSpPr>
      <dsp:spPr>
        <a:xfrm>
          <a:off x="32104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28CCB74-E916-40BA-AAA3-59F81934C66E}">
      <dsp:nvSpPr>
        <dsp:cNvPr id="0" name=""/>
        <dsp:cNvSpPr/>
      </dsp:nvSpPr>
      <dsp:spPr>
        <a:xfrm>
          <a:off x="32104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 Modelos</a:t>
          </a:r>
        </a:p>
      </dsp:txBody>
      <dsp:txXfrm>
        <a:off x="321049" y="308609"/>
        <a:ext cx="3067207" cy="320954"/>
      </dsp:txXfrm>
    </dsp:sp>
    <dsp:sp modelId="{46C17CDE-901C-4586-92C0-127BFDFF6E63}">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96F81C5-ED87-411C-9900-5ADF258BF15D}">
      <dsp:nvSpPr>
        <dsp:cNvPr id="0" name=""/>
        <dsp:cNvSpPr/>
      </dsp:nvSpPr>
      <dsp:spPr>
        <a:xfrm>
          <a:off x="13106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B40DF85-DE47-4498-83BD-20D48B00C1B0}">
      <dsp:nvSpPr>
        <dsp:cNvPr id="0" name=""/>
        <dsp:cNvSpPr/>
      </dsp:nvSpPr>
      <dsp:spPr>
        <a:xfrm rot="18900000">
          <a:off x="1887577"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6D5B7DE-4DB1-41EF-AA52-0FBEF578FAB0}">
      <dsp:nvSpPr>
        <dsp:cNvPr id="0" name=""/>
        <dsp:cNvSpPr/>
      </dsp:nvSpPr>
      <dsp:spPr>
        <a:xfrm>
          <a:off x="1912789"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E57C79F-0A3D-4BA4-9B93-6A23F1F57A41}">
      <dsp:nvSpPr>
        <dsp:cNvPr id="0" name=""/>
        <dsp:cNvSpPr/>
      </dsp:nvSpPr>
      <dsp:spPr>
        <a:xfrm>
          <a:off x="2161529" y="1543049"/>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5FAF9945-F183-496D-97D3-E177F800F6DE}">
      <dsp:nvSpPr>
        <dsp:cNvPr id="0" name=""/>
        <dsp:cNvSpPr/>
      </dsp:nvSpPr>
      <dsp:spPr>
        <a:xfrm>
          <a:off x="2161529" y="2456535"/>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b="1" kern="1200">
              <a:latin typeface="Arial"/>
            </a:rPr>
            <a:t>Esquemas</a:t>
          </a:r>
        </a:p>
      </dsp:txBody>
      <dsp:txXfrm>
        <a:off x="2161529" y="2456535"/>
        <a:ext cx="3067207" cy="320954"/>
      </dsp:txXfrm>
    </dsp:sp>
    <dsp:sp modelId="{293A38AC-58B9-4CF5-A440-FB2BFE2AF045}">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4DF11EE-0C5F-4419-8970-4C5A1E6331E2}">
      <dsp:nvSpPr>
        <dsp:cNvPr id="0" name=""/>
        <dsp:cNvSpPr/>
      </dsp:nvSpPr>
      <dsp:spPr>
        <a:xfrm>
          <a:off x="197154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9EE0B0DC-FD1E-4F49-814B-59B1C7B399A8}">
      <dsp:nvSpPr>
        <dsp:cNvPr id="0" name=""/>
        <dsp:cNvSpPr/>
      </dsp:nvSpPr>
      <dsp:spPr>
        <a:xfrm rot="8100000">
          <a:off x="37280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6BD1596-B48E-481B-8C44-ECECE004AD12}">
      <dsp:nvSpPr>
        <dsp:cNvPr id="0" name=""/>
        <dsp:cNvSpPr/>
      </dsp:nvSpPr>
      <dsp:spPr>
        <a:xfrm>
          <a:off x="37532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7D4223E-7228-4E2F-89AA-AE0ABD5F4865}">
      <dsp:nvSpPr>
        <dsp:cNvPr id="0" name=""/>
        <dsp:cNvSpPr/>
      </dsp:nvSpPr>
      <dsp:spPr>
        <a:xfrm>
          <a:off x="4002009" y="629564"/>
          <a:ext cx="3067207" cy="913485"/>
        </a:xfrm>
        <a:prstGeom prst="rect">
          <a:avLst/>
        </a:prstGeom>
        <a:noFill/>
        <a:ln>
          <a:noFill/>
        </a:ln>
        <a:effectLst/>
      </dsp:spPr>
      <dsp:style>
        <a:lnRef idx="0">
          <a:scrgbClr r="0" g="0" b="0"/>
        </a:lnRef>
        <a:fillRef idx="0">
          <a:scrgbClr r="0" g="0" b="0"/>
        </a:fillRef>
        <a:effectRef idx="0">
          <a:scrgbClr r="0" g="0" b="0"/>
        </a:effectRef>
        <a:fontRef idx="minor"/>
      </dsp:style>
    </dsp:sp>
    <dsp:sp modelId="{31329750-A9F7-4CA7-9BDB-29F4A9C1D504}">
      <dsp:nvSpPr>
        <dsp:cNvPr id="0" name=""/>
        <dsp:cNvSpPr/>
      </dsp:nvSpPr>
      <dsp:spPr>
        <a:xfrm>
          <a:off x="4002009" y="308609"/>
          <a:ext cx="3067207"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Instâncias</a:t>
          </a:r>
        </a:p>
      </dsp:txBody>
      <dsp:txXfrm>
        <a:off x="4002009" y="308609"/>
        <a:ext cx="3067207" cy="320954"/>
      </dsp:txXfrm>
    </dsp:sp>
    <dsp:sp modelId="{E21437CD-CD44-4D94-A7B5-5CEF03657F21}">
      <dsp:nvSpPr>
        <dsp:cNvPr id="0" name=""/>
        <dsp:cNvSpPr/>
      </dsp:nvSpPr>
      <dsp:spPr>
        <a:xfrm>
          <a:off x="38415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C307734D-2D88-4E61-AA39-F99C1EE7EEA6}">
      <dsp:nvSpPr>
        <dsp:cNvPr id="0" name=""/>
        <dsp:cNvSpPr/>
      </dsp:nvSpPr>
      <dsp:spPr>
        <a:xfrm>
          <a:off x="3812020"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B0B2FA-ACF0-4A86-84EC-155F3C56E048}">
      <dsp:nvSpPr>
        <dsp:cNvPr id="0" name=""/>
        <dsp:cNvSpPr/>
      </dsp:nvSpPr>
      <dsp:spPr>
        <a:xfrm>
          <a:off x="0" y="1828800"/>
          <a:ext cx="7213839"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8121035C-D75E-42FE-ABCB-D5D4B3A310DD}">
      <dsp:nvSpPr>
        <dsp:cNvPr id="0" name=""/>
        <dsp:cNvSpPr/>
      </dsp:nvSpPr>
      <dsp:spPr>
        <a:xfrm rot="8100000">
          <a:off x="57621"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7E284-4D6E-4F06-B252-9E5FAD31F56A}">
      <dsp:nvSpPr>
        <dsp:cNvPr id="0" name=""/>
        <dsp:cNvSpPr/>
      </dsp:nvSpPr>
      <dsp:spPr>
        <a:xfrm>
          <a:off x="87502"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F65DF309-A754-4BCF-BF20-8A4123FF6456}">
      <dsp:nvSpPr>
        <dsp:cNvPr id="0" name=""/>
        <dsp:cNvSpPr/>
      </dsp:nvSpPr>
      <dsp:spPr>
        <a:xfrm>
          <a:off x="382304"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2009</a:t>
          </a:r>
          <a:endParaRPr lang="pt-BR" sz="1100" kern="1200"/>
        </a:p>
      </dsp:txBody>
      <dsp:txXfrm>
        <a:off x="382304" y="746150"/>
        <a:ext cx="2400558" cy="1082649"/>
      </dsp:txXfrm>
    </dsp:sp>
    <dsp:sp modelId="{5121F45E-1AA5-418C-89A4-15C554A1D5AE}">
      <dsp:nvSpPr>
        <dsp:cNvPr id="0" name=""/>
        <dsp:cNvSpPr/>
      </dsp:nvSpPr>
      <dsp:spPr>
        <a:xfrm>
          <a:off x="382304"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b="0" kern="1200"/>
            <a:t>Redes de computadores</a:t>
          </a:r>
          <a:endParaRPr lang="pt-BR" sz="1400" kern="1200"/>
        </a:p>
      </dsp:txBody>
      <dsp:txXfrm>
        <a:off x="382304" y="365759"/>
        <a:ext cx="2400558" cy="380390"/>
      </dsp:txXfrm>
    </dsp:sp>
    <dsp:sp modelId="{931AA499-B491-4A02-A218-A79BA6414E60}">
      <dsp:nvSpPr>
        <dsp:cNvPr id="0" name=""/>
        <dsp:cNvSpPr/>
      </dsp:nvSpPr>
      <dsp:spPr>
        <a:xfrm>
          <a:off x="192109"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845BCCC-7F9E-451D-9FB2-6BCC3A670F70}">
      <dsp:nvSpPr>
        <dsp:cNvPr id="0" name=""/>
        <dsp:cNvSpPr/>
      </dsp:nvSpPr>
      <dsp:spPr>
        <a:xfrm>
          <a:off x="15787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875E11D-B3FF-4FA8-A0C5-63C45C03959A}">
      <dsp:nvSpPr>
        <dsp:cNvPr id="0" name=""/>
        <dsp:cNvSpPr/>
      </dsp:nvSpPr>
      <dsp:spPr>
        <a:xfrm rot="18900000">
          <a:off x="149687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8450CE6-FFCB-4292-9283-FFA8FC2E7EAD}">
      <dsp:nvSpPr>
        <dsp:cNvPr id="0" name=""/>
        <dsp:cNvSpPr/>
      </dsp:nvSpPr>
      <dsp:spPr>
        <a:xfrm>
          <a:off x="152675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6125A0A-D7DA-47AE-9E78-872A90D274CE}">
      <dsp:nvSpPr>
        <dsp:cNvPr id="0" name=""/>
        <dsp:cNvSpPr/>
      </dsp:nvSpPr>
      <dsp:spPr>
        <a:xfrm>
          <a:off x="1821561"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kern="1200">
              <a:latin typeface="Arial"/>
            </a:rPr>
            <a:t>2012</a:t>
          </a:r>
          <a:endParaRPr lang="pt-BR" sz="1100" kern="1200"/>
        </a:p>
      </dsp:txBody>
      <dsp:txXfrm>
        <a:off x="1821561" y="1828800"/>
        <a:ext cx="2400558" cy="1082649"/>
      </dsp:txXfrm>
    </dsp:sp>
    <dsp:sp modelId="{88DDAD45-EE64-4166-8EF0-F7C676D6952B}">
      <dsp:nvSpPr>
        <dsp:cNvPr id="0" name=""/>
        <dsp:cNvSpPr/>
      </dsp:nvSpPr>
      <dsp:spPr>
        <a:xfrm>
          <a:off x="1821561"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Programação</a:t>
          </a:r>
          <a:endParaRPr lang="pt-BR" sz="1400" kern="1200"/>
        </a:p>
      </dsp:txBody>
      <dsp:txXfrm>
        <a:off x="1821561" y="2911449"/>
        <a:ext cx="2400558" cy="380390"/>
      </dsp:txXfrm>
    </dsp:sp>
    <dsp:sp modelId="{956F4F7A-B7CF-4C64-A9BC-BD814E847B25}">
      <dsp:nvSpPr>
        <dsp:cNvPr id="0" name=""/>
        <dsp:cNvSpPr/>
      </dsp:nvSpPr>
      <dsp:spPr>
        <a:xfrm>
          <a:off x="163136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1673826F-8F33-4F2C-A356-D3B04F2F8762}">
      <dsp:nvSpPr>
        <dsp:cNvPr id="0" name=""/>
        <dsp:cNvSpPr/>
      </dsp:nvSpPr>
      <dsp:spPr>
        <a:xfrm>
          <a:off x="159713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4D376D2-ADCD-4EC7-906F-CFEAB54ED67F}">
      <dsp:nvSpPr>
        <dsp:cNvPr id="0" name=""/>
        <dsp:cNvSpPr/>
      </dsp:nvSpPr>
      <dsp:spPr>
        <a:xfrm rot="8100000">
          <a:off x="2936135"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BBE1650-EAC2-4EBE-8E58-9D1D4735BC51}">
      <dsp:nvSpPr>
        <dsp:cNvPr id="0" name=""/>
        <dsp:cNvSpPr/>
      </dsp:nvSpPr>
      <dsp:spPr>
        <a:xfrm>
          <a:off x="2966015"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B673F781-EA21-499A-94E9-E2AC1AD27FC8}">
      <dsp:nvSpPr>
        <dsp:cNvPr id="0" name=""/>
        <dsp:cNvSpPr/>
      </dsp:nvSpPr>
      <dsp:spPr>
        <a:xfrm>
          <a:off x="3260818" y="74615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9850" rIns="69850" bIns="104775" numCol="1" spcCol="1270" anchor="t" anchorCtr="0">
          <a:noAutofit/>
        </a:bodyPr>
        <a:lstStyle/>
        <a:p>
          <a:pPr marL="0" lvl="0" indent="0" algn="l" defTabSz="488950">
            <a:lnSpc>
              <a:spcPct val="90000"/>
            </a:lnSpc>
            <a:spcBef>
              <a:spcPct val="0"/>
            </a:spcBef>
            <a:spcAft>
              <a:spcPct val="35000"/>
            </a:spcAft>
            <a:buNone/>
          </a:pPr>
          <a:r>
            <a:rPr lang="pt-BR" sz="1100" kern="1200">
              <a:latin typeface="Arial"/>
            </a:rPr>
            <a:t> 2014</a:t>
          </a:r>
          <a:endParaRPr lang="pt-BR" sz="1100" kern="1200"/>
        </a:p>
      </dsp:txBody>
      <dsp:txXfrm>
        <a:off x="3260818" y="746150"/>
        <a:ext cx="2400558" cy="1082649"/>
      </dsp:txXfrm>
    </dsp:sp>
    <dsp:sp modelId="{9D48930A-7C6B-4DFE-A866-11B6C3304BF0}">
      <dsp:nvSpPr>
        <dsp:cNvPr id="0" name=""/>
        <dsp:cNvSpPr/>
      </dsp:nvSpPr>
      <dsp:spPr>
        <a:xfrm>
          <a:off x="3260818" y="36575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pt-BR" sz="1400" kern="1200">
              <a:latin typeface="Arial"/>
            </a:rPr>
            <a:t> Gerenciamento de Projetos</a:t>
          </a:r>
          <a:endParaRPr lang="pt-BR" sz="1400" kern="1200"/>
        </a:p>
      </dsp:txBody>
      <dsp:txXfrm>
        <a:off x="3260818" y="365759"/>
        <a:ext cx="2400558" cy="380390"/>
      </dsp:txXfrm>
    </dsp:sp>
    <dsp:sp modelId="{10D413D9-5D6C-4891-A5A5-4D9E77D0381E}">
      <dsp:nvSpPr>
        <dsp:cNvPr id="0" name=""/>
        <dsp:cNvSpPr/>
      </dsp:nvSpPr>
      <dsp:spPr>
        <a:xfrm>
          <a:off x="3070623"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0ED263E7-F2C3-462A-B48C-7C0356FBD6CF}">
      <dsp:nvSpPr>
        <dsp:cNvPr id="0" name=""/>
        <dsp:cNvSpPr/>
      </dsp:nvSpPr>
      <dsp:spPr>
        <a:xfrm>
          <a:off x="30354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F5D9C7-2E58-4AA5-B9E4-65C3EC9D62DC}">
      <dsp:nvSpPr>
        <dsp:cNvPr id="0" name=""/>
        <dsp:cNvSpPr/>
      </dsp:nvSpPr>
      <dsp:spPr>
        <a:xfrm rot="18900000">
          <a:off x="4375391"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F82377C-CB72-44B0-B6AC-BCE5F5749904}">
      <dsp:nvSpPr>
        <dsp:cNvPr id="0" name=""/>
        <dsp:cNvSpPr/>
      </dsp:nvSpPr>
      <dsp:spPr>
        <a:xfrm>
          <a:off x="4405272"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AF53F04-5860-4731-9BD7-546104319E4B}">
      <dsp:nvSpPr>
        <dsp:cNvPr id="0" name=""/>
        <dsp:cNvSpPr/>
      </dsp:nvSpPr>
      <dsp:spPr>
        <a:xfrm>
          <a:off x="4700075" y="1828800"/>
          <a:ext cx="2400558"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04775" rIns="0" bIns="69850" numCol="1" spcCol="1270" anchor="b" anchorCtr="0">
          <a:noAutofit/>
        </a:bodyPr>
        <a:lstStyle/>
        <a:p>
          <a:pPr marL="0" lvl="0" indent="0" algn="l" defTabSz="488950">
            <a:lnSpc>
              <a:spcPct val="90000"/>
            </a:lnSpc>
            <a:spcBef>
              <a:spcPct val="0"/>
            </a:spcBef>
            <a:spcAft>
              <a:spcPct val="35000"/>
            </a:spcAft>
            <a:buNone/>
          </a:pPr>
          <a:r>
            <a:rPr lang="pt-BR" sz="1100" b="0" kern="1200">
              <a:latin typeface="Arial"/>
            </a:rPr>
            <a:t>2017</a:t>
          </a:r>
          <a:endParaRPr lang="pt-BR" sz="1100" b="1" kern="1200"/>
        </a:p>
      </dsp:txBody>
      <dsp:txXfrm>
        <a:off x="4700075" y="1828800"/>
        <a:ext cx="2400558" cy="1082649"/>
      </dsp:txXfrm>
    </dsp:sp>
    <dsp:sp modelId="{1AE28C39-37D2-4CE4-9F11-2EE0D5DFDE8A}">
      <dsp:nvSpPr>
        <dsp:cNvPr id="0" name=""/>
        <dsp:cNvSpPr/>
      </dsp:nvSpPr>
      <dsp:spPr>
        <a:xfrm>
          <a:off x="4700075" y="2911449"/>
          <a:ext cx="2400558"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rtl="0">
            <a:lnSpc>
              <a:spcPct val="90000"/>
            </a:lnSpc>
            <a:spcBef>
              <a:spcPct val="0"/>
            </a:spcBef>
            <a:spcAft>
              <a:spcPct val="35000"/>
            </a:spcAft>
            <a:buNone/>
            <a:defRPr b="1"/>
          </a:pPr>
          <a:r>
            <a:rPr lang="pt-BR" sz="1400" b="0" kern="1200">
              <a:latin typeface="Arial"/>
            </a:rPr>
            <a:t> Ciencia de dados</a:t>
          </a:r>
          <a:endParaRPr lang="pt-BR" sz="1400" b="1" kern="1200">
            <a:latin typeface="Arial"/>
          </a:endParaRPr>
        </a:p>
      </dsp:txBody>
      <dsp:txXfrm>
        <a:off x="4700075" y="2911449"/>
        <a:ext cx="2400558" cy="380390"/>
      </dsp:txXfrm>
    </dsp:sp>
    <dsp:sp modelId="{1C7D7688-5C94-4C01-BD58-26EB172BC7B9}">
      <dsp:nvSpPr>
        <dsp:cNvPr id="0" name=""/>
        <dsp:cNvSpPr/>
      </dsp:nvSpPr>
      <dsp:spPr>
        <a:xfrm>
          <a:off x="4509880"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C7BC974-9615-41E4-9574-556D407AAE29}">
      <dsp:nvSpPr>
        <dsp:cNvPr id="0" name=""/>
        <dsp:cNvSpPr/>
      </dsp:nvSpPr>
      <dsp:spPr>
        <a:xfrm>
          <a:off x="447474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9A49FF3A-FBF7-4531-AB47-9465F924D474}">
      <dsp:nvSpPr>
        <dsp:cNvPr id="0" name=""/>
        <dsp:cNvSpPr/>
      </dsp:nvSpPr>
      <dsp:spPr>
        <a:xfrm rot="8100000">
          <a:off x="540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9D759DB7-F496-4157-8DD6-209ABC678E80}">
      <dsp:nvSpPr>
        <dsp:cNvPr id="0" name=""/>
        <dsp:cNvSpPr/>
      </dsp:nvSpPr>
      <dsp:spPr>
        <a:xfrm>
          <a:off x="792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A50A14B-5997-4AAF-A2CF-32C9E81D7A8D}">
      <dsp:nvSpPr>
        <dsp:cNvPr id="0" name=""/>
        <dsp:cNvSpPr/>
      </dsp:nvSpPr>
      <dsp:spPr>
        <a:xfrm>
          <a:off x="327964"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95250" bIns="142875" numCol="1" spcCol="1270" anchor="t" anchorCtr="0">
          <a:noAutofit/>
        </a:bodyPr>
        <a:lstStyle/>
        <a:p>
          <a:pPr marL="0" lvl="0" indent="0" algn="l" defTabSz="666750">
            <a:lnSpc>
              <a:spcPct val="90000"/>
            </a:lnSpc>
            <a:spcBef>
              <a:spcPct val="0"/>
            </a:spcBef>
            <a:spcAft>
              <a:spcPct val="35000"/>
            </a:spcAft>
            <a:buNone/>
          </a:pPr>
          <a:r>
            <a:rPr lang="pt-BR" sz="1500" b="0" kern="1200">
              <a:latin typeface="Arial"/>
            </a:rPr>
            <a:t>Categorias do usuário</a:t>
          </a:r>
        </a:p>
      </dsp:txBody>
      <dsp:txXfrm>
        <a:off x="327964" y="629564"/>
        <a:ext cx="3114161" cy="913485"/>
      </dsp:txXfrm>
    </dsp:sp>
    <dsp:sp modelId="{FF68C7F3-7290-4DFA-81BC-42BFDA2601F8}">
      <dsp:nvSpPr>
        <dsp:cNvPr id="0" name=""/>
        <dsp:cNvSpPr/>
      </dsp:nvSpPr>
      <dsp:spPr>
        <a:xfrm>
          <a:off x="327964"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b="1" kern="1200">
              <a:latin typeface="Arial"/>
            </a:rPr>
            <a:t>Linguagens</a:t>
          </a:r>
          <a:r>
            <a:rPr lang="pt-BR" sz="2000" kern="1200">
              <a:latin typeface="Arial"/>
            </a:rPr>
            <a:t> e interfaces</a:t>
          </a:r>
          <a:endParaRPr lang="pt-BR" sz="2000" kern="1200"/>
        </a:p>
      </dsp:txBody>
      <dsp:txXfrm>
        <a:off x="327964" y="308609"/>
        <a:ext cx="3114161" cy="320954"/>
      </dsp:txXfrm>
    </dsp:sp>
    <dsp:sp modelId="{22A6FB89-E856-4F85-BA13-86D368499166}">
      <dsp:nvSpPr>
        <dsp:cNvPr id="0" name=""/>
        <dsp:cNvSpPr/>
      </dsp:nvSpPr>
      <dsp:spPr>
        <a:xfrm>
          <a:off x="1674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9033E4C-FED4-48DF-8E0F-3C613EDFEC00}">
      <dsp:nvSpPr>
        <dsp:cNvPr id="0" name=""/>
        <dsp:cNvSpPr/>
      </dsp:nvSpPr>
      <dsp:spPr>
        <a:xfrm>
          <a:off x="1379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29250C4F-69C4-4AA5-A2EC-A976856F0199}">
      <dsp:nvSpPr>
        <dsp:cNvPr id="0" name=""/>
        <dsp:cNvSpPr/>
      </dsp:nvSpPr>
      <dsp:spPr>
        <a:xfrm rot="18900000">
          <a:off x="192279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A154154F-C377-47B2-B732-70A1D6EF014A}">
      <dsp:nvSpPr>
        <dsp:cNvPr id="0" name=""/>
        <dsp:cNvSpPr/>
      </dsp:nvSpPr>
      <dsp:spPr>
        <a:xfrm>
          <a:off x="194800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30A6B48-EB57-4C95-97A3-81B9AA3FBCE4}">
      <dsp:nvSpPr>
        <dsp:cNvPr id="0" name=""/>
        <dsp:cNvSpPr/>
      </dsp:nvSpPr>
      <dsp:spPr>
        <a:xfrm>
          <a:off x="2196743" y="1543049"/>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E917454C-ED45-4D2C-9BA8-41DED42E01BD}">
      <dsp:nvSpPr>
        <dsp:cNvPr id="0" name=""/>
        <dsp:cNvSpPr/>
      </dsp:nvSpPr>
      <dsp:spPr>
        <a:xfrm>
          <a:off x="2196743" y="2456535"/>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Ambientes de SGBD</a:t>
          </a:r>
        </a:p>
      </dsp:txBody>
      <dsp:txXfrm>
        <a:off x="2196743" y="2456535"/>
        <a:ext cx="3114161" cy="320954"/>
      </dsp:txXfrm>
    </dsp:sp>
    <dsp:sp modelId="{BA2EEECD-2CF8-4344-8385-581BB304FD1F}">
      <dsp:nvSpPr>
        <dsp:cNvPr id="0" name=""/>
        <dsp:cNvSpPr/>
      </dsp:nvSpPr>
      <dsp:spPr>
        <a:xfrm>
          <a:off x="203626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E910A78-AA96-47A3-B226-01A78C7B09F5}">
      <dsp:nvSpPr>
        <dsp:cNvPr id="0" name=""/>
        <dsp:cNvSpPr/>
      </dsp:nvSpPr>
      <dsp:spPr>
        <a:xfrm>
          <a:off x="200676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5E7AEAF1-61D4-4064-A145-1DD8E76E2910}">
      <dsp:nvSpPr>
        <dsp:cNvPr id="0" name=""/>
        <dsp:cNvSpPr/>
      </dsp:nvSpPr>
      <dsp:spPr>
        <a:xfrm rot="8100000">
          <a:off x="3791570"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B3DA3D87-1FCF-4588-BE68-4E90F7A09DF3}">
      <dsp:nvSpPr>
        <dsp:cNvPr id="0" name=""/>
        <dsp:cNvSpPr/>
      </dsp:nvSpPr>
      <dsp:spPr>
        <a:xfrm>
          <a:off x="3816782"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F3F59E2-688D-449F-9085-FFECC34C7F54}">
      <dsp:nvSpPr>
        <dsp:cNvPr id="0" name=""/>
        <dsp:cNvSpPr/>
      </dsp:nvSpPr>
      <dsp:spPr>
        <a:xfrm>
          <a:off x="4065522" y="629564"/>
          <a:ext cx="3114161" cy="913485"/>
        </a:xfrm>
        <a:prstGeom prst="rect">
          <a:avLst/>
        </a:prstGeom>
        <a:noFill/>
        <a:ln>
          <a:noFill/>
        </a:ln>
        <a:effectLst/>
      </dsp:spPr>
      <dsp:style>
        <a:lnRef idx="0">
          <a:scrgbClr r="0" g="0" b="0"/>
        </a:lnRef>
        <a:fillRef idx="0">
          <a:scrgbClr r="0" g="0" b="0"/>
        </a:fillRef>
        <a:effectRef idx="0">
          <a:scrgbClr r="0" g="0" b="0"/>
        </a:effectRef>
        <a:fontRef idx="minor"/>
      </dsp:style>
    </dsp:sp>
    <dsp:sp modelId="{8087E034-8296-4AE8-9B3F-4766FC0C0E84}">
      <dsp:nvSpPr>
        <dsp:cNvPr id="0" name=""/>
        <dsp:cNvSpPr/>
      </dsp:nvSpPr>
      <dsp:spPr>
        <a:xfrm>
          <a:off x="4065522" y="308609"/>
          <a:ext cx="3114161"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rtl="0">
            <a:lnSpc>
              <a:spcPct val="90000"/>
            </a:lnSpc>
            <a:spcBef>
              <a:spcPct val="0"/>
            </a:spcBef>
            <a:spcAft>
              <a:spcPct val="35000"/>
            </a:spcAft>
            <a:buNone/>
            <a:defRPr b="1"/>
          </a:pPr>
          <a:r>
            <a:rPr lang="pt-BR" sz="2000" kern="1200">
              <a:latin typeface="Arial"/>
            </a:rPr>
            <a:t>Utilitários e ferramentas</a:t>
          </a:r>
        </a:p>
      </dsp:txBody>
      <dsp:txXfrm>
        <a:off x="4065522" y="308609"/>
        <a:ext cx="3114161" cy="320954"/>
      </dsp:txXfrm>
    </dsp:sp>
    <dsp:sp modelId="{055A268D-9AD3-4867-B767-FADE0B5F252D}">
      <dsp:nvSpPr>
        <dsp:cNvPr id="0" name=""/>
        <dsp:cNvSpPr/>
      </dsp:nvSpPr>
      <dsp:spPr>
        <a:xfrm>
          <a:off x="3905045"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55D635F-81B6-402B-A87B-0E645EB33FC0}">
      <dsp:nvSpPr>
        <dsp:cNvPr id="0" name=""/>
        <dsp:cNvSpPr/>
      </dsp:nvSpPr>
      <dsp:spPr>
        <a:xfrm>
          <a:off x="3875544"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503580"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36CA075-7257-4C8B-A7CF-3B3148D7DA2C}">
      <dsp:nvSpPr>
        <dsp:cNvPr id="0" name=""/>
        <dsp:cNvSpPr/>
      </dsp:nvSpPr>
      <dsp:spPr>
        <a:xfrm rot="8100000">
          <a:off x="4815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F543B74-416D-4A72-8EC7-575B7FC25027}">
      <dsp:nvSpPr>
        <dsp:cNvPr id="0" name=""/>
        <dsp:cNvSpPr/>
      </dsp:nvSpPr>
      <dsp:spPr>
        <a:xfrm>
          <a:off x="73369"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720738F9-8341-477F-8B29-9907C5B0821F}">
      <dsp:nvSpPr>
        <dsp:cNvPr id="0" name=""/>
        <dsp:cNvSpPr/>
      </dsp:nvSpPr>
      <dsp:spPr>
        <a:xfrm>
          <a:off x="322109" y="629564"/>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0" bIns="133350" numCol="1" spcCol="1270" anchor="t" anchorCtr="0">
          <a:noAutofit/>
        </a:bodyPr>
        <a:lstStyle/>
        <a:p>
          <a:pPr marL="0" lvl="0" indent="0" algn="l" defTabSz="622300">
            <a:lnSpc>
              <a:spcPct val="90000"/>
            </a:lnSpc>
            <a:spcBef>
              <a:spcPct val="0"/>
            </a:spcBef>
            <a:spcAft>
              <a:spcPct val="35000"/>
            </a:spcAft>
            <a:buNone/>
          </a:pPr>
          <a:r>
            <a:rPr lang="pt-BR" sz="1400" b="1" kern="1200">
              <a:latin typeface="Arial"/>
            </a:rPr>
            <a:t>Centralizado</a:t>
          </a:r>
          <a:endParaRPr lang="pt-BR" sz="1400" b="1" kern="1200"/>
        </a:p>
        <a:p>
          <a:pPr marL="0" lvl="0" indent="0" algn="l" defTabSz="622300">
            <a:lnSpc>
              <a:spcPct val="90000"/>
            </a:lnSpc>
            <a:spcBef>
              <a:spcPct val="0"/>
            </a:spcBef>
            <a:spcAft>
              <a:spcPct val="35000"/>
            </a:spcAft>
            <a:buNone/>
          </a:pPr>
          <a:r>
            <a:rPr lang="pt-BR" sz="1400" b="1" kern="1200">
              <a:latin typeface="Arial"/>
            </a:rPr>
            <a:t>Distribuído</a:t>
          </a:r>
        </a:p>
      </dsp:txBody>
      <dsp:txXfrm>
        <a:off x="322109" y="629564"/>
        <a:ext cx="2729435" cy="913485"/>
      </dsp:txXfrm>
    </dsp:sp>
    <dsp:sp modelId="{F1A7D2AB-2184-49B7-84DD-B754E6FEC4ED}">
      <dsp:nvSpPr>
        <dsp:cNvPr id="0" name=""/>
        <dsp:cNvSpPr/>
      </dsp:nvSpPr>
      <dsp:spPr>
        <a:xfrm>
          <a:off x="322109" y="308609"/>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Modelos de arquitetura</a:t>
          </a:r>
        </a:p>
      </dsp:txBody>
      <dsp:txXfrm>
        <a:off x="322109" y="308609"/>
        <a:ext cx="2729435" cy="320954"/>
      </dsp:txXfrm>
    </dsp:sp>
    <dsp:sp modelId="{C8EC632E-8492-4CB8-B06C-C5E8460B165C}">
      <dsp:nvSpPr>
        <dsp:cNvPr id="0" name=""/>
        <dsp:cNvSpPr/>
      </dsp:nvSpPr>
      <dsp:spPr>
        <a:xfrm>
          <a:off x="16163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EB053A9-D47E-45E9-B2E2-2C747FFBC142}">
      <dsp:nvSpPr>
        <dsp:cNvPr id="0" name=""/>
        <dsp:cNvSpPr/>
      </dsp:nvSpPr>
      <dsp:spPr>
        <a:xfrm>
          <a:off x="132130"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D229AB38-5738-46AE-B925-05799BE821C5}">
      <dsp:nvSpPr>
        <dsp:cNvPr id="0" name=""/>
        <dsp:cNvSpPr/>
      </dsp:nvSpPr>
      <dsp:spPr>
        <a:xfrm rot="18900000">
          <a:off x="4260951"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F996FE9-48F0-4A34-ACE6-E5F68761E2BA}">
      <dsp:nvSpPr>
        <dsp:cNvPr id="0" name=""/>
        <dsp:cNvSpPr/>
      </dsp:nvSpPr>
      <dsp:spPr>
        <a:xfrm>
          <a:off x="4286163"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86CE00C-9FB4-46C0-B955-ADDD8ABD5730}">
      <dsp:nvSpPr>
        <dsp:cNvPr id="0" name=""/>
        <dsp:cNvSpPr/>
      </dsp:nvSpPr>
      <dsp:spPr>
        <a:xfrm>
          <a:off x="4534903" y="1543049"/>
          <a:ext cx="2729435"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88900" bIns="88900" numCol="1" spcCol="1270" anchor="b" anchorCtr="0">
          <a:noAutofit/>
        </a:bodyPr>
        <a:lstStyle/>
        <a:p>
          <a:pPr marL="0" lvl="0" indent="0" algn="l" defTabSz="622300" rtl="0">
            <a:lnSpc>
              <a:spcPct val="90000"/>
            </a:lnSpc>
            <a:spcBef>
              <a:spcPct val="0"/>
            </a:spcBef>
            <a:spcAft>
              <a:spcPct val="35000"/>
            </a:spcAft>
            <a:buNone/>
            <a:defRPr b="1"/>
          </a:pPr>
          <a:r>
            <a:rPr lang="pt-BR" sz="1400" b="1" kern="1200">
              <a:latin typeface="Arial"/>
            </a:rPr>
            <a:t> Modelo, usuários, sites ...</a:t>
          </a:r>
        </a:p>
      </dsp:txBody>
      <dsp:txXfrm>
        <a:off x="4534903" y="1543049"/>
        <a:ext cx="2729435" cy="913485"/>
      </dsp:txXfrm>
    </dsp:sp>
    <dsp:sp modelId="{BB6AE525-DEC4-49F6-860F-0BAB6FBFEF39}">
      <dsp:nvSpPr>
        <dsp:cNvPr id="0" name=""/>
        <dsp:cNvSpPr/>
      </dsp:nvSpPr>
      <dsp:spPr>
        <a:xfrm>
          <a:off x="4534903" y="2456535"/>
          <a:ext cx="272943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b="1" kern="1200">
              <a:latin typeface="Arial"/>
            </a:rPr>
            <a:t> Classificação de SGBD</a:t>
          </a:r>
        </a:p>
      </dsp:txBody>
      <dsp:txXfrm>
        <a:off x="4534903" y="2456535"/>
        <a:ext cx="2729435" cy="320954"/>
      </dsp:txXfrm>
    </dsp:sp>
    <dsp:sp modelId="{FE5C3F45-EF44-4C6D-B19D-C170BF76728C}">
      <dsp:nvSpPr>
        <dsp:cNvPr id="0" name=""/>
        <dsp:cNvSpPr/>
      </dsp:nvSpPr>
      <dsp:spPr>
        <a:xfrm>
          <a:off x="4374426"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2F190E7-2629-4D8F-B622-959DB55D4BBC}">
      <dsp:nvSpPr>
        <dsp:cNvPr id="0" name=""/>
        <dsp:cNvSpPr/>
      </dsp:nvSpPr>
      <dsp:spPr>
        <a:xfrm>
          <a:off x="4344924" y="1514164"/>
          <a:ext cx="57771" cy="57771"/>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76567D-6021-4C9A-BC05-E73DEBB753B8}">
      <dsp:nvSpPr>
        <dsp:cNvPr id="0" name=""/>
        <dsp:cNvSpPr/>
      </dsp:nvSpPr>
      <dsp:spPr>
        <a:xfrm>
          <a:off x="0" y="1828800"/>
          <a:ext cx="8599288"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69ED53A6-5949-4025-B0E9-9881446E36D1}">
      <dsp:nvSpPr>
        <dsp:cNvPr id="0" name=""/>
        <dsp:cNvSpPr/>
      </dsp:nvSpPr>
      <dsp:spPr>
        <a:xfrm rot="8100000">
          <a:off x="5795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6ADCA57-A506-40E8-8084-5F7A4E55B30B}">
      <dsp:nvSpPr>
        <dsp:cNvPr id="0" name=""/>
        <dsp:cNvSpPr/>
      </dsp:nvSpPr>
      <dsp:spPr>
        <a:xfrm>
          <a:off x="8783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4AEBBB0F-8EA2-4C6A-A5C9-AC701CC44F82}">
      <dsp:nvSpPr>
        <dsp:cNvPr id="0" name=""/>
        <dsp:cNvSpPr/>
      </dsp:nvSpPr>
      <dsp:spPr>
        <a:xfrm>
          <a:off x="38263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Histórico</a:t>
          </a:r>
          <a:endParaRPr lang="en-US" sz="1000" kern="1200"/>
        </a:p>
        <a:p>
          <a:pPr marL="0" lvl="0" indent="0" algn="l" defTabSz="444500">
            <a:lnSpc>
              <a:spcPct val="90000"/>
            </a:lnSpc>
            <a:spcBef>
              <a:spcPct val="0"/>
            </a:spcBef>
            <a:spcAft>
              <a:spcPct val="35000"/>
            </a:spcAft>
            <a:buNone/>
          </a:pPr>
          <a:r>
            <a:rPr lang="en-US" sz="1000" b="0" kern="1200">
              <a:latin typeface="Arial"/>
            </a:rPr>
            <a:t> O que </a:t>
          </a:r>
          <a:r>
            <a:rPr lang="en-US" sz="1000" b="0" kern="1200" err="1">
              <a:latin typeface="Arial"/>
            </a:rPr>
            <a:t>são</a:t>
          </a:r>
          <a:r>
            <a:rPr lang="en-US" sz="1000" b="0" kern="1200">
              <a:latin typeface="Arial"/>
            </a:rPr>
            <a:t> BDs ?</a:t>
          </a:r>
          <a:endParaRPr lang="en-US" sz="1000" b="0" kern="1200"/>
        </a:p>
        <a:p>
          <a:pPr marL="0" lvl="0" indent="0" algn="l" defTabSz="444500">
            <a:lnSpc>
              <a:spcPct val="90000"/>
            </a:lnSpc>
            <a:spcBef>
              <a:spcPct val="0"/>
            </a:spcBef>
            <a:spcAft>
              <a:spcPct val="35000"/>
            </a:spcAft>
            <a:buNone/>
          </a:pPr>
          <a:r>
            <a:rPr lang="en-US" sz="1000" b="0" kern="1200">
              <a:latin typeface="Arial"/>
            </a:rPr>
            <a:t> Era dos dados</a:t>
          </a:r>
          <a:endParaRPr lang="en-US" sz="1000" b="0" kern="1200"/>
        </a:p>
      </dsp:txBody>
      <dsp:txXfrm>
        <a:off x="382636" y="746150"/>
        <a:ext cx="2860304" cy="1082649"/>
      </dsp:txXfrm>
    </dsp:sp>
    <dsp:sp modelId="{4BBC3201-7084-40FB-A308-5C811690208C}">
      <dsp:nvSpPr>
        <dsp:cNvPr id="0" name=""/>
        <dsp:cNvSpPr/>
      </dsp:nvSpPr>
      <dsp:spPr>
        <a:xfrm>
          <a:off x="38263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kern="1200">
              <a:latin typeface="Arial"/>
            </a:rPr>
            <a:t> </a:t>
          </a:r>
          <a:r>
            <a:rPr lang="en-US" sz="1400" kern="1200" err="1">
              <a:latin typeface="Arial"/>
            </a:rPr>
            <a:t>Contextualização</a:t>
          </a:r>
          <a:endParaRPr lang="en-US" sz="1400" kern="1200"/>
        </a:p>
      </dsp:txBody>
      <dsp:txXfrm>
        <a:off x="382636" y="365759"/>
        <a:ext cx="2860304" cy="380390"/>
      </dsp:txXfrm>
    </dsp:sp>
    <dsp:sp modelId="{A6A889FE-F2F3-404E-9CAE-A50ACDB03FB3}">
      <dsp:nvSpPr>
        <dsp:cNvPr id="0" name=""/>
        <dsp:cNvSpPr/>
      </dsp:nvSpPr>
      <dsp:spPr>
        <a:xfrm>
          <a:off x="19244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D56AB9B-A677-4F16-9F06-1DB2AC644E23}">
      <dsp:nvSpPr>
        <dsp:cNvPr id="0" name=""/>
        <dsp:cNvSpPr/>
      </dsp:nvSpPr>
      <dsp:spPr>
        <a:xfrm>
          <a:off x="1582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3BE104D-8450-43FA-8D57-7ED31FF79229}">
      <dsp:nvSpPr>
        <dsp:cNvPr id="0" name=""/>
        <dsp:cNvSpPr/>
      </dsp:nvSpPr>
      <dsp:spPr>
        <a:xfrm rot="18900000">
          <a:off x="177416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3C5655-1790-4540-9C03-1CA7491E2E14}">
      <dsp:nvSpPr>
        <dsp:cNvPr id="0" name=""/>
        <dsp:cNvSpPr/>
      </dsp:nvSpPr>
      <dsp:spPr>
        <a:xfrm>
          <a:off x="180404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F53F20E-09CA-4E2C-80A3-58776379C8D1}">
      <dsp:nvSpPr>
        <dsp:cNvPr id="0" name=""/>
        <dsp:cNvSpPr/>
      </dsp:nvSpPr>
      <dsp:spPr>
        <a:xfrm>
          <a:off x="2098851"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Características</a:t>
          </a:r>
          <a:r>
            <a:rPr lang="en-US" sz="1000" b="0" kern="1200">
              <a:latin typeface="Arial"/>
            </a:rPr>
            <a:t> </a:t>
          </a:r>
          <a:r>
            <a:rPr lang="en-US" sz="1000" b="0" kern="1200" err="1">
              <a:latin typeface="Arial"/>
            </a:rPr>
            <a:t>principais</a:t>
          </a:r>
          <a:endParaRPr lang="en-US" sz="1000" b="0" kern="1200"/>
        </a:p>
        <a:p>
          <a:pPr marL="0" lvl="0" indent="0" algn="l" defTabSz="444500">
            <a:lnSpc>
              <a:spcPct val="90000"/>
            </a:lnSpc>
            <a:spcBef>
              <a:spcPct val="0"/>
            </a:spcBef>
            <a:spcAft>
              <a:spcPct val="35000"/>
            </a:spcAft>
            <a:buNone/>
          </a:pPr>
          <a:r>
            <a:rPr lang="en-US" sz="1000" b="0" kern="1200" err="1">
              <a:latin typeface="Arial"/>
            </a:rPr>
            <a:t>StakeHolders</a:t>
          </a:r>
          <a:endParaRPr lang="en-US" sz="1000" b="0" kern="1200">
            <a:latin typeface="Arial"/>
          </a:endParaRPr>
        </a:p>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Vantagnes</a:t>
          </a:r>
          <a:r>
            <a:rPr lang="en-US" sz="1000" b="0" kern="1200">
              <a:latin typeface="Arial"/>
            </a:rPr>
            <a:t> e </a:t>
          </a:r>
          <a:r>
            <a:rPr lang="en-US" sz="1000" b="0" kern="1200" err="1">
              <a:latin typeface="Arial"/>
            </a:rPr>
            <a:t>quando</a:t>
          </a:r>
          <a:r>
            <a:rPr lang="en-US" sz="1000" b="0" kern="1200">
              <a:latin typeface="Arial"/>
            </a:rPr>
            <a:t> </a:t>
          </a:r>
          <a:r>
            <a:rPr lang="en-US" sz="1000" b="0" kern="1200" err="1">
              <a:latin typeface="Arial"/>
            </a:rPr>
            <a:t>não</a:t>
          </a:r>
          <a:r>
            <a:rPr lang="en-US" sz="1000" b="0" kern="1200">
              <a:latin typeface="Arial"/>
            </a:rPr>
            <a:t> usar?</a:t>
          </a:r>
        </a:p>
      </dsp:txBody>
      <dsp:txXfrm>
        <a:off x="2098851" y="1828800"/>
        <a:ext cx="2860304" cy="1082649"/>
      </dsp:txXfrm>
    </dsp:sp>
    <dsp:sp modelId="{853C2D94-E0EA-423E-A300-713BC69E5CE6}">
      <dsp:nvSpPr>
        <dsp:cNvPr id="0" name=""/>
        <dsp:cNvSpPr/>
      </dsp:nvSpPr>
      <dsp:spPr>
        <a:xfrm>
          <a:off x="2098851"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Explorando</a:t>
          </a:r>
          <a:r>
            <a:rPr lang="en-US" sz="1400" b="1" kern="1200">
              <a:latin typeface="Arial"/>
            </a:rPr>
            <a:t> SGBDs</a:t>
          </a:r>
          <a:endParaRPr lang="en-US" sz="1400" b="1" kern="1200"/>
        </a:p>
      </dsp:txBody>
      <dsp:txXfrm>
        <a:off x="2098851" y="2911449"/>
        <a:ext cx="2860304" cy="380390"/>
      </dsp:txXfrm>
    </dsp:sp>
    <dsp:sp modelId="{071BD297-1357-40C4-90D7-2862B8D1E060}">
      <dsp:nvSpPr>
        <dsp:cNvPr id="0" name=""/>
        <dsp:cNvSpPr/>
      </dsp:nvSpPr>
      <dsp:spPr>
        <a:xfrm>
          <a:off x="190865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959EAEF-CC2F-46AD-9420-C7CA34DB70E0}">
      <dsp:nvSpPr>
        <dsp:cNvPr id="0" name=""/>
        <dsp:cNvSpPr/>
      </dsp:nvSpPr>
      <dsp:spPr>
        <a:xfrm>
          <a:off x="187442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1AA90FD-FFF1-49F2-BF1F-A5F46356DE31}">
      <dsp:nvSpPr>
        <dsp:cNvPr id="0" name=""/>
        <dsp:cNvSpPr/>
      </dsp:nvSpPr>
      <dsp:spPr>
        <a:xfrm rot="8100000">
          <a:off x="3490383"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81E11-F72A-414D-ACE0-54317424C312}">
      <dsp:nvSpPr>
        <dsp:cNvPr id="0" name=""/>
        <dsp:cNvSpPr/>
      </dsp:nvSpPr>
      <dsp:spPr>
        <a:xfrm>
          <a:off x="3520264"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7F64348-1A16-457F-9FBC-D14A6903A334}">
      <dsp:nvSpPr>
        <dsp:cNvPr id="0" name=""/>
        <dsp:cNvSpPr/>
      </dsp:nvSpPr>
      <dsp:spPr>
        <a:xfrm>
          <a:off x="3815066" y="74615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63500" rIns="63500" bIns="95250" numCol="1" spcCol="1270" anchor="t" anchorCtr="0">
          <a:noAutofit/>
        </a:bodyPr>
        <a:lstStyle/>
        <a:p>
          <a:pPr marL="0" lvl="0" indent="0" algn="l" defTabSz="444500">
            <a:lnSpc>
              <a:spcPct val="90000"/>
            </a:lnSpc>
            <a:spcBef>
              <a:spcPct val="0"/>
            </a:spcBef>
            <a:spcAft>
              <a:spcPct val="35000"/>
            </a:spcAft>
            <a:buNone/>
          </a:pPr>
          <a:r>
            <a:rPr lang="en-US" sz="1000" b="0" kern="1200">
              <a:latin typeface="Arial"/>
            </a:rPr>
            <a:t> </a:t>
          </a:r>
          <a:r>
            <a:rPr lang="en-US" sz="1000" b="0" kern="1200" err="1">
              <a:latin typeface="Arial"/>
            </a:rPr>
            <a:t>Modelagem</a:t>
          </a:r>
          <a:r>
            <a:rPr lang="en-US" sz="1000" b="0" kern="1200">
              <a:latin typeface="Arial"/>
            </a:rPr>
            <a:t> e SQL</a:t>
          </a:r>
        </a:p>
        <a:p>
          <a:pPr marL="0" lvl="0" indent="0" algn="l" defTabSz="444500">
            <a:lnSpc>
              <a:spcPct val="90000"/>
            </a:lnSpc>
            <a:spcBef>
              <a:spcPct val="0"/>
            </a:spcBef>
            <a:spcAft>
              <a:spcPct val="35000"/>
            </a:spcAft>
            <a:buNone/>
            <a:defRPr b="1"/>
          </a:pPr>
          <a:r>
            <a:rPr lang="en-US" sz="1000" b="0" kern="1200"/>
            <a:t> </a:t>
          </a:r>
          <a:r>
            <a:rPr lang="en-US" sz="1000" b="0" kern="1200" err="1"/>
            <a:t>Instalando</a:t>
          </a:r>
          <a:r>
            <a:rPr lang="en-US" sz="1000" b="0" kern="1200"/>
            <a:t> e </a:t>
          </a:r>
          <a:r>
            <a:rPr lang="en-US" sz="1000" b="0" kern="1200" err="1"/>
            <a:t>Configurando</a:t>
          </a:r>
          <a:r>
            <a:rPr lang="en-US" sz="1000" b="0" kern="1200"/>
            <a:t> </a:t>
          </a:r>
          <a:r>
            <a:rPr lang="en-US" sz="1000" b="0" kern="1200" err="1"/>
            <a:t>seu</a:t>
          </a:r>
          <a:r>
            <a:rPr lang="en-US" sz="1000" b="0" kern="1200"/>
            <a:t> SGBD</a:t>
          </a:r>
        </a:p>
      </dsp:txBody>
      <dsp:txXfrm>
        <a:off x="3815066" y="746150"/>
        <a:ext cx="2860304" cy="1082649"/>
      </dsp:txXfrm>
    </dsp:sp>
    <dsp:sp modelId="{6C713792-F57F-4474-A96D-24FA3B109E26}">
      <dsp:nvSpPr>
        <dsp:cNvPr id="0" name=""/>
        <dsp:cNvSpPr/>
      </dsp:nvSpPr>
      <dsp:spPr>
        <a:xfrm>
          <a:off x="3815066" y="36575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err="1">
              <a:latin typeface="Arial"/>
            </a:rPr>
            <a:t>Introdução</a:t>
          </a:r>
          <a:r>
            <a:rPr lang="en-US" sz="1400" b="1" kern="1200">
              <a:latin typeface="Arial"/>
            </a:rPr>
            <a:t> à </a:t>
          </a:r>
          <a:r>
            <a:rPr lang="en-US" sz="1400" b="1" kern="1200" err="1">
              <a:latin typeface="Arial"/>
            </a:rPr>
            <a:t>Modelagem</a:t>
          </a:r>
          <a:r>
            <a:rPr lang="en-US" sz="1400" b="1" kern="1200">
              <a:latin typeface="Arial"/>
            </a:rPr>
            <a:t> de Dados</a:t>
          </a:r>
        </a:p>
      </dsp:txBody>
      <dsp:txXfrm>
        <a:off x="3815066" y="365759"/>
        <a:ext cx="2860304" cy="380390"/>
      </dsp:txXfrm>
    </dsp:sp>
    <dsp:sp modelId="{6977B551-CDC0-4FF7-909C-2B0A55B54803}">
      <dsp:nvSpPr>
        <dsp:cNvPr id="0" name=""/>
        <dsp:cNvSpPr/>
      </dsp:nvSpPr>
      <dsp:spPr>
        <a:xfrm>
          <a:off x="36248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809F15F-6C96-4372-92FC-6EB27267530F}">
      <dsp:nvSpPr>
        <dsp:cNvPr id="0" name=""/>
        <dsp:cNvSpPr/>
      </dsp:nvSpPr>
      <dsp:spPr>
        <a:xfrm>
          <a:off x="3589882"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B394151-A7EE-444A-BCE5-95A922970230}">
      <dsp:nvSpPr>
        <dsp:cNvPr id="0" name=""/>
        <dsp:cNvSpPr/>
      </dsp:nvSpPr>
      <dsp:spPr>
        <a:xfrm rot="18900000">
          <a:off x="5206598"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59A2C-0403-4922-8EAA-683BDB530154}">
      <dsp:nvSpPr>
        <dsp:cNvPr id="0" name=""/>
        <dsp:cNvSpPr/>
      </dsp:nvSpPr>
      <dsp:spPr>
        <a:xfrm>
          <a:off x="5236479"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2B82CFF-EED6-4BAA-B0C1-5095C7D5A494}">
      <dsp:nvSpPr>
        <dsp:cNvPr id="0" name=""/>
        <dsp:cNvSpPr/>
      </dsp:nvSpPr>
      <dsp:spPr>
        <a:xfrm>
          <a:off x="5531282" y="1828800"/>
          <a:ext cx="2860304" cy="10826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95250" rIns="0" bIns="63500" numCol="1" spcCol="1270" anchor="b" anchorCtr="0">
          <a:noAutofit/>
        </a:bodyPr>
        <a:lstStyle/>
        <a:p>
          <a:pPr marL="0" lvl="0" indent="0" algn="l" defTabSz="444500">
            <a:lnSpc>
              <a:spcPct val="90000"/>
            </a:lnSpc>
            <a:spcBef>
              <a:spcPct val="0"/>
            </a:spcBef>
            <a:spcAft>
              <a:spcPct val="35000"/>
            </a:spcAft>
            <a:buNone/>
          </a:pPr>
          <a:r>
            <a:rPr lang="en-US" sz="1000" kern="1200">
              <a:latin typeface="Arial"/>
            </a:rPr>
            <a:t> </a:t>
          </a:r>
          <a:r>
            <a:rPr lang="en-US" sz="1000" kern="1200" err="1">
              <a:latin typeface="Arial"/>
            </a:rPr>
            <a:t>Modelos</a:t>
          </a:r>
          <a:r>
            <a:rPr lang="en-US" sz="1000" kern="1200">
              <a:latin typeface="Arial"/>
            </a:rPr>
            <a:t>, </a:t>
          </a:r>
          <a:r>
            <a:rPr lang="en-US" sz="1000" kern="1200" err="1">
              <a:latin typeface="Arial"/>
            </a:rPr>
            <a:t>Esquemas</a:t>
          </a:r>
          <a:r>
            <a:rPr lang="en-US" sz="1000" kern="1200">
              <a:latin typeface="Arial"/>
            </a:rPr>
            <a:t>, </a:t>
          </a:r>
          <a:r>
            <a:rPr lang="en-US" sz="1000" kern="1200" err="1">
              <a:latin typeface="Arial"/>
            </a:rPr>
            <a:t>linguagens</a:t>
          </a:r>
          <a:r>
            <a:rPr lang="en-US" sz="1000" kern="1200">
              <a:latin typeface="Arial"/>
            </a:rPr>
            <a:t>, ambientes ….</a:t>
          </a:r>
          <a:endParaRPr lang="en-US" sz="1000" b="0" kern="1200">
            <a:latin typeface="Arial"/>
          </a:endParaRPr>
        </a:p>
      </dsp:txBody>
      <dsp:txXfrm>
        <a:off x="5531282" y="1828800"/>
        <a:ext cx="2860304" cy="1082649"/>
      </dsp:txXfrm>
    </dsp:sp>
    <dsp:sp modelId="{C2D81660-CB17-4C05-9193-B81D84BBAFE0}">
      <dsp:nvSpPr>
        <dsp:cNvPr id="0" name=""/>
        <dsp:cNvSpPr/>
      </dsp:nvSpPr>
      <dsp:spPr>
        <a:xfrm>
          <a:off x="5531282" y="2911449"/>
          <a:ext cx="2860304"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88900" bIns="0" numCol="1" spcCol="1270" anchor="ctr" anchorCtr="0">
          <a:noAutofit/>
        </a:bodyPr>
        <a:lstStyle/>
        <a:p>
          <a:pPr marL="0" lvl="0" indent="0" algn="l" defTabSz="622300">
            <a:lnSpc>
              <a:spcPct val="90000"/>
            </a:lnSpc>
            <a:spcBef>
              <a:spcPct val="0"/>
            </a:spcBef>
            <a:spcAft>
              <a:spcPct val="35000"/>
            </a:spcAft>
            <a:buNone/>
            <a:defRPr b="1"/>
          </a:pPr>
          <a:r>
            <a:rPr lang="en-US" sz="1400" b="1" kern="1200">
              <a:latin typeface="Arial"/>
            </a:rPr>
            <a:t> </a:t>
          </a:r>
          <a:r>
            <a:rPr lang="en-US" sz="1400" b="1" kern="1200" err="1">
              <a:latin typeface="Arial"/>
            </a:rPr>
            <a:t>Arquitetura</a:t>
          </a:r>
          <a:r>
            <a:rPr lang="en-US" sz="1400" b="1" kern="1200">
              <a:latin typeface="Arial"/>
            </a:rPr>
            <a:t> de SGBDs</a:t>
          </a:r>
        </a:p>
      </dsp:txBody>
      <dsp:txXfrm>
        <a:off x="5531282" y="2911449"/>
        <a:ext cx="2860304" cy="380390"/>
      </dsp:txXfrm>
    </dsp:sp>
    <dsp:sp modelId="{9C067E83-F8A4-4164-82BB-57D266AFA680}">
      <dsp:nvSpPr>
        <dsp:cNvPr id="0" name=""/>
        <dsp:cNvSpPr/>
      </dsp:nvSpPr>
      <dsp:spPr>
        <a:xfrm>
          <a:off x="5341086"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E09EC4C5-95D9-41FA-BB78-54A8E1E3319D}">
      <dsp:nvSpPr>
        <dsp:cNvPr id="0" name=""/>
        <dsp:cNvSpPr/>
      </dsp:nvSpPr>
      <dsp:spPr>
        <a:xfrm>
          <a:off x="530609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Contextualizando</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Cenário de dados </a:t>
          </a:r>
          <a:endParaRPr lang="pt-BR" sz="16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O que são Banco de dados?</a:t>
          </a:r>
          <a:endParaRPr lang="pt-BR" sz="16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76200" rIns="76200" bIns="114300" numCol="1" spcCol="1270" anchor="t" anchorCtr="0">
          <a:noAutofit/>
        </a:bodyPr>
        <a:lstStyle/>
        <a:p>
          <a:pPr marL="0" lvl="0" indent="0" algn="l" defTabSz="533400">
            <a:lnSpc>
              <a:spcPct val="90000"/>
            </a:lnSpc>
            <a:spcBef>
              <a:spcPct val="0"/>
            </a:spcBef>
            <a:spcAft>
              <a:spcPct val="35000"/>
            </a:spcAft>
            <a:buNone/>
          </a:pPr>
          <a:r>
            <a:rPr lang="pt-BR" sz="1200" kern="1200">
              <a:latin typeface="Arial"/>
            </a:rPr>
            <a:t>Sistemas de Gerenciamento de </a:t>
          </a:r>
          <a:r>
            <a:rPr lang="pt-BR" sz="1200" kern="1200" err="1">
              <a:latin typeface="Arial"/>
            </a:rPr>
            <a:t>BDs</a:t>
          </a:r>
          <a:endParaRPr lang="pt-BR" sz="12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1600" bIns="0" numCol="1" spcCol="1270" anchor="ctr" anchorCtr="0">
          <a:noAutofit/>
        </a:bodyPr>
        <a:lstStyle/>
        <a:p>
          <a:pPr marL="0" lvl="0" indent="0" algn="l" defTabSz="711200">
            <a:lnSpc>
              <a:spcPct val="90000"/>
            </a:lnSpc>
            <a:spcBef>
              <a:spcPct val="0"/>
            </a:spcBef>
            <a:spcAft>
              <a:spcPct val="35000"/>
            </a:spcAft>
            <a:buNone/>
            <a:defRPr b="1"/>
          </a:pPr>
          <a:r>
            <a:rPr lang="pt-BR" sz="1600" kern="1200">
              <a:latin typeface="Arial"/>
            </a:rPr>
            <a:t> SGBDs</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3"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F86405DB-4967-4383-9B43-5ECD2B09CD14}">
      <dsp:nvSpPr>
        <dsp:cNvPr id="0" name=""/>
        <dsp:cNvSpPr/>
      </dsp:nvSpPr>
      <dsp:spPr>
        <a:xfrm rot="8100000">
          <a:off x="47097"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567DA80B-9FC6-4809-AA33-25B042981483}">
      <dsp:nvSpPr>
        <dsp:cNvPr id="0" name=""/>
        <dsp:cNvSpPr/>
      </dsp:nvSpPr>
      <dsp:spPr>
        <a:xfrm>
          <a:off x="7231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AECEC94C-9EF6-44CE-8762-74C584483CF9}">
      <dsp:nvSpPr>
        <dsp:cNvPr id="0" name=""/>
        <dsp:cNvSpPr/>
      </dsp:nvSpPr>
      <dsp:spPr>
        <a:xfrm>
          <a:off x="321049"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b="0" kern="1200">
              <a:latin typeface="Arial"/>
            </a:rPr>
            <a:t>Como surgiu?</a:t>
          </a:r>
        </a:p>
      </dsp:txBody>
      <dsp:txXfrm>
        <a:off x="321049" y="629564"/>
        <a:ext cx="3067208" cy="913485"/>
      </dsp:txXfrm>
    </dsp:sp>
    <dsp:sp modelId="{B0DEC470-2DB3-456F-9F3F-AB30B25707D9}">
      <dsp:nvSpPr>
        <dsp:cNvPr id="0" name=""/>
        <dsp:cNvSpPr/>
      </dsp:nvSpPr>
      <dsp:spPr>
        <a:xfrm>
          <a:off x="321049"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Breve histórico</a:t>
          </a:r>
          <a:endParaRPr lang="pt-BR" sz="1800" kern="1200"/>
        </a:p>
      </dsp:txBody>
      <dsp:txXfrm>
        <a:off x="321049" y="308609"/>
        <a:ext cx="3067208" cy="320954"/>
      </dsp:txXfrm>
    </dsp:sp>
    <dsp:sp modelId="{8824DFC4-6CF2-4894-853D-0EBE33363F47}">
      <dsp:nvSpPr>
        <dsp:cNvPr id="0" name=""/>
        <dsp:cNvSpPr/>
      </dsp:nvSpPr>
      <dsp:spPr>
        <a:xfrm>
          <a:off x="160572"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6C5E8AD2-4715-4F69-B961-08DC1E648A83}">
      <dsp:nvSpPr>
        <dsp:cNvPr id="0" name=""/>
        <dsp:cNvSpPr/>
      </dsp:nvSpPr>
      <dsp:spPr>
        <a:xfrm>
          <a:off x="131686"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A9D5A1AF-7F43-4078-B67F-6695E530B311}">
      <dsp:nvSpPr>
        <dsp:cNvPr id="0" name=""/>
        <dsp:cNvSpPr/>
      </dsp:nvSpPr>
      <dsp:spPr>
        <a:xfrm rot="18900000">
          <a:off x="188757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F5729A0-39D8-4C2B-9424-98908D4A78E4}">
      <dsp:nvSpPr>
        <dsp:cNvPr id="0" name=""/>
        <dsp:cNvSpPr/>
      </dsp:nvSpPr>
      <dsp:spPr>
        <a:xfrm>
          <a:off x="1912790"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6C482373-C3F3-4CF2-8AB5-1D5DB2B4C7FE}">
      <dsp:nvSpPr>
        <dsp:cNvPr id="0" name=""/>
        <dsp:cNvSpPr/>
      </dsp:nvSpPr>
      <dsp:spPr>
        <a:xfrm>
          <a:off x="2161530" y="1543049"/>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33350" rIns="0" bIns="88900" numCol="1" spcCol="1270" anchor="b" anchorCtr="0">
          <a:noAutofit/>
        </a:bodyPr>
        <a:lstStyle/>
        <a:p>
          <a:pPr marL="0" lvl="0" indent="0" algn="l" defTabSz="622300" rtl="0">
            <a:lnSpc>
              <a:spcPct val="90000"/>
            </a:lnSpc>
            <a:spcBef>
              <a:spcPct val="0"/>
            </a:spcBef>
            <a:spcAft>
              <a:spcPct val="35000"/>
            </a:spcAft>
            <a:buNone/>
          </a:pPr>
          <a:r>
            <a:rPr lang="pt-BR" sz="1400" b="0" kern="1200">
              <a:latin typeface="Arial"/>
            </a:rPr>
            <a:t>Visão geral de caraterísticas e propriedades</a:t>
          </a:r>
        </a:p>
      </dsp:txBody>
      <dsp:txXfrm>
        <a:off x="2161530" y="1543049"/>
        <a:ext cx="3067208" cy="913485"/>
      </dsp:txXfrm>
    </dsp:sp>
    <dsp:sp modelId="{5B644103-B22E-49FA-B89F-6192BC778ACC}">
      <dsp:nvSpPr>
        <dsp:cNvPr id="0" name=""/>
        <dsp:cNvSpPr/>
      </dsp:nvSpPr>
      <dsp:spPr>
        <a:xfrm>
          <a:off x="2161530" y="2456535"/>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 Modelo de BD Relacional</a:t>
          </a:r>
          <a:endParaRPr lang="pt-BR" sz="1800" kern="1200"/>
        </a:p>
      </dsp:txBody>
      <dsp:txXfrm>
        <a:off x="2161530" y="2456535"/>
        <a:ext cx="3067208" cy="320954"/>
      </dsp:txXfrm>
    </dsp:sp>
    <dsp:sp modelId="{45A5BF8C-C4D4-41F0-8790-82364092735E}">
      <dsp:nvSpPr>
        <dsp:cNvPr id="0" name=""/>
        <dsp:cNvSpPr/>
      </dsp:nvSpPr>
      <dsp:spPr>
        <a:xfrm>
          <a:off x="2001052"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B21844E8-EE8F-439D-ADB1-925D9B210F9F}">
      <dsp:nvSpPr>
        <dsp:cNvPr id="0" name=""/>
        <dsp:cNvSpPr/>
      </dsp:nvSpPr>
      <dsp:spPr>
        <a:xfrm>
          <a:off x="197154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58554D6-ADF6-4EAA-B72D-9E25BA60CCA8}">
      <dsp:nvSpPr>
        <dsp:cNvPr id="0" name=""/>
        <dsp:cNvSpPr/>
      </dsp:nvSpPr>
      <dsp:spPr>
        <a:xfrm rot="8100000">
          <a:off x="3728058"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5070EBA-64E5-4B78-AF5D-7737D82514D3}">
      <dsp:nvSpPr>
        <dsp:cNvPr id="0" name=""/>
        <dsp:cNvSpPr/>
      </dsp:nvSpPr>
      <dsp:spPr>
        <a:xfrm>
          <a:off x="3753270"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1079BB00-DB07-4CC5-A04C-46B3B5DC5A57}">
      <dsp:nvSpPr>
        <dsp:cNvPr id="0" name=""/>
        <dsp:cNvSpPr/>
      </dsp:nvSpPr>
      <dsp:spPr>
        <a:xfrm>
          <a:off x="4002010" y="629564"/>
          <a:ext cx="3067208" cy="91348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8900" rIns="88900" bIns="133350" numCol="1" spcCol="1270" anchor="t" anchorCtr="0">
          <a:noAutofit/>
        </a:bodyPr>
        <a:lstStyle/>
        <a:p>
          <a:pPr marL="0" lvl="0" indent="0" algn="l" defTabSz="622300">
            <a:lnSpc>
              <a:spcPct val="90000"/>
            </a:lnSpc>
            <a:spcBef>
              <a:spcPct val="0"/>
            </a:spcBef>
            <a:spcAft>
              <a:spcPct val="35000"/>
            </a:spcAft>
            <a:buNone/>
          </a:pPr>
          <a:r>
            <a:rPr lang="pt-BR" sz="1400" kern="1200">
              <a:latin typeface="Arial"/>
            </a:rPr>
            <a:t>Sistemas de Gerenciamento de BDs mais utilizados</a:t>
          </a:r>
          <a:endParaRPr lang="pt-BR" sz="1400" kern="1200"/>
        </a:p>
      </dsp:txBody>
      <dsp:txXfrm>
        <a:off x="4002010" y="629564"/>
        <a:ext cx="3067208" cy="913485"/>
      </dsp:txXfrm>
    </dsp:sp>
    <dsp:sp modelId="{9AF32D42-39DA-4E7C-95A7-B7380FF4C670}">
      <dsp:nvSpPr>
        <dsp:cNvPr id="0" name=""/>
        <dsp:cNvSpPr/>
      </dsp:nvSpPr>
      <dsp:spPr>
        <a:xfrm>
          <a:off x="4002010" y="308609"/>
          <a:ext cx="3067208"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a:lnSpc>
              <a:spcPct val="90000"/>
            </a:lnSpc>
            <a:spcBef>
              <a:spcPct val="0"/>
            </a:spcBef>
            <a:spcAft>
              <a:spcPct val="35000"/>
            </a:spcAft>
            <a:buNone/>
            <a:defRPr b="1"/>
          </a:pPr>
          <a:r>
            <a:rPr lang="pt-BR" sz="1800" kern="1200">
              <a:latin typeface="Arial"/>
            </a:rPr>
            <a:t>Mercado</a:t>
          </a:r>
        </a:p>
      </dsp:txBody>
      <dsp:txXfrm>
        <a:off x="4002010" y="308609"/>
        <a:ext cx="3067208" cy="320954"/>
      </dsp:txXfrm>
    </dsp:sp>
    <dsp:sp modelId="{55C9657F-DF09-447B-BF14-F6874B54EA84}">
      <dsp:nvSpPr>
        <dsp:cNvPr id="0" name=""/>
        <dsp:cNvSpPr/>
      </dsp:nvSpPr>
      <dsp:spPr>
        <a:xfrm>
          <a:off x="3841533"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D68361D9-8251-4478-A441-F7A8340F933A}">
      <dsp:nvSpPr>
        <dsp:cNvPr id="0" name=""/>
        <dsp:cNvSpPr/>
      </dsp:nvSpPr>
      <dsp:spPr>
        <a:xfrm>
          <a:off x="381202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828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816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966"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966"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endParaRPr lang="pt-BR" sz="2000" kern="1200"/>
        </a:p>
      </dsp:txBody>
      <dsp:txXfrm>
        <a:off x="382966" y="365759"/>
        <a:ext cx="2822551" cy="380390"/>
      </dsp:txXfrm>
    </dsp:sp>
    <dsp:sp modelId="{01F628C6-64F4-4462-87AB-334EC7388519}">
      <dsp:nvSpPr>
        <dsp:cNvPr id="0" name=""/>
        <dsp:cNvSpPr/>
      </dsp:nvSpPr>
      <dsp:spPr>
        <a:xfrm>
          <a:off x="192771"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777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751755"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781636"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2076438"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2076438"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1976</a:t>
          </a:r>
        </a:p>
      </dsp:txBody>
      <dsp:txXfrm>
        <a:off x="2076438" y="2911449"/>
        <a:ext cx="2822551" cy="380390"/>
      </dsp:txXfrm>
    </dsp:sp>
    <dsp:sp modelId="{9FB96F13-8ACD-45F5-9C69-7A952F898573}">
      <dsp:nvSpPr>
        <dsp:cNvPr id="0" name=""/>
        <dsp:cNvSpPr/>
      </dsp:nvSpPr>
      <dsp:spPr>
        <a:xfrm>
          <a:off x="188624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851244"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344522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347510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769911" y="74615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769911" y="36575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769911" y="365759"/>
        <a:ext cx="2822551" cy="380390"/>
      </dsp:txXfrm>
    </dsp:sp>
    <dsp:sp modelId="{297B6DB9-5AE9-4BA2-A24E-3C4B22035667}">
      <dsp:nvSpPr>
        <dsp:cNvPr id="0" name=""/>
        <dsp:cNvSpPr/>
      </dsp:nvSpPr>
      <dsp:spPr>
        <a:xfrm>
          <a:off x="357971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354471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513870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516858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5463384" y="1828800"/>
          <a:ext cx="2822551"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5463384" y="2911449"/>
          <a:ext cx="2822551"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1983</a:t>
          </a:r>
        </a:p>
      </dsp:txBody>
      <dsp:txXfrm>
        <a:off x="5463384" y="2911449"/>
        <a:ext cx="2822551" cy="380390"/>
      </dsp:txXfrm>
    </dsp:sp>
    <dsp:sp modelId="{2B2267C1-1909-476D-AF67-0D075543A575}">
      <dsp:nvSpPr>
        <dsp:cNvPr id="0" name=""/>
        <dsp:cNvSpPr/>
      </dsp:nvSpPr>
      <dsp:spPr>
        <a:xfrm>
          <a:off x="5273189"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523818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2C2F3-6A97-4A52-BEED-649E3B0CF0E7}">
      <dsp:nvSpPr>
        <dsp:cNvPr id="0" name=""/>
        <dsp:cNvSpPr/>
      </dsp:nvSpPr>
      <dsp:spPr>
        <a:xfrm>
          <a:off x="0" y="1828800"/>
          <a:ext cx="8486234"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5D3B9CB3-F13B-472B-BD5B-015B28CDDCEC}">
      <dsp:nvSpPr>
        <dsp:cNvPr id="0" name=""/>
        <dsp:cNvSpPr/>
      </dsp:nvSpPr>
      <dsp:spPr>
        <a:xfrm rot="8100000">
          <a:off x="57368"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CB07F6-EE42-4F07-AB24-891D6E33A51C}">
      <dsp:nvSpPr>
        <dsp:cNvPr id="0" name=""/>
        <dsp:cNvSpPr/>
      </dsp:nvSpPr>
      <dsp:spPr>
        <a:xfrm>
          <a:off x="87249"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0C888208-F47D-4F2E-8E27-B9071572EA97}">
      <dsp:nvSpPr>
        <dsp:cNvPr id="0" name=""/>
        <dsp:cNvSpPr/>
      </dsp:nvSpPr>
      <dsp:spPr>
        <a:xfrm>
          <a:off x="382051"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18DF9D7D-FC14-4187-BD9F-879A55DA9849}">
      <dsp:nvSpPr>
        <dsp:cNvPr id="0" name=""/>
        <dsp:cNvSpPr/>
      </dsp:nvSpPr>
      <dsp:spPr>
        <a:xfrm>
          <a:off x="382051"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1960</a:t>
          </a:r>
          <a:endParaRPr lang="pt-BR" sz="2000" kern="1200"/>
        </a:p>
      </dsp:txBody>
      <dsp:txXfrm>
        <a:off x="382051" y="365759"/>
        <a:ext cx="2353267" cy="380390"/>
      </dsp:txXfrm>
    </dsp:sp>
    <dsp:sp modelId="{01F628C6-64F4-4462-87AB-334EC7388519}">
      <dsp:nvSpPr>
        <dsp:cNvPr id="0" name=""/>
        <dsp:cNvSpPr/>
      </dsp:nvSpPr>
      <dsp:spPr>
        <a:xfrm>
          <a:off x="191856"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FE55A0F7-06BB-43CF-A2E2-7C146C0DC79D}">
      <dsp:nvSpPr>
        <dsp:cNvPr id="0" name=""/>
        <dsp:cNvSpPr/>
      </dsp:nvSpPr>
      <dsp:spPr>
        <a:xfrm>
          <a:off x="156857"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F88D8C5-6B01-4F23-9FAC-1DF623928F59}">
      <dsp:nvSpPr>
        <dsp:cNvPr id="0" name=""/>
        <dsp:cNvSpPr/>
      </dsp:nvSpPr>
      <dsp:spPr>
        <a:xfrm rot="18900000">
          <a:off x="1469280"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4321CBA-3730-4C95-9E48-1F3C9A28B656}">
      <dsp:nvSpPr>
        <dsp:cNvPr id="0" name=""/>
        <dsp:cNvSpPr/>
      </dsp:nvSpPr>
      <dsp:spPr>
        <a:xfrm>
          <a:off x="1499161"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3CBD0FF3-C060-4EE5-B6D9-113D78DDEC71}">
      <dsp:nvSpPr>
        <dsp:cNvPr id="0" name=""/>
        <dsp:cNvSpPr/>
      </dsp:nvSpPr>
      <dsp:spPr>
        <a:xfrm>
          <a:off x="1793963"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C082B670-697A-4A2E-9693-54D8C63CDB8D}">
      <dsp:nvSpPr>
        <dsp:cNvPr id="0" name=""/>
        <dsp:cNvSpPr/>
      </dsp:nvSpPr>
      <dsp:spPr>
        <a:xfrm>
          <a:off x="1793963"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1970</a:t>
          </a:r>
        </a:p>
      </dsp:txBody>
      <dsp:txXfrm>
        <a:off x="1793963" y="2911449"/>
        <a:ext cx="2353267" cy="380390"/>
      </dsp:txXfrm>
    </dsp:sp>
    <dsp:sp modelId="{9FB96F13-8ACD-45F5-9C69-7A952F898573}">
      <dsp:nvSpPr>
        <dsp:cNvPr id="0" name=""/>
        <dsp:cNvSpPr/>
      </dsp:nvSpPr>
      <dsp:spPr>
        <a:xfrm>
          <a:off x="1603768"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473B785-DA0E-45B0-8771-537F82993F12}">
      <dsp:nvSpPr>
        <dsp:cNvPr id="0" name=""/>
        <dsp:cNvSpPr/>
      </dsp:nvSpPr>
      <dsp:spPr>
        <a:xfrm>
          <a:off x="1568769"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D842BF6-2FCF-42F3-B8C1-0EE642062A45}">
      <dsp:nvSpPr>
        <dsp:cNvPr id="0" name=""/>
        <dsp:cNvSpPr/>
      </dsp:nvSpPr>
      <dsp:spPr>
        <a:xfrm rot="8100000">
          <a:off x="2881192"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C722986-E700-4CEE-815D-4F55D278FB88}">
      <dsp:nvSpPr>
        <dsp:cNvPr id="0" name=""/>
        <dsp:cNvSpPr/>
      </dsp:nvSpPr>
      <dsp:spPr>
        <a:xfrm>
          <a:off x="2911073"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218C5B61-8175-41F0-B58D-EB25A4FBCC4D}">
      <dsp:nvSpPr>
        <dsp:cNvPr id="0" name=""/>
        <dsp:cNvSpPr/>
      </dsp:nvSpPr>
      <dsp:spPr>
        <a:xfrm>
          <a:off x="3205876"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FFCF2EDE-E090-4230-A899-FA7F4DA78868}">
      <dsp:nvSpPr>
        <dsp:cNvPr id="0" name=""/>
        <dsp:cNvSpPr/>
      </dsp:nvSpPr>
      <dsp:spPr>
        <a:xfrm>
          <a:off x="3205876"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1980</a:t>
          </a:r>
          <a:endParaRPr lang="pt-BR" sz="2000" kern="1200"/>
        </a:p>
      </dsp:txBody>
      <dsp:txXfrm>
        <a:off x="3205876" y="365759"/>
        <a:ext cx="2353267" cy="380390"/>
      </dsp:txXfrm>
    </dsp:sp>
    <dsp:sp modelId="{297B6DB9-5AE9-4BA2-A24E-3C4B22035667}">
      <dsp:nvSpPr>
        <dsp:cNvPr id="0" name=""/>
        <dsp:cNvSpPr/>
      </dsp:nvSpPr>
      <dsp:spPr>
        <a:xfrm>
          <a:off x="3015680"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4D530D9-21AA-4455-B5BC-2EF3019300F2}">
      <dsp:nvSpPr>
        <dsp:cNvPr id="0" name=""/>
        <dsp:cNvSpPr/>
      </dsp:nvSpPr>
      <dsp:spPr>
        <a:xfrm>
          <a:off x="2980681"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1EF4A3A-CC99-4449-962B-E0C9AF2D139B}">
      <dsp:nvSpPr>
        <dsp:cNvPr id="0" name=""/>
        <dsp:cNvSpPr/>
      </dsp:nvSpPr>
      <dsp:spPr>
        <a:xfrm rot="18900000">
          <a:off x="4293104" y="296715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6C71DFC-4BF1-4EC5-95BD-2A10AA203656}">
      <dsp:nvSpPr>
        <dsp:cNvPr id="0" name=""/>
        <dsp:cNvSpPr/>
      </dsp:nvSpPr>
      <dsp:spPr>
        <a:xfrm>
          <a:off x="4322985" y="299703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CBB10E57-4E99-4243-9361-137A8C11FF7F}">
      <dsp:nvSpPr>
        <dsp:cNvPr id="0" name=""/>
        <dsp:cNvSpPr/>
      </dsp:nvSpPr>
      <dsp:spPr>
        <a:xfrm>
          <a:off x="4617788" y="182880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64650657-90DF-4BCD-8BAC-7AFD32259B99}">
      <dsp:nvSpPr>
        <dsp:cNvPr id="0" name=""/>
        <dsp:cNvSpPr/>
      </dsp:nvSpPr>
      <dsp:spPr>
        <a:xfrm>
          <a:off x="4617788" y="291144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1990</a:t>
          </a:r>
        </a:p>
      </dsp:txBody>
      <dsp:txXfrm>
        <a:off x="4617788" y="2911449"/>
        <a:ext cx="2353267" cy="380390"/>
      </dsp:txXfrm>
    </dsp:sp>
    <dsp:sp modelId="{2B2267C1-1909-476D-AF67-0D075543A575}">
      <dsp:nvSpPr>
        <dsp:cNvPr id="0" name=""/>
        <dsp:cNvSpPr/>
      </dsp:nvSpPr>
      <dsp:spPr>
        <a:xfrm>
          <a:off x="4427593" y="182880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2DFDBF58-A990-4794-801A-A4E1449127B5}">
      <dsp:nvSpPr>
        <dsp:cNvPr id="0" name=""/>
        <dsp:cNvSpPr/>
      </dsp:nvSpPr>
      <dsp:spPr>
        <a:xfrm>
          <a:off x="4392593"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05DBE7B-7559-49CD-A41C-D7A2E6433AF8}">
      <dsp:nvSpPr>
        <dsp:cNvPr id="0" name=""/>
        <dsp:cNvSpPr/>
      </dsp:nvSpPr>
      <dsp:spPr>
        <a:xfrm rot="8100000">
          <a:off x="5705017" y="421466"/>
          <a:ext cx="268976" cy="268976"/>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994766-D542-4CAE-A5AB-F02D53984351}">
      <dsp:nvSpPr>
        <dsp:cNvPr id="0" name=""/>
        <dsp:cNvSpPr/>
      </dsp:nvSpPr>
      <dsp:spPr>
        <a:xfrm>
          <a:off x="5734898" y="451347"/>
          <a:ext cx="209214" cy="20921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9FD05350-52EC-48B0-BA8F-4FDAFA9A1B49}">
      <dsp:nvSpPr>
        <dsp:cNvPr id="0" name=""/>
        <dsp:cNvSpPr/>
      </dsp:nvSpPr>
      <dsp:spPr>
        <a:xfrm>
          <a:off x="6029700" y="746150"/>
          <a:ext cx="2353267" cy="1082649"/>
        </a:xfrm>
        <a:prstGeom prst="rect">
          <a:avLst/>
        </a:prstGeom>
        <a:noFill/>
        <a:ln>
          <a:noFill/>
        </a:ln>
        <a:effectLst/>
      </dsp:spPr>
      <dsp:style>
        <a:lnRef idx="0">
          <a:scrgbClr r="0" g="0" b="0"/>
        </a:lnRef>
        <a:fillRef idx="0">
          <a:scrgbClr r="0" g="0" b="0"/>
        </a:fillRef>
        <a:effectRef idx="0">
          <a:scrgbClr r="0" g="0" b="0"/>
        </a:effectRef>
        <a:fontRef idx="minor"/>
      </dsp:style>
    </dsp:sp>
    <dsp:sp modelId="{AE433B21-66AF-4432-B4C4-164F9EFEEDF9}">
      <dsp:nvSpPr>
        <dsp:cNvPr id="0" name=""/>
        <dsp:cNvSpPr/>
      </dsp:nvSpPr>
      <dsp:spPr>
        <a:xfrm>
          <a:off x="6029700" y="365759"/>
          <a:ext cx="2353267" cy="3803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27000" bIns="0" numCol="1" spcCol="1270" anchor="ctr" anchorCtr="0">
          <a:noAutofit/>
        </a:bodyPr>
        <a:lstStyle/>
        <a:p>
          <a:pPr marL="0" lvl="0" indent="0" algn="l" defTabSz="889000">
            <a:lnSpc>
              <a:spcPct val="90000"/>
            </a:lnSpc>
            <a:spcBef>
              <a:spcPct val="0"/>
            </a:spcBef>
            <a:spcAft>
              <a:spcPct val="35000"/>
            </a:spcAft>
            <a:buNone/>
            <a:defRPr b="1"/>
          </a:pPr>
          <a:r>
            <a:rPr lang="pt-BR" sz="2000" kern="1200">
              <a:latin typeface="Arial"/>
            </a:rPr>
            <a:t>2000</a:t>
          </a:r>
        </a:p>
      </dsp:txBody>
      <dsp:txXfrm>
        <a:off x="6029700" y="365759"/>
        <a:ext cx="2353267" cy="380390"/>
      </dsp:txXfrm>
    </dsp:sp>
    <dsp:sp modelId="{4858717B-6EE4-443B-AB14-A022F3AE3BD3}">
      <dsp:nvSpPr>
        <dsp:cNvPr id="0" name=""/>
        <dsp:cNvSpPr/>
      </dsp:nvSpPr>
      <dsp:spPr>
        <a:xfrm>
          <a:off x="5839505" y="746150"/>
          <a:ext cx="0" cy="1082649"/>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7F2A39A6-5B47-4BDE-B810-BF9CD959CBC1}">
      <dsp:nvSpPr>
        <dsp:cNvPr id="0" name=""/>
        <dsp:cNvSpPr/>
      </dsp:nvSpPr>
      <dsp:spPr>
        <a:xfrm>
          <a:off x="5804506" y="1794564"/>
          <a:ext cx="68470" cy="68470"/>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F14B7D0-5540-400A-A05F-2B217081068A}">
      <dsp:nvSpPr>
        <dsp:cNvPr id="0" name=""/>
        <dsp:cNvSpPr/>
      </dsp:nvSpPr>
      <dsp:spPr>
        <a:xfrm>
          <a:off x="0" y="1543049"/>
          <a:ext cx="7376581" cy="0"/>
        </a:xfrm>
        <a:prstGeom prst="line">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tailEnd type="triangle" w="lg" len="lg"/>
        </a:ln>
        <a:effectLst/>
      </dsp:spPr>
      <dsp:style>
        <a:lnRef idx="2">
          <a:scrgbClr r="0" g="0" b="0"/>
        </a:lnRef>
        <a:fillRef idx="1">
          <a:scrgbClr r="0" g="0" b="0"/>
        </a:fillRef>
        <a:effectRef idx="0">
          <a:scrgbClr r="0" g="0" b="0"/>
        </a:effectRef>
        <a:fontRef idx="minor"/>
      </dsp:style>
    </dsp:sp>
    <dsp:sp modelId="{70441BF0-8D2C-4AEB-ABF3-0454BD7DD426}">
      <dsp:nvSpPr>
        <dsp:cNvPr id="0" name=""/>
        <dsp:cNvSpPr/>
      </dsp:nvSpPr>
      <dsp:spPr>
        <a:xfrm rot="8100000">
          <a:off x="48545"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E4EF9A45-3051-4B42-8F0C-DE16757B6B17}">
      <dsp:nvSpPr>
        <dsp:cNvPr id="0" name=""/>
        <dsp:cNvSpPr/>
      </dsp:nvSpPr>
      <dsp:spPr>
        <a:xfrm>
          <a:off x="73757"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3441F56-D1DE-42CE-8A39-D60F0005353D}">
      <dsp:nvSpPr>
        <dsp:cNvPr id="0" name=""/>
        <dsp:cNvSpPr/>
      </dsp:nvSpPr>
      <dsp:spPr>
        <a:xfrm>
          <a:off x="322496"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69B00057-4AAA-4C21-94AA-82AB82DA727F}">
      <dsp:nvSpPr>
        <dsp:cNvPr id="0" name=""/>
        <dsp:cNvSpPr/>
      </dsp:nvSpPr>
      <dsp:spPr>
        <a:xfrm>
          <a:off x="322496"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Contexto majoritário</a:t>
          </a:r>
          <a:endParaRPr lang="pt-BR" sz="1800" b="1" kern="1200"/>
        </a:p>
      </dsp:txBody>
      <dsp:txXfrm>
        <a:off x="322496" y="308609"/>
        <a:ext cx="2453765" cy="320954"/>
      </dsp:txXfrm>
    </dsp:sp>
    <dsp:sp modelId="{AC956DE1-7691-4720-A44D-78124E93B7ED}">
      <dsp:nvSpPr>
        <dsp:cNvPr id="0" name=""/>
        <dsp:cNvSpPr/>
      </dsp:nvSpPr>
      <dsp:spPr>
        <a:xfrm>
          <a:off x="162019"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BCCBC0C-BFF6-45EF-89C8-110E5A3EC385}">
      <dsp:nvSpPr>
        <dsp:cNvPr id="0" name=""/>
        <dsp:cNvSpPr/>
      </dsp:nvSpPr>
      <dsp:spPr>
        <a:xfrm>
          <a:off x="132507"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1BCC9D3C-B657-482D-B1D3-99B3C3ACE28C}">
      <dsp:nvSpPr>
        <dsp:cNvPr id="0" name=""/>
        <dsp:cNvSpPr/>
      </dsp:nvSpPr>
      <dsp:spPr>
        <a:xfrm rot="18900000">
          <a:off x="1520928"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2718D45B-B213-494D-AFBC-BDADDC2685DB}">
      <dsp:nvSpPr>
        <dsp:cNvPr id="0" name=""/>
        <dsp:cNvSpPr/>
      </dsp:nvSpPr>
      <dsp:spPr>
        <a:xfrm>
          <a:off x="1546141"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D6FE97D0-C548-48B6-B9DA-5C752D41400D}">
      <dsp:nvSpPr>
        <dsp:cNvPr id="0" name=""/>
        <dsp:cNvSpPr/>
      </dsp:nvSpPr>
      <dsp:spPr>
        <a:xfrm>
          <a:off x="1794880"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82B54DD2-4AA7-4F11-94A4-9DD9D7BABF74}">
      <dsp:nvSpPr>
        <dsp:cNvPr id="0" name=""/>
        <dsp:cNvSpPr/>
      </dsp:nvSpPr>
      <dsp:spPr>
        <a:xfrm>
          <a:off x="1794880"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Pesquisa Científica</a:t>
          </a:r>
        </a:p>
      </dsp:txBody>
      <dsp:txXfrm>
        <a:off x="1794880" y="2456535"/>
        <a:ext cx="2453765" cy="320954"/>
      </dsp:txXfrm>
    </dsp:sp>
    <dsp:sp modelId="{B71A846B-A183-4009-9341-17348350307A}">
      <dsp:nvSpPr>
        <dsp:cNvPr id="0" name=""/>
        <dsp:cNvSpPr/>
      </dsp:nvSpPr>
      <dsp:spPr>
        <a:xfrm>
          <a:off x="1634403"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916839F4-D1F4-4620-86FD-FB8CA57E7935}">
      <dsp:nvSpPr>
        <dsp:cNvPr id="0" name=""/>
        <dsp:cNvSpPr/>
      </dsp:nvSpPr>
      <dsp:spPr>
        <a:xfrm>
          <a:off x="1604891"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CE997030-1591-4456-ACB4-ADDB52887EE5}">
      <dsp:nvSpPr>
        <dsp:cNvPr id="0" name=""/>
        <dsp:cNvSpPr/>
      </dsp:nvSpPr>
      <dsp:spPr>
        <a:xfrm rot="8100000">
          <a:off x="2993312" y="355612"/>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D008B41C-0278-4B1C-9B87-AD210ECDDC17}">
      <dsp:nvSpPr>
        <dsp:cNvPr id="0" name=""/>
        <dsp:cNvSpPr/>
      </dsp:nvSpPr>
      <dsp:spPr>
        <a:xfrm>
          <a:off x="3018524" y="380824"/>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5CF34629-C061-43E2-BC55-FC5239443A81}">
      <dsp:nvSpPr>
        <dsp:cNvPr id="0" name=""/>
        <dsp:cNvSpPr/>
      </dsp:nvSpPr>
      <dsp:spPr>
        <a:xfrm>
          <a:off x="3267264" y="629564"/>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79729839-385C-489E-9661-624D72080926}">
      <dsp:nvSpPr>
        <dsp:cNvPr id="0" name=""/>
        <dsp:cNvSpPr/>
      </dsp:nvSpPr>
      <dsp:spPr>
        <a:xfrm>
          <a:off x="3267264" y="308609"/>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4° Paradigma</a:t>
          </a:r>
        </a:p>
      </dsp:txBody>
      <dsp:txXfrm>
        <a:off x="3267264" y="308609"/>
        <a:ext cx="2453765" cy="320954"/>
      </dsp:txXfrm>
    </dsp:sp>
    <dsp:sp modelId="{52280603-14D9-4310-AE69-91A38DFA34F1}">
      <dsp:nvSpPr>
        <dsp:cNvPr id="0" name=""/>
        <dsp:cNvSpPr/>
      </dsp:nvSpPr>
      <dsp:spPr>
        <a:xfrm>
          <a:off x="3106787" y="629564"/>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36BE0B97-39F3-4827-B2B2-5A824FB51610}">
      <dsp:nvSpPr>
        <dsp:cNvPr id="0" name=""/>
        <dsp:cNvSpPr/>
      </dsp:nvSpPr>
      <dsp:spPr>
        <a:xfrm>
          <a:off x="3077275"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 modelId="{E68EBBEA-B6DE-4180-9818-8D26B40BAA77}">
      <dsp:nvSpPr>
        <dsp:cNvPr id="0" name=""/>
        <dsp:cNvSpPr/>
      </dsp:nvSpPr>
      <dsp:spPr>
        <a:xfrm rot="18900000">
          <a:off x="4465696" y="2503538"/>
          <a:ext cx="226949" cy="226949"/>
        </a:xfrm>
        <a:prstGeom prst="teardrop">
          <a:avLst>
            <a:gd name="adj" fmla="val 115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09AC0574-8E83-4FA3-9874-F5734940C530}">
      <dsp:nvSpPr>
        <dsp:cNvPr id="0" name=""/>
        <dsp:cNvSpPr/>
      </dsp:nvSpPr>
      <dsp:spPr>
        <a:xfrm>
          <a:off x="4490908" y="2528750"/>
          <a:ext cx="176524" cy="176524"/>
        </a:xfrm>
        <a:prstGeom prst="ellipse">
          <a:avLst/>
        </a:prstGeom>
        <a:solidFill>
          <a:schemeClr val="lt1">
            <a:alpha val="90000"/>
            <a:hueOff val="0"/>
            <a:satOff val="0"/>
            <a:lumOff val="0"/>
            <a:alphaOff val="0"/>
          </a:schemeClr>
        </a:solidFill>
        <a:ln w="25400" cap="flat" cmpd="sng" algn="ctr">
          <a:noFill/>
          <a:prstDash val="solid"/>
        </a:ln>
        <a:effectLst/>
      </dsp:spPr>
      <dsp:style>
        <a:lnRef idx="2">
          <a:scrgbClr r="0" g="0" b="0"/>
        </a:lnRef>
        <a:fillRef idx="1">
          <a:scrgbClr r="0" g="0" b="0"/>
        </a:fillRef>
        <a:effectRef idx="0">
          <a:scrgbClr r="0" g="0" b="0"/>
        </a:effectRef>
        <a:fontRef idx="minor"/>
      </dsp:style>
    </dsp:sp>
    <dsp:sp modelId="{E5964FA1-E104-413C-920F-7BE90C242E94}">
      <dsp:nvSpPr>
        <dsp:cNvPr id="0" name=""/>
        <dsp:cNvSpPr/>
      </dsp:nvSpPr>
      <dsp:spPr>
        <a:xfrm>
          <a:off x="4739648" y="1543049"/>
          <a:ext cx="2453765" cy="913485"/>
        </a:xfrm>
        <a:prstGeom prst="rect">
          <a:avLst/>
        </a:prstGeom>
        <a:noFill/>
        <a:ln>
          <a:noFill/>
        </a:ln>
        <a:effectLst/>
      </dsp:spPr>
      <dsp:style>
        <a:lnRef idx="0">
          <a:scrgbClr r="0" g="0" b="0"/>
        </a:lnRef>
        <a:fillRef idx="0">
          <a:scrgbClr r="0" g="0" b="0"/>
        </a:fillRef>
        <a:effectRef idx="0">
          <a:scrgbClr r="0" g="0" b="0"/>
        </a:effectRef>
        <a:fontRef idx="minor"/>
      </dsp:style>
    </dsp:sp>
    <dsp:sp modelId="{5948B59B-73B0-4F06-8881-A7C334A56128}">
      <dsp:nvSpPr>
        <dsp:cNvPr id="0" name=""/>
        <dsp:cNvSpPr/>
      </dsp:nvSpPr>
      <dsp:spPr>
        <a:xfrm>
          <a:off x="4739648" y="2456535"/>
          <a:ext cx="2453765" cy="3209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14300" bIns="0" numCol="1" spcCol="1270" anchor="ctr" anchorCtr="0">
          <a:noAutofit/>
        </a:bodyPr>
        <a:lstStyle/>
        <a:p>
          <a:pPr marL="0" lvl="0" indent="0" algn="l" defTabSz="800100" rtl="0">
            <a:lnSpc>
              <a:spcPct val="90000"/>
            </a:lnSpc>
            <a:spcBef>
              <a:spcPct val="0"/>
            </a:spcBef>
            <a:spcAft>
              <a:spcPct val="35000"/>
            </a:spcAft>
            <a:buNone/>
            <a:defRPr b="1"/>
          </a:pPr>
          <a:r>
            <a:rPr lang="pt-BR" sz="1800" b="1" kern="1200">
              <a:latin typeface="Arial"/>
            </a:rPr>
            <a:t> HPC e Big Data</a:t>
          </a:r>
        </a:p>
      </dsp:txBody>
      <dsp:txXfrm>
        <a:off x="4739648" y="2456535"/>
        <a:ext cx="2453765" cy="320954"/>
      </dsp:txXfrm>
    </dsp:sp>
    <dsp:sp modelId="{63EA34B2-CDAB-4BEF-896A-B71E3F2AAC04}">
      <dsp:nvSpPr>
        <dsp:cNvPr id="0" name=""/>
        <dsp:cNvSpPr/>
      </dsp:nvSpPr>
      <dsp:spPr>
        <a:xfrm>
          <a:off x="4579171" y="1543049"/>
          <a:ext cx="0" cy="913485"/>
        </a:xfrm>
        <a:prstGeom prst="line">
          <a:avLst/>
        </a:prstGeom>
        <a:noFill/>
        <a:ln w="12700" cap="flat" cmpd="sng" algn="ctr">
          <a:solidFill>
            <a:schemeClr val="accent1">
              <a:hueOff val="0"/>
              <a:satOff val="0"/>
              <a:lumOff val="0"/>
              <a:alphaOff val="0"/>
            </a:schemeClr>
          </a:solidFill>
          <a:prstDash val="dash"/>
        </a:ln>
        <a:effectLst/>
      </dsp:spPr>
      <dsp:style>
        <a:lnRef idx="1">
          <a:scrgbClr r="0" g="0" b="0"/>
        </a:lnRef>
        <a:fillRef idx="0">
          <a:scrgbClr r="0" g="0" b="0"/>
        </a:fillRef>
        <a:effectRef idx="0">
          <a:scrgbClr r="0" g="0" b="0"/>
        </a:effectRef>
        <a:fontRef idx="minor"/>
      </dsp:style>
    </dsp:sp>
    <dsp:sp modelId="{4EFC8981-D63A-45F9-A6A9-B03D11AF59B8}">
      <dsp:nvSpPr>
        <dsp:cNvPr id="0" name=""/>
        <dsp:cNvSpPr/>
      </dsp:nvSpPr>
      <dsp:spPr>
        <a:xfrm>
          <a:off x="4549659" y="1514164"/>
          <a:ext cx="57771" cy="57771"/>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17B46C-3DDE-430B-9B1F-6D50A419AB51}">
      <dsp:nvSpPr>
        <dsp:cNvPr id="0" name=""/>
        <dsp:cNvSpPr/>
      </dsp:nvSpPr>
      <dsp:spPr>
        <a:xfrm rot="5400000">
          <a:off x="-10249"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C14A3EEA-FD48-4CC4-B54A-56A8FFD6021B}">
      <dsp:nvSpPr>
        <dsp:cNvPr id="0" name=""/>
        <dsp:cNvSpPr/>
      </dsp:nvSpPr>
      <dsp:spPr>
        <a:xfrm>
          <a:off x="244738"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Composição</a:t>
          </a:r>
          <a:endParaRPr lang="pt-BR" sz="1400" kern="1200"/>
        </a:p>
      </dsp:txBody>
      <dsp:txXfrm>
        <a:off x="271251" y="27757"/>
        <a:ext cx="1455677" cy="852196"/>
      </dsp:txXfrm>
    </dsp:sp>
    <dsp:sp modelId="{634BFC5F-0468-4BD2-9BEC-D80AAB375D94}">
      <dsp:nvSpPr>
        <dsp:cNvPr id="0" name=""/>
        <dsp:cNvSpPr/>
      </dsp:nvSpPr>
      <dsp:spPr>
        <a:xfrm rot="5400000">
          <a:off x="-10249"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77FB263D-C944-4F61-B002-C69C703CEFB2}">
      <dsp:nvSpPr>
        <dsp:cNvPr id="0" name=""/>
        <dsp:cNvSpPr/>
      </dsp:nvSpPr>
      <dsp:spPr>
        <a:xfrm>
          <a:off x="244738"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Execução</a:t>
          </a:r>
          <a:endParaRPr lang="pt-BR" sz="1400" kern="1200"/>
        </a:p>
      </dsp:txBody>
      <dsp:txXfrm>
        <a:off x="271251" y="1159285"/>
        <a:ext cx="1455677" cy="852196"/>
      </dsp:txXfrm>
    </dsp:sp>
    <dsp:sp modelId="{722771ED-936E-4985-9601-4700D4F4E17C}">
      <dsp:nvSpPr>
        <dsp:cNvPr id="0" name=""/>
        <dsp:cNvSpPr/>
      </dsp:nvSpPr>
      <dsp:spPr>
        <a:xfrm>
          <a:off x="555514" y="2419688"/>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0428249-DCED-4D16-886E-6137AA744BBC}">
      <dsp:nvSpPr>
        <dsp:cNvPr id="0" name=""/>
        <dsp:cNvSpPr/>
      </dsp:nvSpPr>
      <dsp:spPr>
        <a:xfrm>
          <a:off x="244738"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Análise</a:t>
          </a:r>
          <a:endParaRPr lang="pt-BR" sz="1400" kern="1200"/>
        </a:p>
      </dsp:txBody>
      <dsp:txXfrm>
        <a:off x="271251" y="2290813"/>
        <a:ext cx="1455677" cy="852196"/>
      </dsp:txXfrm>
    </dsp:sp>
    <dsp:sp modelId="{82C4013B-D701-4DA2-8472-5A3B9E0418F8}">
      <dsp:nvSpPr>
        <dsp:cNvPr id="0" name=""/>
        <dsp:cNvSpPr/>
      </dsp:nvSpPr>
      <dsp:spPr>
        <a:xfrm rot="16200000">
          <a:off x="1996326" y="1853924"/>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A7701E57-6F2B-4EAE-B5BB-69DDD07876EC}">
      <dsp:nvSpPr>
        <dsp:cNvPr id="0" name=""/>
        <dsp:cNvSpPr/>
      </dsp:nvSpPr>
      <dsp:spPr>
        <a:xfrm>
          <a:off x="2251314" y="2264300"/>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Abstração</a:t>
          </a:r>
          <a:endParaRPr lang="pt-BR" sz="1400" kern="1200"/>
        </a:p>
      </dsp:txBody>
      <dsp:txXfrm>
        <a:off x="2277827" y="2290813"/>
        <a:ext cx="1455677" cy="852196"/>
      </dsp:txXfrm>
    </dsp:sp>
    <dsp:sp modelId="{15B518EC-2A9E-4869-B427-64B77B5A5F0C}">
      <dsp:nvSpPr>
        <dsp:cNvPr id="0" name=""/>
        <dsp:cNvSpPr/>
      </dsp:nvSpPr>
      <dsp:spPr>
        <a:xfrm rot="16200000">
          <a:off x="1996326" y="722396"/>
          <a:ext cx="1122492"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337FDDE-B697-4543-ADF5-B4FF20B440BF}">
      <dsp:nvSpPr>
        <dsp:cNvPr id="0" name=""/>
        <dsp:cNvSpPr/>
      </dsp:nvSpPr>
      <dsp:spPr>
        <a:xfrm>
          <a:off x="2251314" y="1132772"/>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Reprodutividade</a:t>
          </a:r>
          <a:endParaRPr lang="pt-BR" sz="1400" kern="1200"/>
        </a:p>
      </dsp:txBody>
      <dsp:txXfrm>
        <a:off x="2277827" y="1159285"/>
        <a:ext cx="1455677" cy="852196"/>
      </dsp:txXfrm>
    </dsp:sp>
    <dsp:sp modelId="{11DB5E47-F083-47E5-A8A5-45C1316DBB46}">
      <dsp:nvSpPr>
        <dsp:cNvPr id="0" name=""/>
        <dsp:cNvSpPr/>
      </dsp:nvSpPr>
      <dsp:spPr>
        <a:xfrm>
          <a:off x="2562090" y="156632"/>
          <a:ext cx="1997540" cy="135783"/>
        </a:xfrm>
        <a:prstGeom prst="rect">
          <a:avLst/>
        </a:prstGeom>
        <a:solidFill>
          <a:schemeClr val="accent1">
            <a:tint val="60000"/>
            <a:hueOff val="0"/>
            <a:satOff val="0"/>
            <a:lumOff val="0"/>
            <a:alphaOff val="0"/>
          </a:schemeClr>
        </a:solidFill>
        <a:ln>
          <a:noFill/>
        </a:ln>
        <a:effectLst/>
        <a:sp3d z="-381000" extrusionH="63500" contourW="12700" prstMaterial="matte">
          <a:contourClr>
            <a:schemeClr val="dk1">
              <a:tint val="20000"/>
            </a:schemeClr>
          </a:contourClr>
        </a:sp3d>
      </dsp:spPr>
      <dsp:style>
        <a:lnRef idx="0">
          <a:scrgbClr r="0" g="0" b="0"/>
        </a:lnRef>
        <a:fillRef idx="1">
          <a:scrgbClr r="0" g="0" b="0"/>
        </a:fillRef>
        <a:effectRef idx="0">
          <a:scrgbClr r="0" g="0" b="0"/>
        </a:effectRef>
        <a:fontRef idx="minor">
          <a:schemeClr val="lt1"/>
        </a:fontRef>
      </dsp:style>
    </dsp:sp>
    <dsp:sp modelId="{4F74AB8C-3D3C-43BD-ABB7-9228CF407781}">
      <dsp:nvSpPr>
        <dsp:cNvPr id="0" name=""/>
        <dsp:cNvSpPr/>
      </dsp:nvSpPr>
      <dsp:spPr>
        <a:xfrm>
          <a:off x="2251314"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Reutilização</a:t>
          </a:r>
          <a:endParaRPr lang="pt-BR" sz="1400" kern="1200"/>
        </a:p>
      </dsp:txBody>
      <dsp:txXfrm>
        <a:off x="2277827" y="27757"/>
        <a:ext cx="1455677" cy="852196"/>
      </dsp:txXfrm>
    </dsp:sp>
    <dsp:sp modelId="{2548E606-4D0A-4687-AE4E-03F6DCE3C531}">
      <dsp:nvSpPr>
        <dsp:cNvPr id="0" name=""/>
        <dsp:cNvSpPr/>
      </dsp:nvSpPr>
      <dsp:spPr>
        <a:xfrm>
          <a:off x="4257890" y="1244"/>
          <a:ext cx="1508703" cy="905222"/>
        </a:xfrm>
        <a:prstGeom prst="roundRect">
          <a:avLst>
            <a:gd name="adj" fmla="val 10000"/>
          </a:avLst>
        </a:prstGeom>
        <a:solidFill>
          <a:schemeClr val="accent1">
            <a:hueOff val="0"/>
            <a:satOff val="0"/>
            <a:lumOff val="0"/>
            <a:alphaOff val="0"/>
          </a:schemeClr>
        </a:solidFill>
        <a:ln>
          <a:noFill/>
        </a:ln>
        <a:effectLst/>
        <a:sp3d extrusionH="381000" contourW="38100" prstMaterial="matte">
          <a:contourClr>
            <a:schemeClr val="lt1"/>
          </a:contourClr>
        </a:sp3d>
      </dsp:spPr>
      <dsp:style>
        <a:lnRef idx="0">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rtl="0">
            <a:lnSpc>
              <a:spcPct val="90000"/>
            </a:lnSpc>
            <a:spcBef>
              <a:spcPct val="0"/>
            </a:spcBef>
            <a:spcAft>
              <a:spcPct val="35000"/>
            </a:spcAft>
            <a:buNone/>
          </a:pPr>
          <a:r>
            <a:rPr lang="pt-BR" sz="1400" kern="1200">
              <a:latin typeface="Arial"/>
            </a:rPr>
            <a:t> Escalabilidade</a:t>
          </a:r>
          <a:endParaRPr lang="pt-BR" sz="1400" kern="1200"/>
        </a:p>
      </dsp:txBody>
      <dsp:txXfrm>
        <a:off x="4284403" y="27757"/>
        <a:ext cx="1455677" cy="852196"/>
      </dsp:txXfrm>
    </dsp:sp>
  </dsp:spTree>
</dsp:drawing>
</file>

<file path=ppt/diagrams/layout1.xml><?xml version="1.0" encoding="utf-8"?>
<dgm:layoutDef xmlns:dgm="http://schemas.openxmlformats.org/drawingml/2006/diagram" xmlns:a="http://schemas.openxmlformats.org/drawingml/2006/main" uniqueId="urn:microsoft.com/office/officeart/2016/7/layout/BasicTimeline">
  <dgm:title val="Basic Timeline"/>
  <dgm:desc val="Use to show a list of events in chronological order. The rounded rectangular shape contains the description while the date is shown below on the time line. It's the perfect SmartArt for displaying large amount of text with a medium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dgm:constrLst>
    <dgm:layoutNode name="divider" styleLbl="fgAccFollowNode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presOf/>
      <dgm:shape xmlns:r="http://schemas.openxmlformats.org/officeDocument/2006/relationships" r:blip="">
        <dgm:adjLst/>
      </dgm:shape>
      <dgm:choose name="constrBasedOnChildrenCount">
        <dgm:if name="constrForTwoChildren" axis="ch" ptType="node" func="cnt" op="lte" val="2">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16"/>
            <dgm:constr type="w" for="ch" ptType="sibTrans" op="equ"/>
            <dgm:constr type="primFontSz" for="des" forName="L1TextContainer" op="equ"/>
            <dgm:constr type="primFontSz" for="des" forName="L2TextContainer" op="equ"/>
          </dgm:constrLst>
        </dgm:if>
        <dgm:else name="constrForRest">
          <dgm:constrLst>
            <dgm:constr type="primFontSz" for="des" forName="L1TextContainer" val="20"/>
            <dgm:constr type="primFontSz" for="des" forName="L2TextContainer" refType="primFontSz" refFor="des" refForName="L1TextContainer" op="equ" fact="0.85"/>
            <dgm:constr type="w" for="ch" forName="composite" refType="w"/>
            <dgm:constr type="h" for="ch" forName="composite" refType="h"/>
            <dgm:constr type="w" for="ch" forName="spaceBetweenRectangles" refType="w" refFor="ch" refForName="composite" fact="-0.42"/>
            <dgm:constr type="w" for="ch" ptType="sibTrans" op="equ"/>
            <dgm:constr type="primFontSz" for="des" forName="L1TextContainer" op="equ"/>
            <dgm:constr type="primFontSz" for="des" forName="L2TextContainer" op="equ"/>
          </dgm:constrLst>
        </dgm:else>
      </dgm:choose>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1TextContainer" refType="w" fact="0.88"/>
                <dgm:constr type="l" for="ch" forName="L1TextContainer" refType="w" fact="0.06"/>
                <dgm:constr type="t" for="ch" forName="L1TextContainer" refType="h" fact="0.537"/>
                <dgm:constr type="h" for="ch" forName="L1TextContainer" refType="h" fact="0.113"/>
                <dgm:constr type="w" for="ch" forName="L2TextContainerWrapper" refType="w"/>
                <dgm:constr type="h" for="ch" forName="L2TextContainerWrapper" refType="h" fact="0.31"/>
                <dgm:constr type="b" for="ch" forName="L2TextContainerWrapper" refType="h" fact="0.31"/>
                <dgm:constr type="w" for="ch" forName="ConnectLine"/>
                <dgm:constr type="l" for="ch" forName="ConnectLine" refType="w" fact="0.5"/>
                <dgm:constr type="h" for="ch" forName="ConnectLine" refType="h" fact="0.19"/>
                <dgm:constr type="t" for="ch" forName="ConnectLine" refType="h" fact="0.31"/>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L1TextContainer" refType="w" fact="0.88"/>
                <dgm:constr type="l" for="ch" forName="L1TextContainer" refType="w" fact="0.06"/>
                <dgm:constr type="t" for="ch" forName="L1TextContainer" refType="h" fact="0.35"/>
                <dgm:constr type="h" for="ch" forName="L1TextContainer" refType="h" fact="0.113"/>
                <dgm:constr type="w" for="ch" forName="L2TextContainerWrapper" refType="w"/>
                <dgm:constr type="h" for="ch" forName="L2TextContainerWrapper" refType="h" fact="0.31"/>
                <dgm:constr type="t" for="ch" forName="L2TextContainerWrapper" refType="h" fact="0.69"/>
                <dgm:constr type="w" for="ch" forName="ConnectLine"/>
                <dgm:constr type="l" for="ch" forName="ConnectLine" refType="w" fact="0.5"/>
                <dgm:constr type="h" for="ch" forName="ConnectLine" refType="h" fact="0.19"/>
                <dgm:constr type="t" for="ch" forName="ConnectLine" refType="h" fact="0.5"/>
                <dgm:constr type="w" for="ch" forName="ConnectorPoint" refType="h" fact="0.015"/>
                <dgm:constr type="h" for="ch" forName="ConnectorPoint" refType="h" fact="0.015"/>
                <dgm:constr type="ctrX" for="ch" forName="ConnectorPoint" refType="w" fact="0.5"/>
                <dgm:constr type="ctrY" for="ch" forName="ConnectorPoint" refType="h" fact="0.5"/>
                <dgm:constr type="w" for="ch" forName="EmptyPlaceHolder" refType="w"/>
                <dgm:constr type="h" for="ch" forName="EmptyPlaceHolder" refType="h" fact="0.35"/>
                <dgm:constr type="t" for="ch" forName="EmptyPlaceHolder" refType="h" fact="0"/>
              </dgm:constrLst>
            </dgm:else>
          </dgm:choos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LTRAlign" val="ctr"/>
                  <dgm:param type="parTxRTLAlign" val="ctr"/>
                </dgm:alg>
              </dgm:if>
              <dgm:else name="Name89">
                <dgm:alg type="tx">
                  <dgm:param type="txAnchorHorz" val="ctr"/>
                  <dgm:param type="txAnchorVert" val="b"/>
                  <dgm:param type="parTxLTR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L2TextContainerWrapper">
            <dgm:varLst>
              <dgm:chMax val="0"/>
              <dgm:chPref val="0"/>
              <dgm:bulletEnabled val="1"/>
            </dgm:varLst>
            <dgm:alg type="composite"/>
            <dgm:choose name="L2TextContainerConstr">
              <dgm:if name="CaseForPlacingL2TextContaineAboveDivider" axis="self" ptType="node" func="posOdd" op="equ" val="1">
                <dgm:constrLst>
                  <dgm:constr type="h" for="ch" forName="L2TextContainer" refType="h" fact="0.55"/>
                  <dgm:constr type="b" for="ch" forName="L2TextContainer" refType="h"/>
                  <dgm:constr type="h" for="ch" forName="FlexibleEmptyPlaceHolder" refType="h" fact="0.45"/>
                </dgm:constrLst>
              </dgm:if>
              <dgm:else name="CaseForPlacingL2TextContaineBelowDivider">
                <dgm:constrLst>
                  <dgm:constr type="h" for="ch" forName="L2TextContainer" refType="h" fact="0.55"/>
                  <dgm:constr type="h" for="ch" forName="FlexibleEmptyPlaceHolder" refType="h" fact="0.45"/>
                  <dgm:constr type="b" for="ch" forName="FlexibleEmptyPlaceHolder" refType="h"/>
                </dgm:constrLst>
              </dgm:else>
            </dgm:choose>
            <dgm:layoutNode name="L2TextContainer" styleLbl="bgAcc1">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oundRect" r:blip="">
                <dgm:adjLst/>
              </dgm:shape>
              <dgm:presOf axis="des" ptType="node"/>
              <dgm:constrLst>
                <dgm:constr type="primFontSz" val="17"/>
                <dgm:constr type="lMarg" refType="primFontSz" fact="0.7"/>
                <dgm:constr type="rMarg" refType="primFontSz" fact="0.7"/>
                <dgm:constr type="tMarg" refType="primFontSz" fact="0.7"/>
                <dgm:constr type="bMarg" refType="primFontSz" fact="0.7"/>
              </dgm:constrLst>
              <dgm:ruleLst>
                <dgm:rule type="primFontSz" val="12" fact="NaN" max="NaN"/>
                <dgm:rule type="secFontSz" val="10" fact="NaN" max="NaN"/>
                <dgm:rule type="h" val="INF" fact="NaN" max="NaN"/>
              </dgm:ruleLst>
            </dgm:layoutNode>
            <dgm:layoutNode name="FlexibleEmptyPlaceHolder">
              <dgm:alg type="sp"/>
              <dgm:shape xmlns:r="http://schemas.openxmlformats.org/officeDocument/2006/relationships" r:blip="">
                <dgm:adjLst/>
              </dgm:shape>
              <dgm:presOf/>
              <dgm:constrLst/>
            </dgm:layoutNode>
          </dgm:layoutNode>
          <dgm:layoutNode name="ConnectLine" styleLbl="sibTrans1D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ConnectorPoint" styleLbl="alignNode1" moveWith="L2TextContainer">
            <dgm:alg type="sp"/>
            <dgm:shape xmlns:r="http://schemas.openxmlformats.org/officeDocument/2006/relationships" type="ellipse" r:blip="" zOrderOff="1">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extLst>
    <a:ext uri="{68A01E43-0DF5-4B5B-8FA6-DAF915123BFB}">
      <dgm1612:lstStyle xmlns:dgm1612="http://schemas.microsoft.com/office/drawing/2016/12/diagram">
        <a:lvl1pPr>
          <a:defRPr b="1"/>
        </a:lvl1pPr>
      </dgm1612:lstStyle>
    </a:ext>
  </dgm:extLst>
</dgm:layoutDef>
</file>

<file path=ppt/diagrams/layout10.xml><?xml version="1.0" encoding="utf-8"?>
<dgm:layoutDef xmlns:dgm="http://schemas.openxmlformats.org/drawingml/2006/diagram" xmlns:a="http://schemas.openxmlformats.org/drawingml/2006/main" uniqueId="urn:microsoft.com/office/officeart/2005/8/layout/lProcess3">
  <dgm:title val=""/>
  <dgm:desc val=""/>
  <dgm:catLst>
    <dgm:cat type="process" pri="11000"/>
    <dgm:cat type="convert" pri="1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2"/>
      </dgm:ptLst>
      <dgm:cxnLst>
        <dgm:cxn modelId="4" srcId="0" destId="1" srcOrd="0" destOrd="0"/>
        <dgm:cxn modelId="5" srcId="1" destId="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chPref val="3"/>
      <dgm:dir/>
      <dgm:animLvl val="lvl"/>
      <dgm:resizeHandles/>
    </dgm:varLst>
    <dgm:choose name="Name1">
      <dgm:if name="Name2" func="var" arg="dir" op="equ" val="norm">
        <dgm:alg type="lin">
          <dgm:param type="linDir" val="fromT"/>
          <dgm:param type="vertAlign" val="mid"/>
          <dgm:param type="nodeHorzAlign" val="l"/>
          <dgm:param type="nodeVertAlign" val="t"/>
          <dgm:param type="fallback" val="2D"/>
        </dgm:alg>
      </dgm:if>
      <dgm:else name="Name3">
        <dgm:alg type="lin">
          <dgm:param type="linDir" val="fromT"/>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w" for="des" forName="bigChev" refType="w"/>
      <dgm:constr type="h" for="des" forName="bigChev" refType="w" refFor="des" refForName="bigChev" op="equ" fact="0.4"/>
      <dgm:constr type="w" for="des" forName="node" refType="w" refFor="des" refForName="bigChev" fact="0.83"/>
      <dgm:constr type="h" for="des" forName="node" refType="w" refFor="des" refForName="node" op="equ" fact="0.4"/>
      <dgm:constr type="w" for="des" forName="parTrans" refType="w" refFor="des" refForName="bigChev" op="equ" fact="-0.13"/>
      <dgm:constr type="w" for="des" forName="sibTrans" refType="w" refFor="des" refForName="node" op="equ" fact="-0.14"/>
      <dgm:constr type="h" for="ch" forName="vSp" refType="h" refFor="des" refForName="bigChev" op="equ" fact="0.14"/>
      <dgm:constr type="primFontSz" for="des" forName="node" op="equ"/>
      <dgm:constr type="primFontSz" for="des" forName="bigChev" op="equ"/>
    </dgm:constrLst>
    <dgm:ruleLst/>
    <dgm:forEach name="Name4" axis="ch" ptType="node">
      <dgm:layoutNode name="horFlow">
        <dgm:choose name="Name5">
          <dgm:if name="Name6" func="var" arg="dir" op="equ" val="norm">
            <dgm:alg type="lin">
              <dgm:param type="linDir" val="fromL"/>
              <dgm:param type="nodeHorzAlign" val="l"/>
              <dgm:param type="nodeVertAlign" val="mid"/>
              <dgm:param type="fallback" val="2D"/>
            </dgm:alg>
          </dgm:if>
          <dgm:else name="Name7">
            <dgm:alg type="lin">
              <dgm:param type="linDir" val="fromR"/>
              <dgm:param type="nodeHorzAlign" val="r"/>
              <dgm:param type="nodeVertAlign" val="mid"/>
              <dgm:param type="fallback" val="2D"/>
            </dgm:alg>
          </dgm:else>
        </dgm:choose>
        <dgm:shape xmlns:r="http://schemas.openxmlformats.org/officeDocument/2006/relationships" r:blip="">
          <dgm:adjLst/>
        </dgm:shape>
        <dgm:presOf/>
        <dgm:constrLst/>
        <dgm:ruleLst/>
        <dgm:layoutNode name="bigChev" styleLbl="node1">
          <dgm:alg type="tx"/>
          <dgm:choose name="Name8">
            <dgm:if name="Name9" func="var" arg="dir" op="equ" val="norm">
              <dgm:shape xmlns:r="http://schemas.openxmlformats.org/officeDocument/2006/relationships" type="chevron" r:blip="">
                <dgm:adjLst/>
              </dgm:shape>
              <dgm:presOf axis="self"/>
              <dgm:constrLst>
                <dgm:constr type="primFontSz" val="65"/>
                <dgm:constr type="rMarg"/>
                <dgm:constr type="lMarg" refType="primFontSz" fact="0.1"/>
                <dgm:constr type="tMarg" refType="primFontSz" fact="0.05"/>
                <dgm:constr type="bMarg" refType="primFontSz" fact="0.05"/>
              </dgm:constrLst>
            </dgm:if>
            <dgm:else name="Name10">
              <dgm:shape xmlns:r="http://schemas.openxmlformats.org/officeDocument/2006/relationships" rot="180" type="chevron" r:blip="">
                <dgm:adjLst/>
              </dgm:shape>
              <dgm:presOf axis="self"/>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parTransForEach" axis="ch" ptType="parTrans" cnt="1">
          <dgm:layoutNode name="parTrans">
            <dgm:alg type="sp"/>
            <dgm:shape xmlns:r="http://schemas.openxmlformats.org/officeDocument/2006/relationships" r:blip="">
              <dgm:adjLst/>
            </dgm:shape>
            <dgm:presOf/>
            <dgm:constrLst/>
            <dgm:ruleLst/>
          </dgm:layoutNode>
        </dgm:forEach>
        <dgm:forEach name="Name11" axis="ch" ptType="node">
          <dgm:layoutNode name="node" styleLbl="alignAccFollowNode1">
            <dgm:varLst>
              <dgm:bulletEnabled val="1"/>
            </dgm:varLst>
            <dgm:alg type="tx"/>
            <dgm:choose name="Name12">
              <dgm:if name="Name13" func="var" arg="dir" op="equ" val="norm">
                <dgm:shape xmlns:r="http://schemas.openxmlformats.org/officeDocument/2006/relationships" type="chevron" r:blip="">
                  <dgm:adjLst/>
                </dgm:shape>
                <dgm:presOf axis="desOrSelf" ptType="node"/>
                <dgm:constrLst>
                  <dgm:constr type="primFontSz" val="65"/>
                  <dgm:constr type="rMarg"/>
                  <dgm:constr type="lMarg" refType="primFontSz" fact="0.1"/>
                  <dgm:constr type="tMarg" refType="primFontSz" fact="0.05"/>
                  <dgm:constr type="bMarg" refType="primFontSz" fact="0.05"/>
                </dgm:constrLst>
              </dgm:if>
              <dgm:else name="Name14">
                <dgm:shape xmlns:r="http://schemas.openxmlformats.org/officeDocument/2006/relationships" rot="180" type="chevron" r:blip="">
                  <dgm:adjLst/>
                </dgm:shape>
                <dgm:presOf axis="desOrSelf" ptType="node"/>
                <dgm:constrLst>
                  <dgm:constr type="primFontSz" val="65"/>
                  <dgm:constr type="lMarg"/>
                  <dgm:constr type="rMarg" refType="primFontSz" fact="0.1"/>
                  <dgm:constr type="tMarg" refType="primFontSz" fact="0.05"/>
                  <dgm:constr type="bMarg" refType="primFontSz" fact="0.05"/>
                </dgm:constrLst>
              </dgm:else>
            </dgm:choose>
            <dgm:ruleLst>
              <dgm:rule type="primFontSz" val="5" fact="NaN" max="NaN"/>
            </dgm:ruleLst>
          </dgm:layoutNode>
          <dgm:forEach name="sibTransForEach" axis="followSib" ptType="sibTrans" cnt="1">
            <dgm:layoutNode name="sibTrans">
              <dgm:alg type="sp"/>
              <dgm:shape xmlns:r="http://schemas.openxmlformats.org/officeDocument/2006/relationships" r:blip="">
                <dgm:adjLst/>
              </dgm:shape>
              <dgm:presOf/>
              <dgm:constrLst/>
              <dgm:ruleLst/>
            </dgm:layoutNode>
          </dgm:forEach>
        </dgm:forEach>
      </dgm:layoutNode>
      <dgm:choose name="Name15">
        <dgm:if name="Name16" axis="self" ptType="node" func="revPos" op="gte" val="2">
          <dgm:layoutNode name="vSp">
            <dgm:alg type="sp"/>
            <dgm:shape xmlns:r="http://schemas.openxmlformats.org/officeDocument/2006/relationships" r:blip="">
              <dgm:adjLst/>
            </dgm:shape>
            <dgm:presOf/>
            <dgm:constrLst/>
            <dgm:ruleLst/>
          </dgm:layoutNode>
        </dgm:if>
        <dgm:else name="Name17"/>
      </dgm:choose>
    </dgm:forEach>
  </dgm:layoutNode>
</dgm:layoutDef>
</file>

<file path=ppt/diagrams/layout1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1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18.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19.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0.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3.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4.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5.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6.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7.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8.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bProcess4">
  <dgm:title val=""/>
  <dgm:desc val=""/>
  <dgm:catLst>
    <dgm:cat type="process" pri="19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dgm:varLst>
    <dgm:choose name="Name1">
      <dgm:if name="Name2" func="var" arg="dir" op="equ" val="norm">
        <dgm:alg type="snake">
          <dgm:param type="grDir" val="tL"/>
          <dgm:param type="flowDir" val="col"/>
          <dgm:param type="contDir" val="revDir"/>
          <dgm:param type="bkpt" val="bal"/>
        </dgm:alg>
      </dgm:if>
      <dgm:else name="Name3">
        <dgm:alg type="snake">
          <dgm:param type="grDir" val="tR"/>
          <dgm:param type="flowDir" val="col"/>
          <dgm:param type="contDir" val="revDir"/>
          <dgm:param type="bkpt" val="bal"/>
        </dgm:alg>
      </dgm:else>
    </dgm:choose>
    <dgm:shape xmlns:r="http://schemas.openxmlformats.org/officeDocument/2006/relationships" r:blip="">
      <dgm:adjLst/>
    </dgm:shape>
    <dgm:presOf/>
    <dgm:constrLst>
      <dgm:constr type="w" for="ch" forName="compNode" refType="w"/>
      <dgm:constr type="h" for="ch" forName="compNode" refType="w" fact="0.6"/>
      <dgm:constr type="h" for="ch" forName="sibTrans" refType="h" refFor="ch" refForName="compNode" op="equ" fact="0.25"/>
      <dgm:constr type="sp" refType="w" fact="0.33"/>
      <dgm:constr type="primFontSz" for="des" forName="node" op="equ" val="65"/>
    </dgm:constrLst>
    <dgm:ruleLst/>
    <dgm:forEach name="nodesForEach" axis="ch" ptType="node">
      <dgm:layoutNode name="compNode">
        <dgm:alg type="composite"/>
        <dgm:shape xmlns:r="http://schemas.openxmlformats.org/officeDocument/2006/relationships" r:blip="">
          <dgm:adjLst/>
        </dgm:shape>
        <dgm:presOf/>
        <dgm:choose name="Name4">
          <dgm:if name="Name5" axis="self" func="var" arg="dir" op="equ" val="norm">
            <dgm:constrLst>
              <dgm:constr type="l" for="ch" forName="dummyConnPt" refType="w" fact="0.2"/>
              <dgm:constr type="t" for="ch" forName="dummyConnPt" refType="w" fact="0.145"/>
              <dgm:constr type="l" for="ch" forName="node"/>
              <dgm:constr type="t" for="ch" forName="node"/>
              <dgm:constr type="h" for="ch" forName="node" refType="h"/>
              <dgm:constr type="w" for="ch" forName="node" refType="w"/>
            </dgm:constrLst>
          </dgm:if>
          <dgm:else name="Name6">
            <dgm:constrLst>
              <dgm:constr type="l" for="ch" forName="dummyConnPt" refType="w" fact="0.8"/>
              <dgm:constr type="t" for="ch" forName="dummyConnPt" refType="w" fact="0.145"/>
              <dgm:constr type="l" for="ch" forName="node"/>
              <dgm:constr type="t" for="ch" forName="node"/>
              <dgm:constr type="h" for="ch" forName="node" refType="h"/>
              <dgm:constr type="w" for="ch" forName="node" refType="w"/>
            </dgm:constrLst>
          </dgm:else>
        </dgm:choose>
        <dgm:ruleLst/>
        <dgm:layoutNode name="dummyConnPt" styleLbl="node1" moveWith="node">
          <dgm:alg type="sp"/>
          <dgm:shape xmlns:r="http://schemas.openxmlformats.org/officeDocument/2006/relationships" r:blip="">
            <dgm:adjLst/>
          </dgm:shape>
          <dgm:presOf/>
          <dgm:constrLst>
            <dgm:constr type="w" val="1"/>
            <dgm:constr type="h" val="1"/>
          </dgm:constrLst>
          <dgm:ruleLst/>
        </dgm:layout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3"/>
            <dgm:constr type="bMarg" refType="primFontSz" fact="0.3"/>
            <dgm:constr type="lMarg" refType="primFontSz" fact="0.3"/>
            <dgm:constr type="rMarg" refType="primFontSz" fact="0.3"/>
            <dgm:constr type="primFontSz" val="65"/>
          </dgm:constrLst>
          <dgm:ruleLst>
            <dgm:rule type="primFontSz" val="5" fact="NaN" max="NaN"/>
          </dgm:ruleLst>
        </dgm:layoutNode>
      </dgm:layoutNode>
      <dgm:forEach name="sibTransForEach" axis="followSib" cnt="1">
        <dgm:layoutNode name="sibTrans" styleLbl="bgSibTrans2D1">
          <dgm:choose name="Name7">
            <dgm:if name="Name8" axis="self" func="var" arg="dir" op="equ" val="norm">
              <dgm:alg type="conn">
                <dgm:param type="srcNode" val="dummyConnPt"/>
                <dgm:param type="dstNode" val="dummyConnPt"/>
                <dgm:param type="begPts" val="bCtr, midR, tCtr"/>
                <dgm:param type="endPts" val="tCtr, midL, bCtr"/>
                <dgm:param type="begSty" val="noArr"/>
                <dgm:param type="endSty" val="noArr"/>
              </dgm:alg>
            </dgm:if>
            <dgm:else name="Name9">
              <dgm:alg type="conn">
                <dgm:param type="srcNode" val="dummyConnPt"/>
                <dgm:param type="dstNode" val="dummyConnPt"/>
                <dgm:param type="begPts" val="bCtr, midL, tCtr"/>
                <dgm:param type="endPts" val="tCtr, midR, bCtr"/>
                <dgm:param type="begSty" val="noArr"/>
                <dgm:param type="endSty" val="noArr"/>
              </dgm:alg>
            </dgm:else>
          </dgm:choose>
          <dgm:shape xmlns:r="http://schemas.openxmlformats.org/officeDocument/2006/relationships" type="conn" r:blip="" zOrderOff="-2">
            <dgm:adjLst/>
          </dgm:shape>
          <dgm:presOf axis="self"/>
          <dgm:constrLst>
            <dgm:constr type="begPad"/>
            <dgm:constr type="endPad"/>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3d5">
  <dgm:title val=""/>
  <dgm:desc val=""/>
  <dgm:catLst>
    <dgm:cat type="3D" pri="11500"/>
  </dgm:catLst>
  <dgm:scene3d>
    <a:camera prst="isometricOffAxis2Left" zoom="95000"/>
    <a:lightRig rig="flat" dir="t"/>
  </dgm:scene3d>
  <dgm:styleLbl name="node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extrusionH="381000" contourW="38100" prstMaterial="matte">
      <a:contourClr>
        <a:schemeClr val="lt1"/>
      </a:contourClr>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z="5715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81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52400" extrusionH="1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z="-38100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z="52400"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z="-60000" extrusionH="63500" prstMaterial="matte"/>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extrusionH="381000" prstMaterial="matte"/>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z="-400500" extrusionH="63500" prstMaterial="matte"/>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z="57150" extrusionH="12700" prstMaterial="flat">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2700" prstMaterial="flat">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63500" extrusionH="63500" prstMaterial="matte"/>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z="57150" extrusionH="63500" contourW="12700" prstMaterial="matte">
      <a:contourClr>
        <a:schemeClr val="dk1">
          <a:tint val="20000"/>
        </a:schemeClr>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dgm:style>
  </dgm:styleLbl>
  <dgm:styleLbl name="bgAccFollowNode1">
    <dgm:scene3d>
      <a:camera prst="orthographicFront"/>
      <a:lightRig rig="threePt" dir="t"/>
    </dgm:scene3d>
    <dgm:sp3d z="-400500" extrusionH="63500" contourW="12700" prstMaterial="matte">
      <a:contourClr>
        <a:schemeClr val="lt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7150" extrusionH="63500" prstMaterial="matte"/>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40050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381000" contourW="38100" prstMaterial="matte">
      <a:contourClr>
        <a:schemeClr val="lt1"/>
      </a:contourClr>
    </dgm:sp3d>
    <dgm:txPr/>
    <dgm:style>
      <a:lnRef idx="0">
        <a:scrgbClr r="0" g="0" b="0"/>
      </a:lnRef>
      <a:fillRef idx="1">
        <a:scrgbClr r="0" g="0" b="0"/>
      </a:fillRef>
      <a:effectRef idx="0">
        <a:scrgbClr r="0" g="0" b="0"/>
      </a:effectRef>
      <a:fontRef idx="minor">
        <a:schemeClr val="lt1"/>
      </a:fontRef>
    </dgm:style>
  </dgm:styleLbl>
  <dgm:styleLbl name="trBgShp">
    <dgm:scene3d>
      <a:camera prst="orthographicFront"/>
      <a:lightRig rig="threePt" dir="t"/>
    </dgm:scene3d>
    <dgm:sp3d z="-4005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7150" extrusionH="63500" contourW="12700" prstMaterial="matte">
      <a:contourClr>
        <a:schemeClr val="lt1">
          <a:tint val="50000"/>
        </a:schemeClr>
      </a:contourClr>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307.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318.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333.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335.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336.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348.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356.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357.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3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359.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360.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361.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362.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363.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364.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365.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3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 name="Google Shape;152;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490369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20928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753135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471951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0540015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1838722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25085833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1622510"/>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1617365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045273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0" name="Google Shape;180;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8305007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0793196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595256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0146830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6112189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5157569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9806760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97791783"/>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3878442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424415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26475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7422426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0982436"/>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50862813"/>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0771294"/>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2638766"/>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6395899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2953698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16554559"/>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063618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31930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2382899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8817601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3866779"/>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920683690"/>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235987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12256792"/>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94338128"/>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709152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1119422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38318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9142920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58733613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067931625"/>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92603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0111935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2532443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7237729"/>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9175017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16565348"/>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7679252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6688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5034514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1197176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9563116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2365760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4761332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451522376"/>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p>
          <a:p>
            <a:pPr marL="0" indent="0">
              <a:buNone/>
            </a:pPr>
            <a:r>
              <a:rPr lang="pt-BR"/>
              <a:t>Em resumo, uma transação é um programa em execução ou processo em m </a:t>
            </a:r>
            <a:r>
              <a:rPr lang="pt-BR" err="1"/>
              <a:t>bd</a:t>
            </a:r>
            <a:r>
              <a:rPr lang="pt-BR"/>
              <a:t> que inclua leitura ou atualização dos dados.</a:t>
            </a:r>
          </a:p>
          <a:p>
            <a:pPr marL="0" indent="0">
              <a:buNone/>
            </a:pPr>
            <a:endParaRPr lang="pt-BR"/>
          </a:p>
        </p:txBody>
      </p:sp>
    </p:spTree>
    <p:extLst>
      <p:ext uri="{BB962C8B-B14F-4D97-AF65-F5344CB8AC3E}">
        <p14:creationId xmlns:p14="http://schemas.microsoft.com/office/powerpoint/2010/main" val="6792616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54422244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475441174"/>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0638190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8225958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9609086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7760936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34302336"/>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2571522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662176549"/>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3564157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85137250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47481946"/>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2986360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2253061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10582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5531265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61295182"/>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32234997"/>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188436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83074372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22477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0803175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642273458"/>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9726641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4891184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5780337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94818472"/>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8438879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993762298"/>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99298669"/>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2549305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565032143"/>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133105383"/>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48995669"/>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088573"/>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3582948"/>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701718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34217999"/>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6447188"/>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796529170"/>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3823521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1378602"/>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31441073"/>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996119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28304230"/>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3064006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16289107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241759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395060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13522239"/>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289876977"/>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11499001"/>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4067774886"/>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767954306"/>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1914165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697645376"/>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351973708"/>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336665595"/>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299814474"/>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248915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201097"/>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202534364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41165952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1636825561"/>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774022249"/>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Clr>
                <a:schemeClr val="dk1"/>
              </a:buClr>
              <a:buNone/>
            </a:pPr>
            <a:r>
              <a:rPr lang="pt-BR"/>
              <a:t>Em resumo, uma transação é um programa em execução ou processo em m </a:t>
            </a:r>
            <a:r>
              <a:rPr lang="pt-BR" err="1"/>
              <a:t>bd</a:t>
            </a:r>
            <a:r>
              <a:rPr lang="pt-BR"/>
              <a:t> que inclua leitura ou atualização dos dados.</a:t>
            </a:r>
            <a:endParaRPr/>
          </a:p>
        </p:txBody>
      </p:sp>
    </p:spTree>
    <p:extLst>
      <p:ext uri="{BB962C8B-B14F-4D97-AF65-F5344CB8AC3E}">
        <p14:creationId xmlns:p14="http://schemas.microsoft.com/office/powerpoint/2010/main" val="3858322645"/>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2459121"/>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3850053"/>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84617122"/>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63909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550917"/>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18036362"/>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3616744"/>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70000988"/>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latin typeface="Calibri"/>
                <a:cs typeface="Calibri"/>
              </a:rPr>
              <a:t>Decisões</a:t>
            </a:r>
            <a:r>
              <a:rPr lang="en-US">
                <a:latin typeface="Calibri"/>
                <a:cs typeface="Calibri"/>
              </a:rPr>
              <a:t> de </a:t>
            </a:r>
            <a:r>
              <a:rPr lang="en-US" err="1">
                <a:latin typeface="Calibri"/>
                <a:cs typeface="Calibri"/>
              </a:rPr>
              <a:t>reorganização</a:t>
            </a:r>
            <a:r>
              <a:rPr lang="en-US">
                <a:latin typeface="Calibri"/>
                <a:cs typeface="Calibri"/>
              </a:rPr>
              <a:t> de </a:t>
            </a:r>
            <a:r>
              <a:rPr lang="en-US" err="1">
                <a:latin typeface="Calibri"/>
                <a:cs typeface="Calibri"/>
              </a:rPr>
              <a:t>arquivos</a:t>
            </a:r>
            <a:r>
              <a:rPr lang="en-US">
                <a:latin typeface="Calibri"/>
                <a:cs typeface="Calibri"/>
              </a:rPr>
              <a:t> de </a:t>
            </a:r>
            <a:r>
              <a:rPr lang="en-US" err="1">
                <a:latin typeface="Calibri"/>
                <a:cs typeface="Calibri"/>
              </a:rPr>
              <a:t>manter</a:t>
            </a:r>
            <a:r>
              <a:rPr lang="en-US">
                <a:latin typeface="Calibri"/>
                <a:cs typeface="Calibri"/>
              </a:rPr>
              <a:t> </a:t>
            </a:r>
            <a:r>
              <a:rPr lang="en-US" err="1">
                <a:latin typeface="Calibri"/>
                <a:cs typeface="Calibri"/>
              </a:rPr>
              <a:t>ou</a:t>
            </a:r>
            <a:r>
              <a:rPr lang="en-US">
                <a:latin typeface="Calibri"/>
                <a:cs typeface="Calibri"/>
              </a:rPr>
              <a:t> </a:t>
            </a:r>
            <a:r>
              <a:rPr lang="en-US" err="1">
                <a:latin typeface="Calibri"/>
                <a:cs typeface="Calibri"/>
              </a:rPr>
              <a:t>adicionar</a:t>
            </a:r>
            <a:r>
              <a:rPr lang="en-US">
                <a:latin typeface="Calibri"/>
                <a:cs typeface="Calibri"/>
              </a:rPr>
              <a:t> </a:t>
            </a:r>
            <a:r>
              <a:rPr lang="en-US" err="1">
                <a:latin typeface="Calibri"/>
                <a:cs typeface="Calibri"/>
              </a:rPr>
              <a:t>os</a:t>
            </a:r>
            <a:r>
              <a:rPr lang="en-US">
                <a:latin typeface="Calibri"/>
                <a:cs typeface="Calibri"/>
              </a:rPr>
              <a:t> indices e </a:t>
            </a:r>
            <a:r>
              <a:rPr lang="en-US" err="1">
                <a:latin typeface="Calibri"/>
                <a:cs typeface="Calibri"/>
              </a:rPr>
              <a:t>aumentar</a:t>
            </a:r>
            <a:r>
              <a:rPr lang="en-US">
                <a:latin typeface="Calibri"/>
                <a:cs typeface="Calibri"/>
              </a:rPr>
              <a:t> performance</a:t>
            </a:r>
          </a:p>
        </p:txBody>
      </p:sp>
    </p:spTree>
    <p:extLst>
      <p:ext uri="{BB962C8B-B14F-4D97-AF65-F5344CB8AC3E}">
        <p14:creationId xmlns:p14="http://schemas.microsoft.com/office/powerpoint/2010/main" val="541907577"/>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116295da5bc_1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8" name="Google Shape;248;g116295da5bc_1_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61334732"/>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84034288"/>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537357462"/>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3335079881"/>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r>
              <a:rPr lang="en-US" err="1"/>
              <a:t>hashmap</a:t>
            </a:r>
            <a:r>
              <a:rPr lang="en-US"/>
              <a:t> like data structure that directs you from a word to a document or a web page. inverted file structure </a:t>
            </a:r>
            <a:r>
              <a:rPr lang="en-US" err="1"/>
              <a:t>dbms</a:t>
            </a:r>
            <a:endParaRPr lang="pt-BR" err="1"/>
          </a:p>
        </p:txBody>
      </p:sp>
    </p:spTree>
    <p:extLst>
      <p:ext uri="{BB962C8B-B14F-4D97-AF65-F5344CB8AC3E}">
        <p14:creationId xmlns:p14="http://schemas.microsoft.com/office/powerpoint/2010/main" val="203307395"/>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23607333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0394413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a:xfrm>
            <a:off x="381000" y="685800"/>
            <a:ext cx="6096000" cy="3429000"/>
          </a:xfrm>
        </p:spPr>
      </p:sp>
      <p:sp>
        <p:nvSpPr>
          <p:cNvPr id="3" name="Espaço Reservado para Anotações 2"/>
          <p:cNvSpPr>
            <a:spLocks noGrp="1"/>
          </p:cNvSpPr>
          <p:nvPr>
            <p:ph type="body" idx="1"/>
          </p:nvPr>
        </p:nvSpPr>
        <p:spPr/>
        <p:txBody>
          <a:bodyPr/>
          <a:lstStyle/>
          <a:p>
            <a:pPr>
              <a:buNone/>
            </a:pPr>
            <a:endParaRPr lang="en-US"/>
          </a:p>
        </p:txBody>
      </p:sp>
    </p:spTree>
    <p:extLst>
      <p:ext uri="{BB962C8B-B14F-4D97-AF65-F5344CB8AC3E}">
        <p14:creationId xmlns:p14="http://schemas.microsoft.com/office/powerpoint/2010/main" val="84220777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55177798"/>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5828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388364"/>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4018562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17040352e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g117040352ea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825586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899196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842187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939115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600238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710150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14329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902883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752162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798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0409897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91197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942676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6157731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73745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423123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832205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567323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
        <p:cNvGrpSpPr/>
        <p:nvPr/>
      </p:nvGrpSpPr>
      <p:grpSpPr>
        <a:xfrm>
          <a:off x="0" y="0"/>
          <a:ext cx="0" cy="0"/>
          <a:chOff x="0" y="0"/>
          <a:chExt cx="0" cy="0"/>
        </a:xfrm>
      </p:grpSpPr>
      <p:sp>
        <p:nvSpPr>
          <p:cNvPr id="28" name="Google Shape;28;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 name="Google Shape;29;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9717712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8972865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7051035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6299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3512717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16229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93472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1370682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35317936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530485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79812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998800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446365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791350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815397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2337453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25358112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257819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992537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4677449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444534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893264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109ffa863c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 name="Google Shape;159;g109ffa863cd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910600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01225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1230658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061829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1746390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5756296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9790643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5437006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0273955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02436168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7915020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6352005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319575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3873299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19299196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98534941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4790368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735391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0454765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06848920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2666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 name="Google Shape;166;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11837815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9379109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2728942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16295da5bc_1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0" name="Google Shape;220;g116295da5bc_1_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109ffa863cd_0_3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1" name="Google Shape;201;g109ffa863cd_0_3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15043534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6068674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44031836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24192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75596097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650115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116295da5bc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116295da5bc_0_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97039264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3471438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68378329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4660759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84849812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7927671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38913943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391170017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 name="Google Shape;192;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15243874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116d3f5ae1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9" name="Google Shape;229;g116d3f5ae16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endParaRPr/>
          </a:p>
        </p:txBody>
      </p:sp>
    </p:spTree>
    <p:extLst>
      <p:ext uri="{BB962C8B-B14F-4D97-AF65-F5344CB8AC3E}">
        <p14:creationId xmlns:p14="http://schemas.microsoft.com/office/powerpoint/2010/main" val="29341168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_1">
    <p:spTree>
      <p:nvGrpSpPr>
        <p:cNvPr id="1" name="Shape 10"/>
        <p:cNvGrpSpPr/>
        <p:nvPr/>
      </p:nvGrpSpPr>
      <p:grpSpPr>
        <a:xfrm>
          <a:off x="0" y="0"/>
          <a:ext cx="0" cy="0"/>
          <a:chOff x="0" y="0"/>
          <a:chExt cx="0" cy="0"/>
        </a:xfrm>
      </p:grpSpPr>
      <p:sp>
        <p:nvSpPr>
          <p:cNvPr id="11" name="Google Shape;11;g109ffa863cd_0_28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g109ffa863cd_0_270"/>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g109ffa863cd_0_270"/>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3" name="Google Shape;43;g109ffa863cd_0_270"/>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g109ffa863cd_0_270"/>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5" name="Google Shape;45;g109ffa863cd_0_27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g109ffa863cd_0_27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8" name="Google Shape;48;g109ffa863cd_0_276"/>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g109ffa863cd_0_279"/>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51" name="Google Shape;51;g109ffa863cd_0_279"/>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52" name="Google Shape;52;g109ffa863cd_0_27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sp>
        <p:nvSpPr>
          <p:cNvPr id="13" name="Google Shape;13;g109ffa863cd_0_26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14" name="Google Shape;14;g109ffa863cd_0_26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
        <p:cNvGrpSpPr/>
        <p:nvPr/>
      </p:nvGrpSpPr>
      <p:grpSpPr>
        <a:xfrm>
          <a:off x="0" y="0"/>
          <a:ext cx="0" cy="0"/>
          <a:chOff x="0" y="0"/>
          <a:chExt cx="0" cy="0"/>
        </a:xfrm>
      </p:grpSpPr>
      <p:sp>
        <p:nvSpPr>
          <p:cNvPr id="16" name="Google Shape;16;g109ffa863cd_0_28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7"/>
        <p:cNvGrpSpPr/>
        <p:nvPr/>
      </p:nvGrpSpPr>
      <p:grpSpPr>
        <a:xfrm>
          <a:off x="0" y="0"/>
          <a:ext cx="0" cy="0"/>
          <a:chOff x="0" y="0"/>
          <a:chExt cx="0" cy="0"/>
        </a:xfrm>
      </p:grpSpPr>
      <p:sp>
        <p:nvSpPr>
          <p:cNvPr id="18" name="Google Shape;18;g109ffa863cd_0_244"/>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9" name="Google Shape;19;g109ffa863cd_0_244"/>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20" name="Google Shape;20;g109ffa863cd_0_24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g109ffa863cd_0_248"/>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23" name="Google Shape;23;g109ffa863cd_0_24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g109ffa863cd_0_25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6" name="Google Shape;26;g109ffa863cd_0_25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7" name="Google Shape;27;g109ffa863cd_0_251"/>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g109ffa863cd_0_255"/>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30" name="Google Shape;30;g109ffa863cd_0_255"/>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1" name="Google Shape;31;g109ffa863cd_0_255"/>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2" name="Google Shape;32;g109ffa863cd_0_25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g109ffa863cd_0_26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5" name="Google Shape;35;g109ffa863cd_0_26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6" name="Google Shape;36;g109ffa863cd_0_26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g109ffa863cd_0_267"/>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9" name="Google Shape;39;g109ffa863cd_0_26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g109ffa863cd_0_24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g109ffa863cd_0_24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pic>
        <p:nvPicPr>
          <p:cNvPr id="8" name="Google Shape;8;g109ffa863cd_0_240"/>
          <p:cNvPicPr preferRelativeResize="0"/>
          <p:nvPr/>
        </p:nvPicPr>
        <p:blipFill rotWithShape="1">
          <a:blip r:embed="rId14">
            <a:alphaModFix/>
          </a:blip>
          <a:srcRect/>
          <a:stretch/>
        </p:blipFill>
        <p:spPr>
          <a:xfrm>
            <a:off x="8127425" y="119987"/>
            <a:ext cx="851525" cy="331425"/>
          </a:xfrm>
          <a:prstGeom prst="rect">
            <a:avLst/>
          </a:prstGeom>
          <a:noFill/>
          <a:ln>
            <a:noFill/>
          </a:ln>
        </p:spPr>
      </p:pic>
      <p:sp>
        <p:nvSpPr>
          <p:cNvPr id="9" name="Google Shape;9;g109ffa863cd_0_24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rgbClr val="040A24"/>
                </a:solidFill>
                <a:latin typeface="Calibri"/>
                <a:ea typeface="Calibri"/>
                <a:cs typeface="Calibri"/>
                <a:sym typeface="Calibri"/>
              </a:defRPr>
            </a:lvl9pPr>
          </a:lstStyle>
          <a:p>
            <a:pPr marL="0" lvl="0" indent="0" algn="r" rtl="0">
              <a:spcBef>
                <a:spcPts val="0"/>
              </a:spcBef>
              <a:spcAft>
                <a:spcPts val="0"/>
              </a:spcAft>
              <a:buNone/>
            </a:pPr>
            <a:r>
              <a:rPr lang="en-US"/>
              <a:t>[</a:t>
            </a:r>
            <a:fld id="{00000000-1234-1234-1234-123412341234}" type="slidenum">
              <a:rPr lang="en-US">
                <a:solidFill>
                  <a:srgbClr val="EA4E60"/>
                </a:solidFill>
              </a:rPr>
              <a:t>‹nº›</a:t>
            </a:fld>
            <a:r>
              <a:rPr lang="en-US"/>
              <a:t>]</a:t>
            </a:r>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pic>
        <p:nvPicPr>
          <p:cNvPr id="6" name="Google Shape;6;p24"/>
          <p:cNvPicPr preferRelativeResize="0"/>
          <p:nvPr/>
        </p:nvPicPr>
        <p:blipFill rotWithShape="1">
          <a:blip r:embed="rId3">
            <a:alphaModFix/>
          </a:blip>
          <a:srcRect/>
          <a:stretch/>
        </p:blipFill>
        <p:spPr>
          <a:xfrm>
            <a:off x="8165450" y="95913"/>
            <a:ext cx="845550" cy="379967"/>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4"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57.png"/><Relationship Id="rId7" Type="http://schemas.openxmlformats.org/officeDocument/2006/relationships/image" Target="../media/image161.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0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6.xml"/><Relationship Id="rId1" Type="http://schemas.openxmlformats.org/officeDocument/2006/relationships/slideLayout" Target="../slideLayouts/slideLayout1.xml"/><Relationship Id="rId5" Type="http://schemas.openxmlformats.org/officeDocument/2006/relationships/image" Target="../media/image159.png"/><Relationship Id="rId4" Type="http://schemas.openxmlformats.org/officeDocument/2006/relationships/image" Target="../media/image158.png"/></Relationships>
</file>

<file path=ppt/slides/_rels/slide10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8" Type="http://schemas.openxmlformats.org/officeDocument/2006/relationships/diagramQuickStyle" Target="../diagrams/quickStyle12.xml"/><Relationship Id="rId3" Type="http://schemas.openxmlformats.org/officeDocument/2006/relationships/image" Target="../media/image162.png"/><Relationship Id="rId7" Type="http://schemas.openxmlformats.org/officeDocument/2006/relationships/diagramLayout" Target="../diagrams/layout12.xml"/><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diagramData" Target="../diagrams/data12.xml"/><Relationship Id="rId5" Type="http://schemas.openxmlformats.org/officeDocument/2006/relationships/image" Target="../media/image164.jpeg"/><Relationship Id="rId10" Type="http://schemas.microsoft.com/office/2007/relationships/diagramDrawing" Target="../diagrams/drawing12.xml"/><Relationship Id="rId4" Type="http://schemas.openxmlformats.org/officeDocument/2006/relationships/image" Target="../media/image163.png"/><Relationship Id="rId9" Type="http://schemas.openxmlformats.org/officeDocument/2006/relationships/diagramColors" Target="../diagrams/colors12.xml"/></Relationships>
</file>

<file path=ppt/slides/_rels/slide10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0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9.png"/><Relationship Id="rId1" Type="http://schemas.openxmlformats.org/officeDocument/2006/relationships/slideLayout" Target="../slideLayouts/slideLayout2.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 Id="rId5" Type="http://schemas.openxmlformats.org/officeDocument/2006/relationships/image" Target="../media/image168.png"/><Relationship Id="rId4" Type="http://schemas.openxmlformats.org/officeDocument/2006/relationships/image" Target="../media/image167.png"/></Relationships>
</file>

<file path=ppt/slides/_rels/slide11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8" Type="http://schemas.openxmlformats.org/officeDocument/2006/relationships/image" Target="../media/image183.png"/><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17.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185.png"/><Relationship Id="rId7" Type="http://schemas.openxmlformats.org/officeDocument/2006/relationships/image" Target="../media/image189.png"/><Relationship Id="rId2" Type="http://schemas.openxmlformats.org/officeDocument/2006/relationships/image" Target="../media/image184.jpeg"/><Relationship Id="rId1" Type="http://schemas.openxmlformats.org/officeDocument/2006/relationships/slideLayout" Target="../slideLayouts/slideLayout2.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186.jpeg"/><Relationship Id="rId9" Type="http://schemas.openxmlformats.org/officeDocument/2006/relationships/image" Target="../media/image191.png"/></Relationships>
</file>

<file path=ppt/slides/_rels/slide118.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2.xml"/><Relationship Id="rId6" Type="http://schemas.openxmlformats.org/officeDocument/2006/relationships/image" Target="../media/image169.png"/><Relationship Id="rId5" Type="http://schemas.openxmlformats.org/officeDocument/2006/relationships/image" Target="../media/image197.png"/><Relationship Id="rId4" Type="http://schemas.openxmlformats.org/officeDocument/2006/relationships/image" Target="../media/image196.png"/></Relationships>
</file>

<file path=ppt/slides/_rels/slide1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83.xml"/><Relationship Id="rId1" Type="http://schemas.openxmlformats.org/officeDocument/2006/relationships/slideLayout" Target="../slideLayouts/slideLayout1.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5.xml"/><Relationship Id="rId1" Type="http://schemas.openxmlformats.org/officeDocument/2006/relationships/slideLayout" Target="../slideLayouts/slideLayout1.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50.png"/></Relationships>
</file>

<file path=ppt/slides/_rels/slide12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8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7.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5.xml.rels><?xml version="1.0" encoding="UTF-8" standalone="yes"?>
<Relationships xmlns="http://schemas.openxmlformats.org/package/2006/relationships"><Relationship Id="rId8" Type="http://schemas.openxmlformats.org/officeDocument/2006/relationships/image" Target="../media/image205.png"/><Relationship Id="rId3" Type="http://schemas.openxmlformats.org/officeDocument/2006/relationships/image" Target="../media/image200.png"/><Relationship Id="rId7" Type="http://schemas.openxmlformats.org/officeDocument/2006/relationships/image" Target="../media/image204.svg"/><Relationship Id="rId12" Type="http://schemas.openxmlformats.org/officeDocument/2006/relationships/image" Target="../media/image199.png"/><Relationship Id="rId2" Type="http://schemas.openxmlformats.org/officeDocument/2006/relationships/notesSlide" Target="../notesSlides/notesSlide88.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svg"/><Relationship Id="rId5" Type="http://schemas.openxmlformats.org/officeDocument/2006/relationships/image" Target="../media/image202.svg"/><Relationship Id="rId10" Type="http://schemas.openxmlformats.org/officeDocument/2006/relationships/image" Target="../media/image207.png"/><Relationship Id="rId4" Type="http://schemas.openxmlformats.org/officeDocument/2006/relationships/image" Target="../media/image201.png"/><Relationship Id="rId9" Type="http://schemas.openxmlformats.org/officeDocument/2006/relationships/image" Target="../media/image206.svg"/></Relationships>
</file>

<file path=ppt/slides/_rels/slide126.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50.png"/><Relationship Id="rId7" Type="http://schemas.openxmlformats.org/officeDocument/2006/relationships/image" Target="../media/image200.png"/><Relationship Id="rId2" Type="http://schemas.openxmlformats.org/officeDocument/2006/relationships/notesSlide" Target="../notesSlides/notesSlide89.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199.png"/></Relationships>
</file>

<file path=ppt/slides/_rels/slide1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29.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2.xml"/><Relationship Id="rId1" Type="http://schemas.openxmlformats.org/officeDocument/2006/relationships/slideLayout" Target="../slideLayouts/slideLayout1.xml"/><Relationship Id="rId4" Type="http://schemas.openxmlformats.org/officeDocument/2006/relationships/image" Target="../media/image212.pn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3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93.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4.xml"/><Relationship Id="rId1" Type="http://schemas.openxmlformats.org/officeDocument/2006/relationships/slideLayout" Target="../slideLayouts/slideLayout1.xml"/><Relationship Id="rId6" Type="http://schemas.openxmlformats.org/officeDocument/2006/relationships/image" Target="../media/image214.svg"/><Relationship Id="rId5" Type="http://schemas.openxmlformats.org/officeDocument/2006/relationships/image" Target="../media/image213.png"/><Relationship Id="rId4" Type="http://schemas.openxmlformats.org/officeDocument/2006/relationships/image" Target="../media/image212.png"/></Relationships>
</file>

<file path=ppt/slides/_rels/slide132.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211.png"/><Relationship Id="rId7" Type="http://schemas.openxmlformats.org/officeDocument/2006/relationships/image" Target="../media/image50.png"/><Relationship Id="rId2" Type="http://schemas.openxmlformats.org/officeDocument/2006/relationships/notesSlide" Target="../notesSlides/notesSlide95.xml"/><Relationship Id="rId1" Type="http://schemas.openxmlformats.org/officeDocument/2006/relationships/slideLayout" Target="../slideLayouts/slideLayout1.xml"/><Relationship Id="rId6" Type="http://schemas.openxmlformats.org/officeDocument/2006/relationships/image" Target="../media/image214.svg"/><Relationship Id="rId11" Type="http://schemas.openxmlformats.org/officeDocument/2006/relationships/image" Target="../media/image217.png"/><Relationship Id="rId5" Type="http://schemas.openxmlformats.org/officeDocument/2006/relationships/image" Target="../media/image213.png"/><Relationship Id="rId10" Type="http://schemas.openxmlformats.org/officeDocument/2006/relationships/image" Target="../media/image216.png"/><Relationship Id="rId4" Type="http://schemas.openxmlformats.org/officeDocument/2006/relationships/image" Target="../media/image212.png"/><Relationship Id="rId9" Type="http://schemas.openxmlformats.org/officeDocument/2006/relationships/image" Target="../media/image215.png"/></Relationships>
</file>

<file path=ppt/slides/_rels/slide13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6.xml"/><Relationship Id="rId1" Type="http://schemas.openxmlformats.org/officeDocument/2006/relationships/slideLayout" Target="../slideLayouts/slideLayout1.xml"/><Relationship Id="rId4" Type="http://schemas.openxmlformats.org/officeDocument/2006/relationships/image" Target="../media/image199.png"/></Relationships>
</file>

<file path=ppt/slides/_rels/slide134.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7.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9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37.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9.xml"/><Relationship Id="rId1" Type="http://schemas.openxmlformats.org/officeDocument/2006/relationships/slideLayout" Target="../slideLayouts/slideLayout1.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199.png"/></Relationships>
</file>

<file path=ppt/slides/_rels/slide138.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0.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39.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1.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7" Type="http://schemas.openxmlformats.org/officeDocument/2006/relationships/image" Target="../media/image221.png"/><Relationship Id="rId2" Type="http://schemas.openxmlformats.org/officeDocument/2006/relationships/notesSlide" Target="../notesSlides/notesSlide102.xml"/><Relationship Id="rId1" Type="http://schemas.openxmlformats.org/officeDocument/2006/relationships/slideLayout" Target="../slideLayouts/slideLayout1.xml"/><Relationship Id="rId6" Type="http://schemas.openxmlformats.org/officeDocument/2006/relationships/image" Target="../media/image220.png"/><Relationship Id="rId5" Type="http://schemas.openxmlformats.org/officeDocument/2006/relationships/image" Target="../media/image125.png"/><Relationship Id="rId4" Type="http://schemas.openxmlformats.org/officeDocument/2006/relationships/image" Target="../media/image110.png"/></Relationships>
</file>

<file path=ppt/slides/_rels/slide141.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3.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2.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222.png"/><Relationship Id="rId7" Type="http://schemas.openxmlformats.org/officeDocument/2006/relationships/image" Target="../media/image226.svg"/><Relationship Id="rId2" Type="http://schemas.openxmlformats.org/officeDocument/2006/relationships/notesSlide" Target="../notesSlides/notesSlide104.xml"/><Relationship Id="rId1" Type="http://schemas.openxmlformats.org/officeDocument/2006/relationships/slideLayout" Target="../slideLayouts/slideLayout1.xml"/><Relationship Id="rId6" Type="http://schemas.openxmlformats.org/officeDocument/2006/relationships/image" Target="../media/image225.png"/><Relationship Id="rId5" Type="http://schemas.openxmlformats.org/officeDocument/2006/relationships/image" Target="../media/image224.svg"/><Relationship Id="rId4" Type="http://schemas.openxmlformats.org/officeDocument/2006/relationships/image" Target="../media/image223.png"/></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44.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45.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notesSlide" Target="../notesSlides/notesSlide107.xml"/><Relationship Id="rId1" Type="http://schemas.openxmlformats.org/officeDocument/2006/relationships/slideLayout" Target="../slideLayouts/slideLayout1.xml"/><Relationship Id="rId4" Type="http://schemas.openxmlformats.org/officeDocument/2006/relationships/image" Target="../media/image229.png"/></Relationships>
</file>

<file path=ppt/slides/_rels/slide14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0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47.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09.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8.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0.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112.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1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3.xml"/><Relationship Id="rId1" Type="http://schemas.openxmlformats.org/officeDocument/2006/relationships/slideLayout" Target="../slideLayouts/slideLayout1.xml"/><Relationship Id="rId6" Type="http://schemas.openxmlformats.org/officeDocument/2006/relationships/image" Target="../media/image232.png"/><Relationship Id="rId5" Type="http://schemas.openxmlformats.org/officeDocument/2006/relationships/image" Target="../media/image75.png"/><Relationship Id="rId4" Type="http://schemas.openxmlformats.org/officeDocument/2006/relationships/image" Target="../media/image83.png"/></Relationships>
</file>

<file path=ppt/slides/_rels/slide152.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75.png"/><Relationship Id="rId2" Type="http://schemas.openxmlformats.org/officeDocument/2006/relationships/notesSlide" Target="../notesSlides/notesSlide114.xml"/><Relationship Id="rId1" Type="http://schemas.openxmlformats.org/officeDocument/2006/relationships/slideLayout" Target="../slideLayouts/slideLayout1.xml"/><Relationship Id="rId6" Type="http://schemas.openxmlformats.org/officeDocument/2006/relationships/image" Target="../media/image233.jpeg"/><Relationship Id="rId5" Type="http://schemas.openxmlformats.org/officeDocument/2006/relationships/image" Target="../media/image82.png"/><Relationship Id="rId4" Type="http://schemas.openxmlformats.org/officeDocument/2006/relationships/image" Target="../media/image81.png"/></Relationships>
</file>

<file path=ppt/slides/_rels/slide15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1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54.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6.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7.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18.xml"/><Relationship Id="rId1" Type="http://schemas.openxmlformats.org/officeDocument/2006/relationships/slideLayout" Target="../slideLayouts/slideLayout1.xml"/><Relationship Id="rId5" Type="http://schemas.openxmlformats.org/officeDocument/2006/relationships/image" Target="../media/image210.svg"/><Relationship Id="rId4" Type="http://schemas.openxmlformats.org/officeDocument/2006/relationships/image" Target="../media/image209.png"/></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notesSlide" Target="../notesSlides/notesSlide119.xml"/><Relationship Id="rId1" Type="http://schemas.openxmlformats.org/officeDocument/2006/relationships/slideLayout" Target="../slideLayouts/slideLayout1.xml"/><Relationship Id="rId4" Type="http://schemas.openxmlformats.org/officeDocument/2006/relationships/image" Target="../media/image235.png"/></Relationships>
</file>

<file path=ppt/slides/_rels/slide158.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68.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162.png"/></Relationships>
</file>

<file path=ppt/slides/_rels/slide16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6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24.xml"/><Relationship Id="rId1" Type="http://schemas.openxmlformats.org/officeDocument/2006/relationships/slideLayout" Target="../slideLayouts/slideLayout1.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25.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6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6.xml"/><Relationship Id="rId1" Type="http://schemas.openxmlformats.org/officeDocument/2006/relationships/slideLayout" Target="../slideLayouts/slideLayout1.xml"/><Relationship Id="rId4" Type="http://schemas.openxmlformats.org/officeDocument/2006/relationships/image" Target="../media/image238.png"/></Relationships>
</file>

<file path=ppt/slides/_rels/slide16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7.xml"/><Relationship Id="rId1" Type="http://schemas.openxmlformats.org/officeDocument/2006/relationships/slideLayout" Target="../slideLayouts/slideLayout1.xml"/><Relationship Id="rId5" Type="http://schemas.openxmlformats.org/officeDocument/2006/relationships/image" Target="../media/image239.png"/><Relationship Id="rId4" Type="http://schemas.openxmlformats.org/officeDocument/2006/relationships/image" Target="../media/image23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8.xml"/><Relationship Id="rId1" Type="http://schemas.openxmlformats.org/officeDocument/2006/relationships/slideLayout" Target="../slideLayouts/slideLayout1.xml"/><Relationship Id="rId4" Type="http://schemas.openxmlformats.org/officeDocument/2006/relationships/image" Target="../media/image50.png"/></Relationships>
</file>

<file path=ppt/slides/_rels/slide17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9.xml"/><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41.png"/></Relationships>
</file>

<file path=ppt/slides/_rels/slide172.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notesSlide" Target="../notesSlides/notesSlide130.xml"/><Relationship Id="rId1" Type="http://schemas.openxmlformats.org/officeDocument/2006/relationships/slideLayout" Target="../slideLayouts/slideLayout1.xml"/><Relationship Id="rId4" Type="http://schemas.openxmlformats.org/officeDocument/2006/relationships/image" Target="../media/image245.png"/></Relationships>
</file>

<file path=ppt/slides/_rels/slide173.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74.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2.xml"/><Relationship Id="rId1" Type="http://schemas.openxmlformats.org/officeDocument/2006/relationships/slideLayout" Target="../slideLayouts/slideLayout1.xml"/><Relationship Id="rId4" Type="http://schemas.openxmlformats.org/officeDocument/2006/relationships/image" Target="../media/image247.png"/></Relationships>
</file>

<file path=ppt/slides/_rels/slide175.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3.xml"/><Relationship Id="rId1" Type="http://schemas.openxmlformats.org/officeDocument/2006/relationships/slideLayout" Target="../slideLayouts/slideLayout1.xml"/><Relationship Id="rId4" Type="http://schemas.openxmlformats.org/officeDocument/2006/relationships/image" Target="../media/image248.png"/></Relationships>
</file>

<file path=ppt/slides/_rels/slide176.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4.xml"/><Relationship Id="rId1" Type="http://schemas.openxmlformats.org/officeDocument/2006/relationships/slideLayout" Target="../slideLayouts/slideLayout1.xml"/><Relationship Id="rId5" Type="http://schemas.openxmlformats.org/officeDocument/2006/relationships/image" Target="../media/image249.png"/><Relationship Id="rId4" Type="http://schemas.openxmlformats.org/officeDocument/2006/relationships/image" Target="../media/image248.png"/></Relationships>
</file>

<file path=ppt/slides/_rels/slide17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5.xml"/><Relationship Id="rId1" Type="http://schemas.openxmlformats.org/officeDocument/2006/relationships/slideLayout" Target="../slideLayouts/slideLayout1.xml"/><Relationship Id="rId4" Type="http://schemas.openxmlformats.org/officeDocument/2006/relationships/image" Target="../media/image250.png"/></Relationships>
</file>

<file path=ppt/slides/_rels/slide178.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notesSlide" Target="../notesSlides/notesSlide136.xml"/><Relationship Id="rId1" Type="http://schemas.openxmlformats.org/officeDocument/2006/relationships/slideLayout" Target="../slideLayouts/slideLayout1.xml"/><Relationship Id="rId4" Type="http://schemas.openxmlformats.org/officeDocument/2006/relationships/image" Target="../media/image251.png"/></Relationships>
</file>

<file path=ppt/slides/_rels/slide179.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137.xml"/><Relationship Id="rId1" Type="http://schemas.openxmlformats.org/officeDocument/2006/relationships/slideLayout" Target="../slideLayouts/slideLayout1.xml"/><Relationship Id="rId5" Type="http://schemas.openxmlformats.org/officeDocument/2006/relationships/image" Target="../media/image248.png"/><Relationship Id="rId4" Type="http://schemas.openxmlformats.org/officeDocument/2006/relationships/image" Target="../media/image250.pn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38.xml"/><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252.jpeg"/><Relationship Id="rId2" Type="http://schemas.openxmlformats.org/officeDocument/2006/relationships/notesSlide" Target="../notesSlides/notesSlide139.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2.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0.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3.xml.rels><?xml version="1.0" encoding="UTF-8" standalone="yes"?>
<Relationships xmlns="http://schemas.openxmlformats.org/package/2006/relationships"><Relationship Id="rId8" Type="http://schemas.openxmlformats.org/officeDocument/2006/relationships/image" Target="../media/image252.jpeg"/><Relationship Id="rId3" Type="http://schemas.openxmlformats.org/officeDocument/2006/relationships/image" Target="../media/image68.png"/><Relationship Id="rId7" Type="http://schemas.openxmlformats.org/officeDocument/2006/relationships/image" Target="../media/image212.png"/><Relationship Id="rId2" Type="http://schemas.openxmlformats.org/officeDocument/2006/relationships/notesSlide" Target="../notesSlides/notesSlide141.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65.png"/><Relationship Id="rId4" Type="http://schemas.openxmlformats.org/officeDocument/2006/relationships/image" Target="../media/image248.png"/></Relationships>
</file>

<file path=ppt/slides/_rels/slide184.xml.rels><?xml version="1.0" encoding="UTF-8" standalone="yes"?>
<Relationships xmlns="http://schemas.openxmlformats.org/package/2006/relationships"><Relationship Id="rId3" Type="http://schemas.openxmlformats.org/officeDocument/2006/relationships/image" Target="../media/image248.png"/><Relationship Id="rId7" Type="http://schemas.openxmlformats.org/officeDocument/2006/relationships/image" Target="../media/image252.jpeg"/><Relationship Id="rId2" Type="http://schemas.openxmlformats.org/officeDocument/2006/relationships/notesSlide" Target="../notesSlides/notesSlide142.xml"/><Relationship Id="rId1" Type="http://schemas.openxmlformats.org/officeDocument/2006/relationships/slideLayout" Target="../slideLayouts/slideLayout1.xml"/><Relationship Id="rId6" Type="http://schemas.openxmlformats.org/officeDocument/2006/relationships/image" Target="../media/image212.png"/><Relationship Id="rId5" Type="http://schemas.openxmlformats.org/officeDocument/2006/relationships/image" Target="../media/image110.png"/><Relationship Id="rId4" Type="http://schemas.openxmlformats.org/officeDocument/2006/relationships/image" Target="../media/image65.png"/></Relationships>
</file>

<file path=ppt/slides/_rels/slide18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3.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1.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6.xml"/><Relationship Id="rId1" Type="http://schemas.openxmlformats.org/officeDocument/2006/relationships/slideLayout" Target="../slideLayouts/slideLayout1.xml"/><Relationship Id="rId6" Type="http://schemas.openxmlformats.org/officeDocument/2006/relationships/image" Target="../media/image255.png"/><Relationship Id="rId5" Type="http://schemas.openxmlformats.org/officeDocument/2006/relationships/image" Target="../media/image254.png"/><Relationship Id="rId4" Type="http://schemas.openxmlformats.org/officeDocument/2006/relationships/image" Target="../media/image253.png"/></Relationships>
</file>

<file path=ppt/slides/_rels/slide18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notesSlide" Target="../notesSlides/notesSlide147.xml"/><Relationship Id="rId1" Type="http://schemas.openxmlformats.org/officeDocument/2006/relationships/slideLayout" Target="../slideLayouts/slideLayout1.xml"/><Relationship Id="rId6" Type="http://schemas.openxmlformats.org/officeDocument/2006/relationships/image" Target="../media/image259.png"/><Relationship Id="rId5" Type="http://schemas.openxmlformats.org/officeDocument/2006/relationships/image" Target="../media/image258.png"/><Relationship Id="rId4" Type="http://schemas.openxmlformats.org/officeDocument/2006/relationships/image" Target="../media/image25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48.xml"/><Relationship Id="rId1" Type="http://schemas.openxmlformats.org/officeDocument/2006/relationships/slideLayout" Target="../slideLayouts/slideLayout1.xml"/><Relationship Id="rId6" Type="http://schemas.openxmlformats.org/officeDocument/2006/relationships/image" Target="../media/image263.png"/><Relationship Id="rId5" Type="http://schemas.openxmlformats.org/officeDocument/2006/relationships/image" Target="../media/image262.png"/><Relationship Id="rId4" Type="http://schemas.openxmlformats.org/officeDocument/2006/relationships/image" Target="../media/image261.png"/></Relationships>
</file>

<file path=ppt/slides/_rels/slide1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49.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xml"/></Relationships>
</file>

<file path=ppt/slides/_rels/slide193.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1.xml"/><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95.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2.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6.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3.xml"/><Relationship Id="rId1" Type="http://schemas.openxmlformats.org/officeDocument/2006/relationships/slideLayout" Target="../slideLayouts/slideLayout1.xml"/><Relationship Id="rId5" Type="http://schemas.openxmlformats.org/officeDocument/2006/relationships/image" Target="../media/image268.png"/><Relationship Id="rId4" Type="http://schemas.openxmlformats.org/officeDocument/2006/relationships/image" Target="../media/image267.png"/></Relationships>
</file>

<file path=ppt/slides/_rels/slide19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notesSlide" Target="../notesSlides/notesSlide154.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8.xml.rels><?xml version="1.0" encoding="UTF-8" standalone="yes"?>
<Relationships xmlns="http://schemas.openxmlformats.org/package/2006/relationships"><Relationship Id="rId3" Type="http://schemas.openxmlformats.org/officeDocument/2006/relationships/image" Target="../media/image265.png"/><Relationship Id="rId7" Type="http://schemas.openxmlformats.org/officeDocument/2006/relationships/image" Target="../media/image270.png"/><Relationship Id="rId2" Type="http://schemas.openxmlformats.org/officeDocument/2006/relationships/notesSlide" Target="../notesSlides/notesSlide155.xml"/><Relationship Id="rId1" Type="http://schemas.openxmlformats.org/officeDocument/2006/relationships/slideLayout" Target="../slideLayouts/slideLayout1.xml"/><Relationship Id="rId6" Type="http://schemas.openxmlformats.org/officeDocument/2006/relationships/image" Target="../media/image269.png"/><Relationship Id="rId5" Type="http://schemas.openxmlformats.org/officeDocument/2006/relationships/image" Target="../media/image268.png"/><Relationship Id="rId4" Type="http://schemas.openxmlformats.org/officeDocument/2006/relationships/image" Target="../media/image267.png"/></Relationships>
</file>

<file path=ppt/slides/_rels/slide199.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notesSlide" Target="../notesSlides/notesSlide156.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200.xml.rels><?xml version="1.0" encoding="UTF-8" standalone="yes"?>
<Relationships xmlns="http://schemas.openxmlformats.org/package/2006/relationships"><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7.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30.png"/></Relationships>
</file>

<file path=ppt/slides/_rels/slide201.xml.rels><?xml version="1.0" encoding="UTF-8" standalone="yes"?>
<Relationships xmlns="http://schemas.openxmlformats.org/package/2006/relationships"><Relationship Id="rId8" Type="http://schemas.openxmlformats.org/officeDocument/2006/relationships/image" Target="../media/image273.png"/><Relationship Id="rId3" Type="http://schemas.openxmlformats.org/officeDocument/2006/relationships/image" Target="../media/image271.png"/><Relationship Id="rId7" Type="http://schemas.openxmlformats.org/officeDocument/2006/relationships/image" Target="../media/image272.png"/><Relationship Id="rId2" Type="http://schemas.openxmlformats.org/officeDocument/2006/relationships/notesSlide" Target="../notesSlides/notesSlide158.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10" Type="http://schemas.openxmlformats.org/officeDocument/2006/relationships/image" Target="../media/image275.svg"/><Relationship Id="rId4" Type="http://schemas.openxmlformats.org/officeDocument/2006/relationships/image" Target="../media/image230.png"/><Relationship Id="rId9" Type="http://schemas.openxmlformats.org/officeDocument/2006/relationships/image" Target="../media/image274.png"/></Relationships>
</file>

<file path=ppt/slides/_rels/slide202.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59.xml"/><Relationship Id="rId1" Type="http://schemas.openxmlformats.org/officeDocument/2006/relationships/slideLayout" Target="../slideLayouts/slideLayout1.xml"/><Relationship Id="rId4" Type="http://schemas.openxmlformats.org/officeDocument/2006/relationships/image" Target="../media/image277.png"/></Relationships>
</file>

<file path=ppt/slides/_rels/slide203.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0.xml"/><Relationship Id="rId1" Type="http://schemas.openxmlformats.org/officeDocument/2006/relationships/slideLayout" Target="../slideLayouts/slideLayout1.xml"/><Relationship Id="rId5" Type="http://schemas.openxmlformats.org/officeDocument/2006/relationships/image" Target="../media/image278.png"/><Relationship Id="rId4" Type="http://schemas.openxmlformats.org/officeDocument/2006/relationships/image" Target="../media/image277.png"/></Relationships>
</file>

<file path=ppt/slides/_rels/slide204.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161.xml"/><Relationship Id="rId1" Type="http://schemas.openxmlformats.org/officeDocument/2006/relationships/slideLayout" Target="../slideLayouts/slideLayout1.xml"/><Relationship Id="rId6" Type="http://schemas.openxmlformats.org/officeDocument/2006/relationships/image" Target="../media/image210.svg"/><Relationship Id="rId5" Type="http://schemas.openxmlformats.org/officeDocument/2006/relationships/image" Target="../media/image209.png"/><Relationship Id="rId4" Type="http://schemas.openxmlformats.org/officeDocument/2006/relationships/image" Target="../media/image277.png"/></Relationships>
</file>

<file path=ppt/slides/_rels/slide205.xml.rels><?xml version="1.0" encoding="UTF-8" standalone="yes"?>
<Relationships xmlns="http://schemas.openxmlformats.org/package/2006/relationships"><Relationship Id="rId3" Type="http://schemas.openxmlformats.org/officeDocument/2006/relationships/image" Target="../media/image276.png"/><Relationship Id="rId7" Type="http://schemas.openxmlformats.org/officeDocument/2006/relationships/image" Target="../media/image282.png"/><Relationship Id="rId2" Type="http://schemas.openxmlformats.org/officeDocument/2006/relationships/notesSlide" Target="../notesSlides/notesSlide162.xml"/><Relationship Id="rId1" Type="http://schemas.openxmlformats.org/officeDocument/2006/relationships/slideLayout" Target="../slideLayouts/slideLayout1.xml"/><Relationship Id="rId6" Type="http://schemas.openxmlformats.org/officeDocument/2006/relationships/image" Target="../media/image281.png"/><Relationship Id="rId5" Type="http://schemas.openxmlformats.org/officeDocument/2006/relationships/image" Target="../media/image280.png"/><Relationship Id="rId4" Type="http://schemas.openxmlformats.org/officeDocument/2006/relationships/image" Target="../media/image279.png"/></Relationships>
</file>

<file path=ppt/slides/_rels/slide206.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3.xml"/><Relationship Id="rId1" Type="http://schemas.openxmlformats.org/officeDocument/2006/relationships/slideLayout" Target="../slideLayouts/slideLayout1.xml"/><Relationship Id="rId5" Type="http://schemas.openxmlformats.org/officeDocument/2006/relationships/image" Target="../media/image285.png"/><Relationship Id="rId4" Type="http://schemas.openxmlformats.org/officeDocument/2006/relationships/image" Target="../media/image284.png"/></Relationships>
</file>

<file path=ppt/slides/_rels/slide207.xml.rels><?xml version="1.0" encoding="UTF-8" standalone="yes"?>
<Relationships xmlns="http://schemas.openxmlformats.org/package/2006/relationships"><Relationship Id="rId8" Type="http://schemas.openxmlformats.org/officeDocument/2006/relationships/image" Target="../media/image287.png"/><Relationship Id="rId3" Type="http://schemas.openxmlformats.org/officeDocument/2006/relationships/image" Target="../media/image283.png"/><Relationship Id="rId7" Type="http://schemas.openxmlformats.org/officeDocument/2006/relationships/image" Target="../media/image268.png"/><Relationship Id="rId2" Type="http://schemas.openxmlformats.org/officeDocument/2006/relationships/notesSlide" Target="../notesSlides/notesSlide164.xml"/><Relationship Id="rId1" Type="http://schemas.openxmlformats.org/officeDocument/2006/relationships/slideLayout" Target="../slideLayouts/slideLayout1.xml"/><Relationship Id="rId6" Type="http://schemas.openxmlformats.org/officeDocument/2006/relationships/image" Target="../media/image110.png"/><Relationship Id="rId5" Type="http://schemas.openxmlformats.org/officeDocument/2006/relationships/image" Target="../media/image75.png"/><Relationship Id="rId4" Type="http://schemas.openxmlformats.org/officeDocument/2006/relationships/image" Target="../media/image286.png"/></Relationships>
</file>

<file path=ppt/slides/_rels/slide208.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5.xml"/><Relationship Id="rId1" Type="http://schemas.openxmlformats.org/officeDocument/2006/relationships/slideLayout" Target="../slideLayouts/slideLayout1.xml"/><Relationship Id="rId4" Type="http://schemas.openxmlformats.org/officeDocument/2006/relationships/image" Target="../media/image288.jpeg"/></Relationships>
</file>

<file path=ppt/slides/_rels/slide209.xml.rels><?xml version="1.0" encoding="UTF-8" standalone="yes"?>
<Relationships xmlns="http://schemas.openxmlformats.org/package/2006/relationships"><Relationship Id="rId3" Type="http://schemas.openxmlformats.org/officeDocument/2006/relationships/image" Target="../media/image283.png"/><Relationship Id="rId2" Type="http://schemas.openxmlformats.org/officeDocument/2006/relationships/notesSlide" Target="../notesSlides/notesSlide166.xml"/><Relationship Id="rId1" Type="http://schemas.openxmlformats.org/officeDocument/2006/relationships/slideLayout" Target="../slideLayouts/slideLayout1.xml"/><Relationship Id="rId5" Type="http://schemas.openxmlformats.org/officeDocument/2006/relationships/image" Target="../media/image110.png"/><Relationship Id="rId4" Type="http://schemas.openxmlformats.org/officeDocument/2006/relationships/image" Target="../media/image28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210.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292.png"/><Relationship Id="rId2" Type="http://schemas.openxmlformats.org/officeDocument/2006/relationships/notesSlide" Target="../notesSlides/notesSlide167.xml"/><Relationship Id="rId1" Type="http://schemas.openxmlformats.org/officeDocument/2006/relationships/slideLayout" Target="../slideLayouts/slideLayout1.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91.png"/></Relationships>
</file>

<file path=ppt/slides/_rels/slide211.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8.xml"/><Relationship Id="rId1" Type="http://schemas.openxmlformats.org/officeDocument/2006/relationships/slideLayout" Target="../slideLayouts/slideLayout1.xml"/></Relationships>
</file>

<file path=ppt/slides/_rels/slide212.xml.rels><?xml version="1.0" encoding="UTF-8" standalone="yes"?>
<Relationships xmlns="http://schemas.openxmlformats.org/package/2006/relationships"><Relationship Id="rId3" Type="http://schemas.openxmlformats.org/officeDocument/2006/relationships/image" Target="../media/image293.png"/><Relationship Id="rId2" Type="http://schemas.openxmlformats.org/officeDocument/2006/relationships/notesSlide" Target="../notesSlides/notesSlide169.xml"/><Relationship Id="rId1" Type="http://schemas.openxmlformats.org/officeDocument/2006/relationships/slideLayout" Target="../slideLayouts/slideLayout1.xml"/><Relationship Id="rId4" Type="http://schemas.openxmlformats.org/officeDocument/2006/relationships/image" Target="../media/image294.png"/></Relationships>
</file>

<file path=ppt/slides/_rels/slide213.xml.rels><?xml version="1.0" encoding="UTF-8" standalone="yes"?>
<Relationships xmlns="http://schemas.openxmlformats.org/package/2006/relationships"><Relationship Id="rId3" Type="http://schemas.openxmlformats.org/officeDocument/2006/relationships/image" Target="../media/image295.png"/><Relationship Id="rId2" Type="http://schemas.openxmlformats.org/officeDocument/2006/relationships/notesSlide" Target="../notesSlides/notesSlide170.xml"/><Relationship Id="rId1" Type="http://schemas.openxmlformats.org/officeDocument/2006/relationships/slideLayout" Target="../slideLayouts/slideLayout1.xml"/><Relationship Id="rId5" Type="http://schemas.openxmlformats.org/officeDocument/2006/relationships/image" Target="../media/image82.png"/><Relationship Id="rId4" Type="http://schemas.openxmlformats.org/officeDocument/2006/relationships/image" Target="../media/image79.png"/></Relationships>
</file>

<file path=ppt/slides/_rels/slide214.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1.xml"/><Relationship Id="rId1" Type="http://schemas.openxmlformats.org/officeDocument/2006/relationships/slideLayout" Target="../slideLayouts/slideLayout1.xml"/><Relationship Id="rId5" Type="http://schemas.openxmlformats.org/officeDocument/2006/relationships/image" Target="../media/image298.png"/><Relationship Id="rId4" Type="http://schemas.openxmlformats.org/officeDocument/2006/relationships/image" Target="../media/image297.png"/></Relationships>
</file>

<file path=ppt/slides/_rels/slide215.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2.xml"/><Relationship Id="rId1" Type="http://schemas.openxmlformats.org/officeDocument/2006/relationships/slideLayout" Target="../slideLayouts/slideLayout1.xml"/><Relationship Id="rId5" Type="http://schemas.openxmlformats.org/officeDocument/2006/relationships/image" Target="../media/image288.jpeg"/><Relationship Id="rId4" Type="http://schemas.openxmlformats.org/officeDocument/2006/relationships/image" Target="../media/image299.jpeg"/></Relationships>
</file>

<file path=ppt/slides/_rels/slide216.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3.xml"/><Relationship Id="rId1" Type="http://schemas.openxmlformats.org/officeDocument/2006/relationships/slideLayout" Target="../slideLayouts/slideLayout1.xml"/></Relationships>
</file>

<file path=ppt/slides/_rels/slide217.xml.rels><?xml version="1.0" encoding="UTF-8" standalone="yes"?>
<Relationships xmlns="http://schemas.openxmlformats.org/package/2006/relationships"><Relationship Id="rId3" Type="http://schemas.openxmlformats.org/officeDocument/2006/relationships/image" Target="../media/image296.png"/><Relationship Id="rId7" Type="http://schemas.openxmlformats.org/officeDocument/2006/relationships/image" Target="../media/image301.png"/><Relationship Id="rId2" Type="http://schemas.openxmlformats.org/officeDocument/2006/relationships/notesSlide" Target="../notesSlides/notesSlide174.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4" Type="http://schemas.openxmlformats.org/officeDocument/2006/relationships/image" Target="../media/image300.png"/></Relationships>
</file>

<file path=ppt/slides/_rels/slide218.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5.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19.xml.rels><?xml version="1.0" encoding="UTF-8" standalone="yes"?>
<Relationships xmlns="http://schemas.openxmlformats.org/package/2006/relationships"><Relationship Id="rId8" Type="http://schemas.openxmlformats.org/officeDocument/2006/relationships/image" Target="../media/image304.png"/><Relationship Id="rId3" Type="http://schemas.openxmlformats.org/officeDocument/2006/relationships/image" Target="../media/image302.png"/><Relationship Id="rId7" Type="http://schemas.openxmlformats.org/officeDocument/2006/relationships/image" Target="../media/image303.png"/><Relationship Id="rId2" Type="http://schemas.openxmlformats.org/officeDocument/2006/relationships/notesSlide" Target="../notesSlides/notesSlide176.xml"/><Relationship Id="rId1" Type="http://schemas.openxmlformats.org/officeDocument/2006/relationships/slideLayout" Target="../slideLayouts/slideLayout1.xml"/><Relationship Id="rId6" Type="http://schemas.openxmlformats.org/officeDocument/2006/relationships/image" Target="../media/image93.svg"/><Relationship Id="rId5" Type="http://schemas.openxmlformats.org/officeDocument/2006/relationships/image" Target="../media/image92.png"/><Relationship Id="rId10" Type="http://schemas.openxmlformats.org/officeDocument/2006/relationships/image" Target="../media/image297.png"/><Relationship Id="rId4" Type="http://schemas.openxmlformats.org/officeDocument/2006/relationships/image" Target="../media/image300.png"/><Relationship Id="rId9" Type="http://schemas.openxmlformats.org/officeDocument/2006/relationships/image" Target="../media/image305.png"/></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3" Type="http://schemas.openxmlformats.org/officeDocument/2006/relationships/image" Target="../media/image302.png"/><Relationship Id="rId2" Type="http://schemas.openxmlformats.org/officeDocument/2006/relationships/notesSlide" Target="../notesSlides/notesSlide177.xml"/><Relationship Id="rId1" Type="http://schemas.openxmlformats.org/officeDocument/2006/relationships/slideLayout" Target="../slideLayouts/slideLayout1.xml"/><Relationship Id="rId6" Type="http://schemas.openxmlformats.org/officeDocument/2006/relationships/image" Target="../media/image307.svg"/><Relationship Id="rId5" Type="http://schemas.openxmlformats.org/officeDocument/2006/relationships/image" Target="../media/image306.png"/><Relationship Id="rId4" Type="http://schemas.openxmlformats.org/officeDocument/2006/relationships/image" Target="../media/image68.png"/></Relationships>
</file>

<file path=ppt/slides/_rels/slide221.xml.rels><?xml version="1.0" encoding="UTF-8" standalone="yes"?>
<Relationships xmlns="http://schemas.openxmlformats.org/package/2006/relationships"><Relationship Id="rId8" Type="http://schemas.openxmlformats.org/officeDocument/2006/relationships/image" Target="../media/image303.png"/><Relationship Id="rId3" Type="http://schemas.openxmlformats.org/officeDocument/2006/relationships/image" Target="../media/image302.png"/><Relationship Id="rId7" Type="http://schemas.openxmlformats.org/officeDocument/2006/relationships/image" Target="../media/image95.svg"/><Relationship Id="rId2" Type="http://schemas.openxmlformats.org/officeDocument/2006/relationships/notesSlide" Target="../notesSlides/notesSlide17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sv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s>
</file>

<file path=ppt/slides/_rels/slide222.xml.rels><?xml version="1.0" encoding="UTF-8" standalone="yes"?>
<Relationships xmlns="http://schemas.openxmlformats.org/package/2006/relationships"><Relationship Id="rId8" Type="http://schemas.openxmlformats.org/officeDocument/2006/relationships/image" Target="../media/image303.png"/><Relationship Id="rId13" Type="http://schemas.openxmlformats.org/officeDocument/2006/relationships/image" Target="../media/image312.png"/><Relationship Id="rId3" Type="http://schemas.openxmlformats.org/officeDocument/2006/relationships/image" Target="../media/image302.png"/><Relationship Id="rId7" Type="http://schemas.openxmlformats.org/officeDocument/2006/relationships/image" Target="../media/image95.svg"/><Relationship Id="rId12" Type="http://schemas.openxmlformats.org/officeDocument/2006/relationships/image" Target="../media/image311.svg"/><Relationship Id="rId2" Type="http://schemas.openxmlformats.org/officeDocument/2006/relationships/notesSlide" Target="../notesSlides/notesSlide179.xml"/><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310.png"/><Relationship Id="rId5" Type="http://schemas.openxmlformats.org/officeDocument/2006/relationships/image" Target="../media/image93.svg"/><Relationship Id="rId15" Type="http://schemas.openxmlformats.org/officeDocument/2006/relationships/image" Target="../media/image314.png"/><Relationship Id="rId10" Type="http://schemas.openxmlformats.org/officeDocument/2006/relationships/image" Target="../media/image309.jpeg"/><Relationship Id="rId4" Type="http://schemas.openxmlformats.org/officeDocument/2006/relationships/image" Target="../media/image92.png"/><Relationship Id="rId9" Type="http://schemas.openxmlformats.org/officeDocument/2006/relationships/image" Target="../media/image308.png"/><Relationship Id="rId14" Type="http://schemas.openxmlformats.org/officeDocument/2006/relationships/image" Target="../media/image313.svg"/></Relationships>
</file>

<file path=ppt/slides/_rels/slide2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8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24.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1.xml"/><Relationship Id="rId1" Type="http://schemas.openxmlformats.org/officeDocument/2006/relationships/slideLayout" Target="../slideLayouts/slideLayout1.xml"/></Relationships>
</file>

<file path=ppt/slides/_rels/slide225.xml.rels><?xml version="1.0" encoding="UTF-8" standalone="yes"?>
<Relationships xmlns="http://schemas.openxmlformats.org/package/2006/relationships"><Relationship Id="rId3" Type="http://schemas.openxmlformats.org/officeDocument/2006/relationships/image" Target="../media/image316.png"/><Relationship Id="rId2" Type="http://schemas.openxmlformats.org/officeDocument/2006/relationships/notesSlide" Target="../notesSlides/notesSlide182.xml"/><Relationship Id="rId1" Type="http://schemas.openxmlformats.org/officeDocument/2006/relationships/slideLayout" Target="../slideLayouts/slideLayout1.xml"/><Relationship Id="rId5" Type="http://schemas.openxmlformats.org/officeDocument/2006/relationships/image" Target="../media/image317.png"/><Relationship Id="rId4" Type="http://schemas.openxmlformats.org/officeDocument/2006/relationships/image" Target="../media/image315.png"/></Relationships>
</file>

<file path=ppt/slides/_rels/slide226.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3.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27.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4.xml"/><Relationship Id="rId1" Type="http://schemas.openxmlformats.org/officeDocument/2006/relationships/slideLayout" Target="../slideLayouts/slideLayout1.xml"/><Relationship Id="rId4" Type="http://schemas.openxmlformats.org/officeDocument/2006/relationships/image" Target="../media/image151.png"/></Relationships>
</file>

<file path=ppt/slides/_rels/slide228.xml.rels><?xml version="1.0" encoding="UTF-8" standalone="yes"?>
<Relationships xmlns="http://schemas.openxmlformats.org/package/2006/relationships"><Relationship Id="rId8" Type="http://schemas.openxmlformats.org/officeDocument/2006/relationships/diagramColors" Target="../diagrams/colors15.xml"/><Relationship Id="rId3" Type="http://schemas.openxmlformats.org/officeDocument/2006/relationships/image" Target="../media/image318.png"/><Relationship Id="rId7" Type="http://schemas.openxmlformats.org/officeDocument/2006/relationships/diagramQuickStyle" Target="../diagrams/quickStyle15.xml"/><Relationship Id="rId2" Type="http://schemas.openxmlformats.org/officeDocument/2006/relationships/notesSlide" Target="../notesSlides/notesSlide185.xml"/><Relationship Id="rId1" Type="http://schemas.openxmlformats.org/officeDocument/2006/relationships/slideLayout" Target="../slideLayouts/slideLayout1.xml"/><Relationship Id="rId6" Type="http://schemas.openxmlformats.org/officeDocument/2006/relationships/diagramLayout" Target="../diagrams/layout15.xml"/><Relationship Id="rId5" Type="http://schemas.openxmlformats.org/officeDocument/2006/relationships/diagramData" Target="../diagrams/data15.xml"/><Relationship Id="rId4" Type="http://schemas.openxmlformats.org/officeDocument/2006/relationships/image" Target="../media/image315.png"/><Relationship Id="rId9" Type="http://schemas.microsoft.com/office/2007/relationships/diagramDrawing" Target="../diagrams/drawing15.xml"/></Relationships>
</file>

<file path=ppt/slides/_rels/slide229.xml.rels><?xml version="1.0" encoding="UTF-8" standalone="yes"?>
<Relationships xmlns="http://schemas.openxmlformats.org/package/2006/relationships"><Relationship Id="rId8" Type="http://schemas.openxmlformats.org/officeDocument/2006/relationships/diagramColors" Target="../diagrams/colors16.xml"/><Relationship Id="rId3" Type="http://schemas.openxmlformats.org/officeDocument/2006/relationships/image" Target="../media/image318.png"/><Relationship Id="rId7" Type="http://schemas.openxmlformats.org/officeDocument/2006/relationships/diagramQuickStyle" Target="../diagrams/quickStyle16.xml"/><Relationship Id="rId2" Type="http://schemas.openxmlformats.org/officeDocument/2006/relationships/notesSlide" Target="../notesSlides/notesSlide186.xml"/><Relationship Id="rId1" Type="http://schemas.openxmlformats.org/officeDocument/2006/relationships/slideLayout" Target="../slideLayouts/slideLayout1.xml"/><Relationship Id="rId6" Type="http://schemas.openxmlformats.org/officeDocument/2006/relationships/diagramLayout" Target="../diagrams/layout16.xml"/><Relationship Id="rId5" Type="http://schemas.openxmlformats.org/officeDocument/2006/relationships/diagramData" Target="../diagrams/data16.xml"/><Relationship Id="rId4" Type="http://schemas.openxmlformats.org/officeDocument/2006/relationships/image" Target="../media/image315.png"/><Relationship Id="rId9" Type="http://schemas.microsoft.com/office/2007/relationships/diagramDrawing" Target="../diagrams/drawing16.xml"/></Relationships>
</file>

<file path=ppt/slides/_rels/slide2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30.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82.png"/><Relationship Id="rId2" Type="http://schemas.openxmlformats.org/officeDocument/2006/relationships/notesSlide" Target="../notesSlides/notesSlide187.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83.png"/><Relationship Id="rId4" Type="http://schemas.openxmlformats.org/officeDocument/2006/relationships/image" Target="../media/image80.png"/></Relationships>
</file>

<file path=ppt/slides/_rels/slide231.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notesSlide" Target="../notesSlides/notesSlide188.xml"/><Relationship Id="rId1" Type="http://schemas.openxmlformats.org/officeDocument/2006/relationships/slideLayout" Target="../slideLayouts/slideLayout1.xml"/><Relationship Id="rId5" Type="http://schemas.openxmlformats.org/officeDocument/2006/relationships/image" Target="../media/image320.png"/><Relationship Id="rId4" Type="http://schemas.openxmlformats.org/officeDocument/2006/relationships/image" Target="../media/image319.png"/></Relationships>
</file>

<file path=ppt/slides/_rels/slide232.xml.rels><?xml version="1.0" encoding="UTF-8" standalone="yes"?>
<Relationships xmlns="http://schemas.openxmlformats.org/package/2006/relationships"><Relationship Id="rId3" Type="http://schemas.openxmlformats.org/officeDocument/2006/relationships/image" Target="../media/image321.png"/><Relationship Id="rId7" Type="http://schemas.openxmlformats.org/officeDocument/2006/relationships/image" Target="../media/image163.png"/><Relationship Id="rId2" Type="http://schemas.openxmlformats.org/officeDocument/2006/relationships/notesSlide" Target="../notesSlides/notesSlide189.xml"/><Relationship Id="rId1" Type="http://schemas.openxmlformats.org/officeDocument/2006/relationships/slideLayout" Target="../slideLayouts/slideLayout1.xml"/><Relationship Id="rId6" Type="http://schemas.openxmlformats.org/officeDocument/2006/relationships/image" Target="../media/image324.png"/><Relationship Id="rId5" Type="http://schemas.openxmlformats.org/officeDocument/2006/relationships/image" Target="../media/image323.png"/><Relationship Id="rId4" Type="http://schemas.openxmlformats.org/officeDocument/2006/relationships/image" Target="../media/image322.png"/></Relationships>
</file>

<file path=ppt/slides/_rels/slide23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190.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1.xml"/><Relationship Id="rId1" Type="http://schemas.openxmlformats.org/officeDocument/2006/relationships/slideLayout" Target="../slideLayouts/slideLayout1.xml"/><Relationship Id="rId4" Type="http://schemas.openxmlformats.org/officeDocument/2006/relationships/image" Target="../media/image322.png"/></Relationships>
</file>

<file path=ppt/slides/_rels/slide2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2.xml"/><Relationship Id="rId1" Type="http://schemas.openxmlformats.org/officeDocument/2006/relationships/slideLayout" Target="../slideLayouts/slideLayout1.xml"/></Relationships>
</file>

<file path=ppt/slides/_rels/slide2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3.xml"/><Relationship Id="rId1" Type="http://schemas.openxmlformats.org/officeDocument/2006/relationships/slideLayout" Target="../slideLayouts/slideLayout1.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2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331.png"/><Relationship Id="rId2" Type="http://schemas.openxmlformats.org/officeDocument/2006/relationships/notesSlide" Target="../notesSlides/notesSlide194.xml"/><Relationship Id="rId1" Type="http://schemas.openxmlformats.org/officeDocument/2006/relationships/slideLayout" Target="../slideLayouts/slideLayout1.xml"/><Relationship Id="rId6" Type="http://schemas.openxmlformats.org/officeDocument/2006/relationships/image" Target="../media/image330.png"/><Relationship Id="rId5" Type="http://schemas.openxmlformats.org/officeDocument/2006/relationships/image" Target="../media/image329.png"/><Relationship Id="rId4" Type="http://schemas.openxmlformats.org/officeDocument/2006/relationships/image" Target="../media/image328.png"/></Relationships>
</file>

<file path=ppt/slides/_rels/slide2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5.xml"/><Relationship Id="rId1" Type="http://schemas.openxmlformats.org/officeDocument/2006/relationships/slideLayout" Target="../slideLayouts/slideLayout1.xml"/></Relationships>
</file>

<file path=ppt/slides/_rels/slide239.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196.xml"/><Relationship Id="rId1" Type="http://schemas.openxmlformats.org/officeDocument/2006/relationships/slideLayout" Target="../slideLayouts/slideLayout1.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49.svg"/><Relationship Id="rId4" Type="http://schemas.openxmlformats.org/officeDocument/2006/relationships/image" Target="../media/image48.png"/></Relationships>
</file>

<file path=ppt/slides/_rels/slide240.xml.rels><?xml version="1.0" encoding="UTF-8" standalone="yes"?>
<Relationships xmlns="http://schemas.openxmlformats.org/package/2006/relationships"><Relationship Id="rId8" Type="http://schemas.openxmlformats.org/officeDocument/2006/relationships/image" Target="../media/image337.svg"/><Relationship Id="rId3" Type="http://schemas.openxmlformats.org/officeDocument/2006/relationships/image" Target="../media/image332.png"/><Relationship Id="rId7" Type="http://schemas.openxmlformats.org/officeDocument/2006/relationships/image" Target="../media/image336.png"/><Relationship Id="rId12" Type="http://schemas.openxmlformats.org/officeDocument/2006/relationships/image" Target="../media/image341.svg"/><Relationship Id="rId2" Type="http://schemas.openxmlformats.org/officeDocument/2006/relationships/notesSlide" Target="../notesSlides/notesSlide197.xml"/><Relationship Id="rId1" Type="http://schemas.openxmlformats.org/officeDocument/2006/relationships/slideLayout" Target="../slideLayouts/slideLayout1.xml"/><Relationship Id="rId6" Type="http://schemas.openxmlformats.org/officeDocument/2006/relationships/image" Target="../media/image335.svg"/><Relationship Id="rId11" Type="http://schemas.openxmlformats.org/officeDocument/2006/relationships/image" Target="../media/image340.png"/><Relationship Id="rId5" Type="http://schemas.openxmlformats.org/officeDocument/2006/relationships/image" Target="../media/image334.png"/><Relationship Id="rId10" Type="http://schemas.openxmlformats.org/officeDocument/2006/relationships/image" Target="../media/image339.svg"/><Relationship Id="rId4" Type="http://schemas.openxmlformats.org/officeDocument/2006/relationships/image" Target="../media/image333.svg"/><Relationship Id="rId9" Type="http://schemas.openxmlformats.org/officeDocument/2006/relationships/image" Target="../media/image338.png"/></Relationships>
</file>

<file path=ppt/slides/_rels/slide2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8.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99.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0.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1.xml"/><Relationship Id="rId1" Type="http://schemas.openxmlformats.org/officeDocument/2006/relationships/slideLayout" Target="../slideLayouts/slideLayout1.xml"/><Relationship Id="rId5" Type="http://schemas.openxmlformats.org/officeDocument/2006/relationships/image" Target="../media/image162.png"/><Relationship Id="rId4" Type="http://schemas.openxmlformats.org/officeDocument/2006/relationships/image" Target="../media/image342.png"/></Relationships>
</file>

<file path=ppt/slides/_rels/slide245.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image" Target="../media/image68.png"/><Relationship Id="rId7" Type="http://schemas.openxmlformats.org/officeDocument/2006/relationships/diagramQuickStyle" Target="../diagrams/quickStyle18.xml"/><Relationship Id="rId2" Type="http://schemas.openxmlformats.org/officeDocument/2006/relationships/notesSlide" Target="../notesSlides/notesSlide202.xml"/><Relationship Id="rId1" Type="http://schemas.openxmlformats.org/officeDocument/2006/relationships/slideLayout" Target="../slideLayouts/slideLayout1.x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342.png"/><Relationship Id="rId9" Type="http://schemas.microsoft.com/office/2007/relationships/diagramDrawing" Target="../diagrams/drawing18.xml"/></Relationships>
</file>

<file path=ppt/slides/_rels/slide2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3.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4.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48.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5.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49.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06.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07.xml"/><Relationship Id="rId1" Type="http://schemas.openxmlformats.org/officeDocument/2006/relationships/slideLayout" Target="../slideLayouts/slideLayout1.xml"/><Relationship Id="rId5" Type="http://schemas.openxmlformats.org/officeDocument/2006/relationships/image" Target="../media/image344.png"/><Relationship Id="rId4" Type="http://schemas.openxmlformats.org/officeDocument/2006/relationships/image" Target="../media/image342.png"/></Relationships>
</file>

<file path=ppt/slides/_rels/slide251.xml.rels><?xml version="1.0" encoding="UTF-8" standalone="yes"?>
<Relationships xmlns="http://schemas.openxmlformats.org/package/2006/relationships"><Relationship Id="rId3" Type="http://schemas.openxmlformats.org/officeDocument/2006/relationships/image" Target="../media/image345.png"/><Relationship Id="rId2" Type="http://schemas.openxmlformats.org/officeDocument/2006/relationships/notesSlide" Target="../notesSlides/notesSlide208.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2.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09.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3.xml.rels><?xml version="1.0" encoding="UTF-8" standalone="yes"?>
<Relationships xmlns="http://schemas.openxmlformats.org/package/2006/relationships"><Relationship Id="rId3" Type="http://schemas.openxmlformats.org/officeDocument/2006/relationships/image" Target="../media/image345.png"/><Relationship Id="rId7" Type="http://schemas.openxmlformats.org/officeDocument/2006/relationships/image" Target="../media/image346.png"/><Relationship Id="rId2" Type="http://schemas.openxmlformats.org/officeDocument/2006/relationships/notesSlide" Target="../notesSlides/notesSlide210.xml"/><Relationship Id="rId1" Type="http://schemas.openxmlformats.org/officeDocument/2006/relationships/slideLayout" Target="../slideLayouts/slideLayout1.xml"/><Relationship Id="rId6" Type="http://schemas.openxmlformats.org/officeDocument/2006/relationships/image" Target="../media/image344.png"/><Relationship Id="rId5" Type="http://schemas.openxmlformats.org/officeDocument/2006/relationships/image" Target="../media/image342.png"/><Relationship Id="rId4" Type="http://schemas.openxmlformats.org/officeDocument/2006/relationships/image" Target="../media/image68.png"/></Relationships>
</file>

<file path=ppt/slides/_rels/slide25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1.xml"/><Relationship Id="rId1" Type="http://schemas.openxmlformats.org/officeDocument/2006/relationships/slideLayout" Target="../slideLayouts/slideLayout1.xml"/><Relationship Id="rId4" Type="http://schemas.openxmlformats.org/officeDocument/2006/relationships/image" Target="../media/image342.png"/></Relationships>
</file>

<file path=ppt/slides/_rels/slide255.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notesSlide" Target="../notesSlides/notesSlide212.xml"/><Relationship Id="rId1" Type="http://schemas.openxmlformats.org/officeDocument/2006/relationships/slideLayout" Target="../slideLayouts/slideLayout1.xml"/><Relationship Id="rId5" Type="http://schemas.openxmlformats.org/officeDocument/2006/relationships/image" Target="../media/image342.png"/><Relationship Id="rId4" Type="http://schemas.openxmlformats.org/officeDocument/2006/relationships/image" Target="../media/image68.png"/></Relationships>
</file>

<file path=ppt/slides/_rels/slide256.xml.rels><?xml version="1.0" encoding="UTF-8" standalone="yes"?>
<Relationships xmlns="http://schemas.openxmlformats.org/package/2006/relationships"><Relationship Id="rId3" Type="http://schemas.openxmlformats.org/officeDocument/2006/relationships/image" Target="../media/image347.png"/><Relationship Id="rId2" Type="http://schemas.openxmlformats.org/officeDocument/2006/relationships/notesSlide" Target="../notesSlides/notesSlide213.xml"/><Relationship Id="rId1" Type="http://schemas.openxmlformats.org/officeDocument/2006/relationships/slideLayout" Target="../slideLayouts/slideLayout1.xml"/><Relationship Id="rId6" Type="http://schemas.openxmlformats.org/officeDocument/2006/relationships/image" Target="../media/image348.png"/><Relationship Id="rId5" Type="http://schemas.openxmlformats.org/officeDocument/2006/relationships/image" Target="../media/image342.png"/><Relationship Id="rId4" Type="http://schemas.openxmlformats.org/officeDocument/2006/relationships/image" Target="../media/image68.png"/></Relationships>
</file>

<file path=ppt/slides/_rels/slide2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4.xml"/><Relationship Id="rId1" Type="http://schemas.openxmlformats.org/officeDocument/2006/relationships/slideLayout" Target="../slideLayouts/slideLayout1.xml"/><Relationship Id="rId5" Type="http://schemas.openxmlformats.org/officeDocument/2006/relationships/image" Target="../media/image349.png"/><Relationship Id="rId4" Type="http://schemas.openxmlformats.org/officeDocument/2006/relationships/image" Target="../media/image342.png"/></Relationships>
</file>

<file path=ppt/slides/_rels/slide258.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3" Type="http://schemas.openxmlformats.org/officeDocument/2006/relationships/image" Target="../media/image351.png"/><Relationship Id="rId2" Type="http://schemas.openxmlformats.org/officeDocument/2006/relationships/image" Target="../media/image350.png"/><Relationship Id="rId1" Type="http://schemas.openxmlformats.org/officeDocument/2006/relationships/slideLayout" Target="../slideLayouts/slideLayout2.xml"/><Relationship Id="rId5" Type="http://schemas.openxmlformats.org/officeDocument/2006/relationships/image" Target="../media/image199.png"/><Relationship Id="rId4" Type="http://schemas.openxmlformats.org/officeDocument/2006/relationships/image" Target="../media/image27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0.xml.rels><?xml version="1.0" encoding="UTF-8" standalone="yes"?>
<Relationships xmlns="http://schemas.openxmlformats.org/package/2006/relationships"><Relationship Id="rId2" Type="http://schemas.openxmlformats.org/officeDocument/2006/relationships/image" Target="../media/image345.png"/><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2.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45.png"/><Relationship Id="rId1" Type="http://schemas.openxmlformats.org/officeDocument/2006/relationships/slideLayout" Target="../slideLayouts/slideLayout2.xml"/><Relationship Id="rId4" Type="http://schemas.openxmlformats.org/officeDocument/2006/relationships/image" Target="../media/image353.svg"/></Relationships>
</file>

<file path=ppt/slides/_rels/slide263.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3" Type="http://schemas.openxmlformats.org/officeDocument/2006/relationships/image" Target="../media/image353.svg"/><Relationship Id="rId2" Type="http://schemas.openxmlformats.org/officeDocument/2006/relationships/image" Target="../media/image352.png"/><Relationship Id="rId1" Type="http://schemas.openxmlformats.org/officeDocument/2006/relationships/slideLayout" Target="../slideLayouts/slideLayout2.xml"/><Relationship Id="rId4" Type="http://schemas.openxmlformats.org/officeDocument/2006/relationships/image" Target="../media/image346.png"/></Relationships>
</file>

<file path=ppt/slides/_rels/slide265.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354.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5.xml"/><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3" Type="http://schemas.openxmlformats.org/officeDocument/2006/relationships/diagramData" Target="../diagrams/data19.xml"/><Relationship Id="rId7" Type="http://schemas.microsoft.com/office/2007/relationships/diagramDrawing" Target="../diagrams/drawing19.xml"/><Relationship Id="rId2" Type="http://schemas.openxmlformats.org/officeDocument/2006/relationships/notesSlide" Target="../notesSlides/notesSlide216.xml"/><Relationship Id="rId1" Type="http://schemas.openxmlformats.org/officeDocument/2006/relationships/slideLayout" Target="../slideLayouts/slideLayout1.xml"/><Relationship Id="rId6" Type="http://schemas.openxmlformats.org/officeDocument/2006/relationships/diagramColors" Target="../diagrams/colors19.xml"/><Relationship Id="rId5" Type="http://schemas.openxmlformats.org/officeDocument/2006/relationships/diagramQuickStyle" Target="../diagrams/quickStyle19.xml"/><Relationship Id="rId4" Type="http://schemas.openxmlformats.org/officeDocument/2006/relationships/diagramLayout" Target="../diagrams/layout19.xml"/></Relationships>
</file>

<file path=ppt/slides/_rels/slide269.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52.png"/></Relationships>
</file>

<file path=ppt/slides/_rels/slide270.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1.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2.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2.xml"/><Relationship Id="rId5" Type="http://schemas.openxmlformats.org/officeDocument/2006/relationships/image" Target="../media/image358.png"/><Relationship Id="rId4" Type="http://schemas.openxmlformats.org/officeDocument/2006/relationships/image" Target="../media/image357.png"/></Relationships>
</file>

<file path=ppt/slides/_rels/slide273.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9.pn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3" Type="http://schemas.openxmlformats.org/officeDocument/2006/relationships/image" Target="../media/image361.png"/><Relationship Id="rId2" Type="http://schemas.openxmlformats.org/officeDocument/2006/relationships/image" Target="../media/image360.pn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62.png"/><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27.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363.png"/><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7.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3" Type="http://schemas.openxmlformats.org/officeDocument/2006/relationships/image" Target="../media/image365.png"/><Relationship Id="rId2" Type="http://schemas.openxmlformats.org/officeDocument/2006/relationships/image" Target="../media/image364.png"/><Relationship Id="rId1" Type="http://schemas.openxmlformats.org/officeDocument/2006/relationships/slideLayout" Target="../slideLayouts/slideLayout2.xml"/><Relationship Id="rId4" Type="http://schemas.openxmlformats.org/officeDocument/2006/relationships/image" Target="../media/image366.svg"/></Relationships>
</file>

<file path=ppt/slides/_rels/slide286.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3" Type="http://schemas.openxmlformats.org/officeDocument/2006/relationships/image" Target="../media/image368.png"/><Relationship Id="rId2" Type="http://schemas.openxmlformats.org/officeDocument/2006/relationships/image" Target="../media/image367.png"/><Relationship Id="rId1" Type="http://schemas.openxmlformats.org/officeDocument/2006/relationships/slideLayout" Target="../slideLayouts/slideLayout2.xml"/><Relationship Id="rId4" Type="http://schemas.openxmlformats.org/officeDocument/2006/relationships/image" Target="../media/image369.png"/></Relationships>
</file>

<file path=ppt/slides/_rels/slide289.xml.rels><?xml version="1.0" encoding="UTF-8" standalone="yes"?>
<Relationships xmlns="http://schemas.openxmlformats.org/package/2006/relationships"><Relationship Id="rId3" Type="http://schemas.openxmlformats.org/officeDocument/2006/relationships/image" Target="../media/image367.png"/><Relationship Id="rId2" Type="http://schemas.openxmlformats.org/officeDocument/2006/relationships/image" Target="../media/image36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70.jpeg"/><Relationship Id="rId1" Type="http://schemas.openxmlformats.org/officeDocument/2006/relationships/slideLayout" Target="../slideLayouts/slideLayout2.xml"/><Relationship Id="rId4" Type="http://schemas.openxmlformats.org/officeDocument/2006/relationships/image" Target="../media/image371.png"/></Relationships>
</file>

<file path=ppt/slides/_rels/slide291.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1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372.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295.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3" Type="http://schemas.openxmlformats.org/officeDocument/2006/relationships/image" Target="../media/image373.png"/><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372.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svg"/><Relationship Id="rId3" Type="http://schemas.openxmlformats.org/officeDocument/2006/relationships/image" Target="../media/image50.png"/><Relationship Id="rId7" Type="http://schemas.openxmlformats.org/officeDocument/2006/relationships/image" Target="../media/image56.svg"/><Relationship Id="rId12" Type="http://schemas.openxmlformats.org/officeDocument/2006/relationships/image" Target="../media/image61.png"/><Relationship Id="rId2" Type="http://schemas.openxmlformats.org/officeDocument/2006/relationships/notesSlide" Target="../notesSlides/notesSlide29.xml"/><Relationship Id="rId16" Type="http://schemas.openxmlformats.org/officeDocument/2006/relationships/image" Target="../media/image65.png"/><Relationship Id="rId1" Type="http://schemas.openxmlformats.org/officeDocument/2006/relationships/slideLayout" Target="../slideLayouts/slideLayout1.xml"/><Relationship Id="rId6" Type="http://schemas.openxmlformats.org/officeDocument/2006/relationships/image" Target="../media/image55.png"/><Relationship Id="rId11" Type="http://schemas.openxmlformats.org/officeDocument/2006/relationships/image" Target="../media/image60.svg"/><Relationship Id="rId5" Type="http://schemas.openxmlformats.org/officeDocument/2006/relationships/image" Target="../media/image54.svg"/><Relationship Id="rId15" Type="http://schemas.openxmlformats.org/officeDocument/2006/relationships/image" Target="../media/image64.sv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svg"/><Relationship Id="rId14" Type="http://schemas.openxmlformats.org/officeDocument/2006/relationships/image" Target="../media/image63.png"/></Relationships>
</file>

<file path=ppt/slides/_rels/slide300.xml.rels><?xml version="1.0" encoding="UTF-8" standalone="yes"?>
<Relationships xmlns="http://schemas.openxmlformats.org/package/2006/relationships"><Relationship Id="rId3" Type="http://schemas.openxmlformats.org/officeDocument/2006/relationships/diagramData" Target="../diagrams/data20.xml"/><Relationship Id="rId7" Type="http://schemas.microsoft.com/office/2007/relationships/diagramDrawing" Target="../diagrams/drawing20.xml"/><Relationship Id="rId2" Type="http://schemas.openxmlformats.org/officeDocument/2006/relationships/notesSlide" Target="../notesSlides/notesSlide220.xml"/><Relationship Id="rId1" Type="http://schemas.openxmlformats.org/officeDocument/2006/relationships/slideLayout" Target="../slideLayouts/slideLayout1.xml"/><Relationship Id="rId6" Type="http://schemas.openxmlformats.org/officeDocument/2006/relationships/diagramColors" Target="../diagrams/colors20.xml"/><Relationship Id="rId5" Type="http://schemas.openxmlformats.org/officeDocument/2006/relationships/diagramQuickStyle" Target="../diagrams/quickStyle20.xml"/><Relationship Id="rId4" Type="http://schemas.openxmlformats.org/officeDocument/2006/relationships/diagramLayout" Target="../diagrams/layout20.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375.png"/><Relationship Id="rId7" Type="http://schemas.openxmlformats.org/officeDocument/2006/relationships/image" Target="../media/image37.png"/><Relationship Id="rId2" Type="http://schemas.openxmlformats.org/officeDocument/2006/relationships/image" Target="../media/image374.png"/><Relationship Id="rId1" Type="http://schemas.openxmlformats.org/officeDocument/2006/relationships/slideLayout" Target="../slideLayouts/slideLayout2.xml"/><Relationship Id="rId6" Type="http://schemas.openxmlformats.org/officeDocument/2006/relationships/image" Target="../media/image377.png"/><Relationship Id="rId5" Type="http://schemas.openxmlformats.org/officeDocument/2006/relationships/image" Target="../media/image364.png"/><Relationship Id="rId4" Type="http://schemas.openxmlformats.org/officeDocument/2006/relationships/image" Target="../media/image376.png"/></Relationships>
</file>

<file path=ppt/slides/_rels/slide303.xml.rels><?xml version="1.0" encoding="UTF-8" standalone="yes"?>
<Relationships xmlns="http://schemas.openxmlformats.org/package/2006/relationships"><Relationship Id="rId3" Type="http://schemas.openxmlformats.org/officeDocument/2006/relationships/image" Target="../media/image327.png"/><Relationship Id="rId2" Type="http://schemas.openxmlformats.org/officeDocument/2006/relationships/image" Target="../media/image231.png"/><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37.png"/></Relationships>
</file>

<file path=ppt/slides/_rels/slide304.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378.jpeg"/><Relationship Id="rId1" Type="http://schemas.openxmlformats.org/officeDocument/2006/relationships/slideLayout" Target="../slideLayouts/slideLayout2.xml"/><Relationship Id="rId4" Type="http://schemas.openxmlformats.org/officeDocument/2006/relationships/image" Target="../media/image210.svg"/></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1.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37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2.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19.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2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2.png"/></Relationships>
</file>

<file path=ppt/slides/_rels/slide324.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380.png"/><Relationship Id="rId1" Type="http://schemas.openxmlformats.org/officeDocument/2006/relationships/slideLayout" Target="../slideLayouts/slideLayout2.xml"/><Relationship Id="rId5" Type="http://schemas.openxmlformats.org/officeDocument/2006/relationships/image" Target="../media/image384.png"/><Relationship Id="rId4" Type="http://schemas.openxmlformats.org/officeDocument/2006/relationships/image" Target="../media/image383.png"/></Relationships>
</file>

<file path=ppt/slides/_rels/slide325.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3" Type="http://schemas.openxmlformats.org/officeDocument/2006/relationships/image" Target="../media/image385.png"/><Relationship Id="rId2" Type="http://schemas.openxmlformats.org/officeDocument/2006/relationships/image" Target="../media/image380.png"/><Relationship Id="rId1" Type="http://schemas.openxmlformats.org/officeDocument/2006/relationships/slideLayout" Target="../slideLayouts/slideLayout2.xml"/><Relationship Id="rId4" Type="http://schemas.openxmlformats.org/officeDocument/2006/relationships/image" Target="../media/image381.png"/></Relationships>
</file>

<file path=ppt/slides/_rels/slide328.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86.png"/><Relationship Id="rId4" Type="http://schemas.openxmlformats.org/officeDocument/2006/relationships/image" Target="../media/image253.png"/></Relationships>
</file>

<file path=ppt/slides/_rels/slide329.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38.png"/></Relationships>
</file>

<file path=ppt/slides/_rels/slide330.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85.png"/></Relationships>
</file>

<file path=ppt/slides/_rels/slide331.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32.xml.rels><?xml version="1.0" encoding="UTF-8" standalone="yes"?>
<Relationships xmlns="http://schemas.openxmlformats.org/package/2006/relationships"><Relationship Id="rId3" Type="http://schemas.openxmlformats.org/officeDocument/2006/relationships/image" Target="../media/image376.png"/><Relationship Id="rId7" Type="http://schemas.openxmlformats.org/officeDocument/2006/relationships/image" Target="../media/image388.png"/><Relationship Id="rId2" Type="http://schemas.openxmlformats.org/officeDocument/2006/relationships/image" Target="../media/image375.png"/><Relationship Id="rId1" Type="http://schemas.openxmlformats.org/officeDocument/2006/relationships/slideLayout" Target="../slideLayouts/slideLayout2.xml"/><Relationship Id="rId6" Type="http://schemas.openxmlformats.org/officeDocument/2006/relationships/image" Target="../media/image387.png"/><Relationship Id="rId5" Type="http://schemas.openxmlformats.org/officeDocument/2006/relationships/image" Target="../media/image29.png"/><Relationship Id="rId4" Type="http://schemas.openxmlformats.org/officeDocument/2006/relationships/image" Target="../media/image96.png"/></Relationships>
</file>

<file path=ppt/slides/_rels/slide333.xml.rels><?xml version="1.0" encoding="UTF-8" standalone="yes"?>
<Relationships xmlns="http://schemas.openxmlformats.org/package/2006/relationships"><Relationship Id="rId3" Type="http://schemas.openxmlformats.org/officeDocument/2006/relationships/image" Target="../media/image375.png"/><Relationship Id="rId2" Type="http://schemas.openxmlformats.org/officeDocument/2006/relationships/notesSlide" Target="../notesSlides/notesSlide223.xml"/><Relationship Id="rId1" Type="http://schemas.openxmlformats.org/officeDocument/2006/relationships/slideLayout" Target="../slideLayouts/slideLayout2.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76.png"/></Relationships>
</file>

<file path=ppt/slides/_rels/slide334.xml.rels><?xml version="1.0" encoding="UTF-8" standalone="yes"?>
<Relationships xmlns="http://schemas.openxmlformats.org/package/2006/relationships"><Relationship Id="rId3" Type="http://schemas.openxmlformats.org/officeDocument/2006/relationships/image" Target="../media/image392.png"/><Relationship Id="rId2" Type="http://schemas.openxmlformats.org/officeDocument/2006/relationships/image" Target="../media/image391.png"/><Relationship Id="rId1" Type="http://schemas.openxmlformats.org/officeDocument/2006/relationships/slideLayout" Target="../slideLayouts/slideLayout2.xml"/><Relationship Id="rId6" Type="http://schemas.openxmlformats.org/officeDocument/2006/relationships/image" Target="../media/image96.png"/><Relationship Id="rId5" Type="http://schemas.openxmlformats.org/officeDocument/2006/relationships/image" Target="../media/image394.png"/><Relationship Id="rId4" Type="http://schemas.openxmlformats.org/officeDocument/2006/relationships/image" Target="../media/image393.png"/></Relationships>
</file>

<file path=ppt/slides/_rels/slide3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4.xml"/><Relationship Id="rId1" Type="http://schemas.openxmlformats.org/officeDocument/2006/relationships/slideLayout" Target="../slideLayouts/slideLayout1.xml"/></Relationships>
</file>

<file path=ppt/slides/_rels/slide336.xml.rels><?xml version="1.0" encoding="UTF-8" standalone="yes"?>
<Relationships xmlns="http://schemas.openxmlformats.org/package/2006/relationships"><Relationship Id="rId3" Type="http://schemas.openxmlformats.org/officeDocument/2006/relationships/diagramData" Target="../diagrams/data21.xml"/><Relationship Id="rId7" Type="http://schemas.microsoft.com/office/2007/relationships/diagramDrawing" Target="../diagrams/drawing21.xml"/><Relationship Id="rId2" Type="http://schemas.openxmlformats.org/officeDocument/2006/relationships/notesSlide" Target="../notesSlides/notesSlide225.xml"/><Relationship Id="rId1" Type="http://schemas.openxmlformats.org/officeDocument/2006/relationships/slideLayout" Target="../slideLayouts/slideLayout1.xml"/><Relationship Id="rId6" Type="http://schemas.openxmlformats.org/officeDocument/2006/relationships/diagramColors" Target="../diagrams/colors21.xml"/><Relationship Id="rId5" Type="http://schemas.openxmlformats.org/officeDocument/2006/relationships/diagramQuickStyle" Target="../diagrams/quickStyle21.xml"/><Relationship Id="rId4" Type="http://schemas.openxmlformats.org/officeDocument/2006/relationships/diagramLayout" Target="../diagrams/layout21.xml"/></Relationships>
</file>

<file path=ppt/slides/_rels/slide337.xml.rels><?xml version="1.0" encoding="UTF-8" standalone="yes"?>
<Relationships xmlns="http://schemas.openxmlformats.org/package/2006/relationships"><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3" Type="http://schemas.openxmlformats.org/officeDocument/2006/relationships/image" Target="../media/image396.png"/><Relationship Id="rId2" Type="http://schemas.openxmlformats.org/officeDocument/2006/relationships/image" Target="../media/image395.png"/><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1.xml"/><Relationship Id="rId4" Type="http://schemas.openxmlformats.org/officeDocument/2006/relationships/image" Target="../media/image67.png"/></Relationships>
</file>

<file path=ppt/slides/_rels/slide340.xml.rels><?xml version="1.0" encoding="UTF-8" standalone="yes"?>
<Relationships xmlns="http://schemas.openxmlformats.org/package/2006/relationships"><Relationship Id="rId8" Type="http://schemas.openxmlformats.org/officeDocument/2006/relationships/image" Target="../media/image403.svg"/><Relationship Id="rId3" Type="http://schemas.openxmlformats.org/officeDocument/2006/relationships/image" Target="../media/image398.png"/><Relationship Id="rId7" Type="http://schemas.openxmlformats.org/officeDocument/2006/relationships/image" Target="../media/image402.png"/><Relationship Id="rId2" Type="http://schemas.openxmlformats.org/officeDocument/2006/relationships/image" Target="../media/image397.png"/><Relationship Id="rId1" Type="http://schemas.openxmlformats.org/officeDocument/2006/relationships/slideLayout" Target="../slideLayouts/slideLayout2.xml"/><Relationship Id="rId6" Type="http://schemas.openxmlformats.org/officeDocument/2006/relationships/image" Target="../media/image401.svg"/><Relationship Id="rId5" Type="http://schemas.openxmlformats.org/officeDocument/2006/relationships/image" Target="../media/image400.png"/><Relationship Id="rId4" Type="http://schemas.openxmlformats.org/officeDocument/2006/relationships/image" Target="../media/image399.svg"/></Relationships>
</file>

<file path=ppt/slides/_rels/slide3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96.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42.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3.xml.rels><?xml version="1.0" encoding="UTF-8" standalone="yes"?>
<Relationships xmlns="http://schemas.openxmlformats.org/package/2006/relationships"><Relationship Id="rId8" Type="http://schemas.openxmlformats.org/officeDocument/2006/relationships/image" Target="../media/image397.png"/><Relationship Id="rId3" Type="http://schemas.openxmlformats.org/officeDocument/2006/relationships/image" Target="../media/image52.png"/><Relationship Id="rId7" Type="http://schemas.openxmlformats.org/officeDocument/2006/relationships/image" Target="../media/image404.png"/><Relationship Id="rId2" Type="http://schemas.openxmlformats.org/officeDocument/2006/relationships/image" Target="../media/image96.png"/><Relationship Id="rId1" Type="http://schemas.openxmlformats.org/officeDocument/2006/relationships/slideLayout" Target="../slideLayouts/slideLayout2.xml"/><Relationship Id="rId6" Type="http://schemas.openxmlformats.org/officeDocument/2006/relationships/image" Target="../media/image314.png"/><Relationship Id="rId5" Type="http://schemas.openxmlformats.org/officeDocument/2006/relationships/image" Target="../media/image65.png"/><Relationship Id="rId4" Type="http://schemas.openxmlformats.org/officeDocument/2006/relationships/image" Target="../media/image89.png"/></Relationships>
</file>

<file path=ppt/slides/_rels/slide344.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3" Type="http://schemas.openxmlformats.org/officeDocument/2006/relationships/image" Target="../media/image405.png"/><Relationship Id="rId2" Type="http://schemas.openxmlformats.org/officeDocument/2006/relationships/image" Target="../media/image397.png"/><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3" Type="http://schemas.openxmlformats.org/officeDocument/2006/relationships/image" Target="../media/image323.png"/><Relationship Id="rId2" Type="http://schemas.openxmlformats.org/officeDocument/2006/relationships/image" Target="../media/image406.png"/><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22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350.xml.rels><?xml version="1.0" encoding="UTF-8" standalone="yes"?>
<Relationships xmlns="http://schemas.openxmlformats.org/package/2006/relationships"><Relationship Id="rId3" Type="http://schemas.openxmlformats.org/officeDocument/2006/relationships/image" Target="../media/image408.png"/><Relationship Id="rId2" Type="http://schemas.openxmlformats.org/officeDocument/2006/relationships/image" Target="../media/image407.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9.png"/><Relationship Id="rId1" Type="http://schemas.openxmlformats.org/officeDocument/2006/relationships/slideLayout" Target="../slideLayouts/slideLayout2.xml"/><Relationship Id="rId5" Type="http://schemas.openxmlformats.org/officeDocument/2006/relationships/image" Target="../media/image410.png"/><Relationship Id="rId4" Type="http://schemas.openxmlformats.org/officeDocument/2006/relationships/image" Target="../media/image408.png"/></Relationships>
</file>

<file path=ppt/slides/_rels/slide35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411.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353.xml.rels><?xml version="1.0" encoding="UTF-8" standalone="yes"?>
<Relationships xmlns="http://schemas.openxmlformats.org/package/2006/relationships"><Relationship Id="rId3" Type="http://schemas.openxmlformats.org/officeDocument/2006/relationships/image" Target="../media/image413.png"/><Relationship Id="rId2" Type="http://schemas.openxmlformats.org/officeDocument/2006/relationships/image" Target="../media/image412.jpeg"/><Relationship Id="rId1" Type="http://schemas.openxmlformats.org/officeDocument/2006/relationships/slideLayout" Target="../slideLayouts/slideLayout2.xml"/><Relationship Id="rId5" Type="http://schemas.openxmlformats.org/officeDocument/2006/relationships/image" Target="../media/image166.png"/><Relationship Id="rId4" Type="http://schemas.openxmlformats.org/officeDocument/2006/relationships/image" Target="../media/image414.jpeg"/></Relationships>
</file>

<file path=ppt/slides/_rels/slide35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414.jpeg"/><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4.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5.png"/></Relationships>
</file>

<file path=ppt/slides/_rels/slide35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7.xml"/><Relationship Id="rId1" Type="http://schemas.openxmlformats.org/officeDocument/2006/relationships/slideLayout" Target="../slideLayouts/slideLayout2.xml"/><Relationship Id="rId5" Type="http://schemas.openxmlformats.org/officeDocument/2006/relationships/image" Target="../media/image272.png"/><Relationship Id="rId4" Type="http://schemas.openxmlformats.org/officeDocument/2006/relationships/image" Target="../media/image96.png"/></Relationships>
</file>

<file path=ppt/slides/_rels/slide357.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8.xml"/><Relationship Id="rId1" Type="http://schemas.openxmlformats.org/officeDocument/2006/relationships/slideLayout" Target="../slideLayouts/slideLayout2.xml"/><Relationship Id="rId4" Type="http://schemas.openxmlformats.org/officeDocument/2006/relationships/image" Target="../media/image151.png"/></Relationships>
</file>

<file path=ppt/slides/_rels/slide358.xml.rels><?xml version="1.0" encoding="UTF-8" standalone="yes"?>
<Relationships xmlns="http://schemas.openxmlformats.org/package/2006/relationships"><Relationship Id="rId3" Type="http://schemas.openxmlformats.org/officeDocument/2006/relationships/image" Target="../media/image416.png"/><Relationship Id="rId2" Type="http://schemas.openxmlformats.org/officeDocument/2006/relationships/notesSlide" Target="../notesSlides/notesSlide229.xml"/><Relationship Id="rId1" Type="http://schemas.openxmlformats.org/officeDocument/2006/relationships/slideLayout" Target="../slideLayouts/slideLayout2.xml"/><Relationship Id="rId6" Type="http://schemas.openxmlformats.org/officeDocument/2006/relationships/image" Target="../media/image319.png"/><Relationship Id="rId5" Type="http://schemas.openxmlformats.org/officeDocument/2006/relationships/image" Target="../media/image374.png"/><Relationship Id="rId4" Type="http://schemas.openxmlformats.org/officeDocument/2006/relationships/image" Target="../media/image151.png"/></Relationships>
</file>

<file path=ppt/slides/_rels/slide359.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notesSlide" Target="../notesSlides/notesSlide230.xml"/><Relationship Id="rId1" Type="http://schemas.openxmlformats.org/officeDocument/2006/relationships/slideLayout" Target="../slideLayouts/slideLayout2.xml"/><Relationship Id="rId5" Type="http://schemas.openxmlformats.org/officeDocument/2006/relationships/image" Target="../media/image411.png"/><Relationship Id="rId4" Type="http://schemas.openxmlformats.org/officeDocument/2006/relationships/image" Target="../media/image408.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60.xml.rels><?xml version="1.0" encoding="UTF-8" standalone="yes"?>
<Relationships xmlns="http://schemas.openxmlformats.org/package/2006/relationships"><Relationship Id="rId3" Type="http://schemas.openxmlformats.org/officeDocument/2006/relationships/hyperlink" Target="https://discord.com/invite/gFKWUdTkaj" TargetMode="External"/><Relationship Id="rId2" Type="http://schemas.openxmlformats.org/officeDocument/2006/relationships/notesSlide" Target="../notesSlides/notesSlide231.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417.png"/></Relationships>
</file>

<file path=ppt/slides/_rels/slide361.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notesSlide" Target="../notesSlides/notesSlide232.xml"/><Relationship Id="rId1" Type="http://schemas.openxmlformats.org/officeDocument/2006/relationships/slideLayout" Target="../slideLayouts/slideLayout1.xml"/></Relationships>
</file>

<file path=ppt/slides/_rels/slide362.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ime.usp.br/~andrers/aulas/bd2005-1/aula3" TargetMode="External"/><Relationship Id="rId7" Type="http://schemas.openxmlformats.org/officeDocument/2006/relationships/hyperlink" Target="https://www.quora.com/What-is-a-canned-transaction" TargetMode="External"/><Relationship Id="rId2" Type="http://schemas.openxmlformats.org/officeDocument/2006/relationships/notesSlide" Target="../notesSlides/notesSlide233.xml"/><Relationship Id="rId1" Type="http://schemas.openxmlformats.org/officeDocument/2006/relationships/slideLayout" Target="../slideLayouts/slideLayout1.xml"/><Relationship Id="rId6" Type="http://schemas.openxmlformats.org/officeDocument/2006/relationships/hyperlink" Target="https://www.opservices.com.br/banco-de-dados/" TargetMode="External"/><Relationship Id="rId5" Type="http://schemas.openxmlformats.org/officeDocument/2006/relationships/hyperlink" Target="https://db-engines.com/en/ranking" TargetMode="External"/><Relationship Id="rId4" Type="http://schemas.openxmlformats.org/officeDocument/2006/relationships/hyperlink" Target="https://www.devmedia.com.br/a-historia-dos-banco-de-dados/1678" TargetMode="External"/></Relationships>
</file>

<file path=ppt/slides/_rels/slide363.xml.rels><?xml version="1.0" encoding="UTF-8" standalone="yes"?>
<Relationships xmlns="http://schemas.openxmlformats.org/package/2006/relationships"><Relationship Id="rId3" Type="http://schemas.openxmlformats.org/officeDocument/2006/relationships/hyperlink" Target="https://www.geeksforgeeks.org/impedance-mismatch-in-dbms/#:~:text=Impedance%20mismatch%20is%20the%20term,Attributes%20and%20their%20data%20types" TargetMode="External"/><Relationship Id="rId2" Type="http://schemas.openxmlformats.org/officeDocument/2006/relationships/notesSlide" Target="../notesSlides/notesSlide234.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www.oreilly.com/library/view/mysql-reference-manual/0596002653/ch03s05.html" TargetMode="External"/></Relationships>
</file>

<file path=ppt/slides/_rels/slide364.xml.rels><?xml version="1.0" encoding="UTF-8" standalone="yes"?>
<Relationships xmlns="http://schemas.openxmlformats.org/package/2006/relationships"><Relationship Id="rId3" Type="http://schemas.openxmlformats.org/officeDocument/2006/relationships/hyperlink" Target="https://docs.oracle.com/pt-br/solutions/deploy-lustre-fs/index.html#:~:text=Lustre%20%C3%A9%20um%20sistema%20de,do%20Linux%20e%20do%20cluster" TargetMode="External"/><Relationship Id="rId2" Type="http://schemas.openxmlformats.org/officeDocument/2006/relationships/notesSlide" Target="../notesSlides/notesSlide235.xml"/><Relationship Id="rId1" Type="http://schemas.openxmlformats.org/officeDocument/2006/relationships/slideLayout" Target="../slideLayouts/slideLayout1.xml"/><Relationship Id="rId5" Type="http://schemas.openxmlformats.org/officeDocument/2006/relationships/image" Target="../media/image419.png"/><Relationship Id="rId4" Type="http://schemas.openxmlformats.org/officeDocument/2006/relationships/hyperlink" Target="https://stackoverflow.com/questions/1075074/opinions-on-netcdf-vs-hdf5-for-storing-scientific-data#:~:text=NetCDF%2C%20starting%20with%20version%204.0,a%20much%20wider%20tool%20base" TargetMode="External"/></Relationships>
</file>

<file path=ppt/slides/_rels/slide365.xml.rels><?xml version="1.0" encoding="UTF-8" standalone="yes"?>
<Relationships xmlns="http://schemas.openxmlformats.org/package/2006/relationships"><Relationship Id="rId8" Type="http://schemas.openxmlformats.org/officeDocument/2006/relationships/image" Target="../media/image419.png"/><Relationship Id="rId3" Type="http://schemas.openxmlformats.org/officeDocument/2006/relationships/hyperlink" Target="https://www.quora.com/What-are-all-the-DBMS-that-are-being-used-by-Google-Facebook-and-Twitter-1" TargetMode="External"/><Relationship Id="rId7" Type="http://schemas.openxmlformats.org/officeDocument/2006/relationships/hyperlink" Target="https://instagram-engineering.com/instagration-pt-2-scaling-our-infrastructure-to-multiple-data-centers-5745cbad7834" TargetMode="External"/><Relationship Id="rId2" Type="http://schemas.openxmlformats.org/officeDocument/2006/relationships/notesSlide" Target="../notesSlides/notesSlide236.xml"/><Relationship Id="rId1" Type="http://schemas.openxmlformats.org/officeDocument/2006/relationships/slideLayout" Target="../slideLayouts/slideLayout1.xml"/><Relationship Id="rId6" Type="http://schemas.openxmlformats.org/officeDocument/2006/relationships/hyperlink" Target="https://intellipaat.com/blog/10-big-data-examples-application-of-big-data-in-real-life/" TargetMode="External"/><Relationship Id="rId5" Type="http://schemas.openxmlformats.org/officeDocument/2006/relationships/hyperlink" Target="https://www.mongodb.com/big-data-explained/examples" TargetMode="External"/><Relationship Id="rId4" Type="http://schemas.openxmlformats.org/officeDocument/2006/relationships/hyperlink" Target="https://introbigdata.org/" TargetMode="External"/></Relationships>
</file>

<file path=ppt/slides/_rels/slide366.xml.rels><?xml version="1.0" encoding="UTF-8" standalone="yes"?>
<Relationships xmlns="http://schemas.openxmlformats.org/package/2006/relationships"><Relationship Id="rId3" Type="http://schemas.openxmlformats.org/officeDocument/2006/relationships/hyperlink" Target="https://blog.twitter.com/engineering/en_us/topics/infrastructure/2017/the-infrastructure-behind-twitter-scale#:~:text=Twitter%20was%20built%20on%20MySQL,eventually%20many%20large%20database%20clusters" TargetMode="External"/><Relationship Id="rId2" Type="http://schemas.openxmlformats.org/officeDocument/2006/relationships/notesSlide" Target="../notesSlides/notesSlide237.xml"/><Relationship Id="rId1" Type="http://schemas.openxmlformats.org/officeDocument/2006/relationships/slideLayout" Target="../slideLayouts/slideLayout1.xml"/><Relationship Id="rId6" Type="http://schemas.openxmlformats.org/officeDocument/2006/relationships/image" Target="../media/image419.png"/><Relationship Id="rId5" Type="http://schemas.openxmlformats.org/officeDocument/2006/relationships/hyperlink" Target="https://engineering.linkedin.com/espresso/introducing-espresso-linkedins-hot-new-distributed-document-store#:~:text=To%20meet%20the%20needs%20of,both%20serving%20different%20use%20cases" TargetMode="External"/><Relationship Id="rId4" Type="http://schemas.openxmlformats.org/officeDocument/2006/relationships/hyperlink" Target="https://www.mysql.com/customers/view/?id=757" TargetMode="Externa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2" Type="http://schemas.openxmlformats.org/officeDocument/2006/relationships/image" Target="../media/image3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24.png"/><Relationship Id="rId7" Type="http://schemas.openxmlformats.org/officeDocument/2006/relationships/image" Target="../media/image72.sv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image" Target="../media/image49.svg"/><Relationship Id="rId4" Type="http://schemas.openxmlformats.org/officeDocument/2006/relationships/image" Target="../media/image48.png"/><Relationship Id="rId9" Type="http://schemas.openxmlformats.org/officeDocument/2006/relationships/image" Target="../media/image74.sv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77.svg"/><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2.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50.png"/></Relationships>
</file>

<file path=ppt/slides/_rels/slide4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47.xml"/><Relationship Id="rId1" Type="http://schemas.openxmlformats.org/officeDocument/2006/relationships/slideLayout" Target="../slideLayouts/slideLayout1.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1.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image" Target="../media/image8.png"/><Relationship Id="rId2" Type="http://schemas.openxmlformats.org/officeDocument/2006/relationships/notesSlide" Target="../notesSlides/notesSlide5.xml"/><Relationship Id="rId16"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image" Target="../media/image7.png"/><Relationship Id="rId5" Type="http://schemas.openxmlformats.org/officeDocument/2006/relationships/diagramQuickStyle" Target="../diagrams/quickStyle2.xml"/><Relationship Id="rId15" Type="http://schemas.openxmlformats.org/officeDocument/2006/relationships/image" Target="../media/image6.png"/><Relationship Id="rId10" Type="http://schemas.openxmlformats.org/officeDocument/2006/relationships/image" Target="../media/image15.png"/><Relationship Id="rId4" Type="http://schemas.openxmlformats.org/officeDocument/2006/relationships/diagramLayout" Target="../diagrams/layout2.xml"/><Relationship Id="rId9" Type="http://schemas.openxmlformats.org/officeDocument/2006/relationships/image" Target="../media/image13.png"/><Relationship Id="rId1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5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88.sv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5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8.xml"/><Relationship Id="rId1" Type="http://schemas.openxmlformats.org/officeDocument/2006/relationships/slideLayout" Target="../slideLayouts/slideLayout1.xml"/><Relationship Id="rId4" Type="http://schemas.openxmlformats.org/officeDocument/2006/relationships/image" Target="../media/image90.jpe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9.xml"/><Relationship Id="rId1" Type="http://schemas.openxmlformats.org/officeDocument/2006/relationships/slideLayout" Target="../slideLayouts/slideLayout1.xml"/><Relationship Id="rId5" Type="http://schemas.openxmlformats.org/officeDocument/2006/relationships/image" Target="../media/image86.png"/><Relationship Id="rId4" Type="http://schemas.openxmlformats.org/officeDocument/2006/relationships/image" Target="../media/image90.jpeg"/></Relationships>
</file>

<file path=ppt/slides/_rels/slide6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61.xml"/><Relationship Id="rId1" Type="http://schemas.openxmlformats.org/officeDocument/2006/relationships/slideLayout" Target="../slideLayouts/slideLayout1.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 Id="rId9" Type="http://schemas.openxmlformats.org/officeDocument/2006/relationships/image" Target="../media/image86.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44.png"/><Relationship Id="rId3" Type="http://schemas.openxmlformats.org/officeDocument/2006/relationships/diagramData" Target="../diagrams/data7.xml"/><Relationship Id="rId7" Type="http://schemas.microsoft.com/office/2007/relationships/diagramDrawing" Target="../diagrams/drawing7.xml"/><Relationship Id="rId12" Type="http://schemas.openxmlformats.org/officeDocument/2006/relationships/image" Target="../media/image96.png"/><Relationship Id="rId2" Type="http://schemas.openxmlformats.org/officeDocument/2006/relationships/notesSlide" Target="../notesSlides/notesSlide62.xml"/><Relationship Id="rId16" Type="http://schemas.openxmlformats.org/officeDocument/2006/relationships/image" Target="../media/image47.png"/><Relationship Id="rId1" Type="http://schemas.openxmlformats.org/officeDocument/2006/relationships/slideLayout" Target="../slideLayouts/slideLayout1.xml"/><Relationship Id="rId6" Type="http://schemas.openxmlformats.org/officeDocument/2006/relationships/diagramColors" Target="../diagrams/colors7.xml"/><Relationship Id="rId11" Type="http://schemas.openxmlformats.org/officeDocument/2006/relationships/image" Target="../media/image95.svg"/><Relationship Id="rId5" Type="http://schemas.openxmlformats.org/officeDocument/2006/relationships/diagramQuickStyle" Target="../diagrams/quickStyle7.xml"/><Relationship Id="rId15" Type="http://schemas.openxmlformats.org/officeDocument/2006/relationships/image" Target="../media/image46.png"/><Relationship Id="rId10" Type="http://schemas.openxmlformats.org/officeDocument/2006/relationships/image" Target="../media/image94.png"/><Relationship Id="rId4" Type="http://schemas.openxmlformats.org/officeDocument/2006/relationships/diagramLayout" Target="../diagrams/layout7.xml"/><Relationship Id="rId9" Type="http://schemas.openxmlformats.org/officeDocument/2006/relationships/image" Target="../media/image93.svg"/><Relationship Id="rId14" Type="http://schemas.openxmlformats.org/officeDocument/2006/relationships/image" Target="../media/image45.png"/></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5.xml"/><Relationship Id="rId1" Type="http://schemas.openxmlformats.org/officeDocument/2006/relationships/slideLayout" Target="../slideLayouts/slideLayout1.xml"/><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6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6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0.png"/><Relationship Id="rId1" Type="http://schemas.openxmlformats.org/officeDocument/2006/relationships/slideLayout" Target="../slideLayouts/slideLayout2.xml"/><Relationship Id="rId5" Type="http://schemas.openxmlformats.org/officeDocument/2006/relationships/image" Target="../media/image104.svg"/><Relationship Id="rId4" Type="http://schemas.openxmlformats.org/officeDocument/2006/relationships/image" Target="../media/image103.pn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image" Target="../media/image23.png"/><Relationship Id="rId4" Type="http://schemas.openxmlformats.org/officeDocument/2006/relationships/diagramLayout" Target="../diagrams/layout3.xml"/><Relationship Id="rId9" Type="http://schemas.openxmlformats.org/officeDocument/2006/relationships/image" Target="../media/image22.png"/></Relationships>
</file>

<file path=ppt/slides/_rels/slide80.xml.rels><?xml version="1.0" encoding="UTF-8" standalone="yes"?>
<Relationships xmlns="http://schemas.openxmlformats.org/package/2006/relationships"><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95.svg"/><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49.svg"/><Relationship Id="rId4" Type="http://schemas.openxmlformats.org/officeDocument/2006/relationships/image" Target="../media/image48.png"/></Relationships>
</file>

<file path=ppt/slides/_rels/slide8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3.png"/><Relationship Id="rId18" Type="http://schemas.openxmlformats.org/officeDocument/2006/relationships/image" Target="../media/image45.png"/><Relationship Id="rId3" Type="http://schemas.openxmlformats.org/officeDocument/2006/relationships/image" Target="../media/image114.png"/><Relationship Id="rId21" Type="http://schemas.openxmlformats.org/officeDocument/2006/relationships/image" Target="../media/image47.png"/><Relationship Id="rId7" Type="http://schemas.openxmlformats.org/officeDocument/2006/relationships/image" Target="../media/image117.png"/><Relationship Id="rId12" Type="http://schemas.openxmlformats.org/officeDocument/2006/relationships/image" Target="../media/image122.svg"/><Relationship Id="rId17" Type="http://schemas.openxmlformats.org/officeDocument/2006/relationships/image" Target="../media/image127.svg"/><Relationship Id="rId2" Type="http://schemas.openxmlformats.org/officeDocument/2006/relationships/notesSlide" Target="../notesSlides/notesSlide69.xml"/><Relationship Id="rId16" Type="http://schemas.openxmlformats.org/officeDocument/2006/relationships/image" Target="../media/image126.png"/><Relationship Id="rId20" Type="http://schemas.openxmlformats.org/officeDocument/2006/relationships/image" Target="../media/image129.svg"/><Relationship Id="rId1" Type="http://schemas.openxmlformats.org/officeDocument/2006/relationships/slideLayout" Target="../slideLayouts/slideLayout1.xml"/><Relationship Id="rId6" Type="http://schemas.openxmlformats.org/officeDocument/2006/relationships/image" Target="../media/image116.svg"/><Relationship Id="rId11" Type="http://schemas.openxmlformats.org/officeDocument/2006/relationships/image" Target="../media/image121.png"/><Relationship Id="rId5" Type="http://schemas.openxmlformats.org/officeDocument/2006/relationships/image" Target="../media/image115.png"/><Relationship Id="rId15" Type="http://schemas.openxmlformats.org/officeDocument/2006/relationships/image" Target="../media/image125.png"/><Relationship Id="rId10" Type="http://schemas.openxmlformats.org/officeDocument/2006/relationships/image" Target="../media/image120.png"/><Relationship Id="rId19" Type="http://schemas.openxmlformats.org/officeDocument/2006/relationships/image" Target="../media/image128.png"/><Relationship Id="rId4" Type="http://schemas.openxmlformats.org/officeDocument/2006/relationships/image" Target="../media/image110.png"/><Relationship Id="rId9" Type="http://schemas.openxmlformats.org/officeDocument/2006/relationships/image" Target="../media/image119.svg"/><Relationship Id="rId14" Type="http://schemas.openxmlformats.org/officeDocument/2006/relationships/image" Target="../media/image124.svg"/><Relationship Id="rId22" Type="http://schemas.openxmlformats.org/officeDocument/2006/relationships/image" Target="../media/image130.png"/></Relationships>
</file>

<file path=ppt/slides/_rels/slide85.xml.rels><?xml version="1.0" encoding="UTF-8" standalone="yes"?>
<Relationships xmlns="http://schemas.openxmlformats.org/package/2006/relationships"><Relationship Id="rId8" Type="http://schemas.openxmlformats.org/officeDocument/2006/relationships/image" Target="../media/image136.svg"/><Relationship Id="rId3" Type="http://schemas.openxmlformats.org/officeDocument/2006/relationships/image" Target="../media/image131.png"/><Relationship Id="rId7" Type="http://schemas.openxmlformats.org/officeDocument/2006/relationships/image" Target="../media/image135.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34.svg"/><Relationship Id="rId5" Type="http://schemas.openxmlformats.org/officeDocument/2006/relationships/image" Target="../media/image133.png"/><Relationship Id="rId10" Type="http://schemas.openxmlformats.org/officeDocument/2006/relationships/image" Target="../media/image137.png"/><Relationship Id="rId4" Type="http://schemas.openxmlformats.org/officeDocument/2006/relationships/image" Target="../media/image132.png"/><Relationship Id="rId9" Type="http://schemas.openxmlformats.org/officeDocument/2006/relationships/image" Target="../media/image111.pn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9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9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diagramLayout" Target="../diagrams/layout10.xml"/><Relationship Id="rId7" Type="http://schemas.openxmlformats.org/officeDocument/2006/relationships/image" Target="../media/image151.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43.png"/><Relationship Id="rId4" Type="http://schemas.openxmlformats.org/officeDocument/2006/relationships/diagramQuickStyle" Target="../diagrams/quickStyle10.xml"/><Relationship Id="rId9" Type="http://schemas.openxmlformats.org/officeDocument/2006/relationships/image" Target="../media/image152.png"/></Relationships>
</file>

<file path=ppt/slides/_rels/slide9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2.xml"/><Relationship Id="rId4" Type="http://schemas.openxmlformats.org/officeDocument/2006/relationships/image" Target="../media/image154.pn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55.pn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9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
          <p:cNvSpPr txBox="1"/>
          <p:nvPr/>
        </p:nvSpPr>
        <p:spPr>
          <a:xfrm>
            <a:off x="565525" y="3011225"/>
            <a:ext cx="6761700" cy="1935300"/>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sz="2400" b="1" dirty="0">
                <a:solidFill>
                  <a:srgbClr val="040A24"/>
                </a:solidFill>
                <a:latin typeface="Calibri"/>
                <a:ea typeface="Calibri"/>
                <a:cs typeface="Calibri"/>
              </a:rPr>
              <a:t>Juliana Mascarenhas</a:t>
            </a:r>
            <a:endParaRPr lang="en-US" sz="2400" b="1" i="0" u="none" strike="noStrike" cap="none" dirty="0">
              <a:solidFill>
                <a:srgbClr val="040A24"/>
              </a:solidFill>
              <a:latin typeface="Calibri"/>
              <a:ea typeface="Calibri"/>
              <a:cs typeface="Calibri"/>
            </a:endParaRPr>
          </a:p>
          <a:p>
            <a:pPr>
              <a:spcBef>
                <a:spcPts val="1000"/>
              </a:spcBef>
            </a:pPr>
            <a:r>
              <a:rPr lang="en-US" sz="1600" dirty="0">
                <a:solidFill>
                  <a:srgbClr val="040A24"/>
                </a:solidFill>
                <a:ea typeface="Calibri"/>
                <a:sym typeface="Calibri"/>
              </a:rPr>
              <a:t>Tech Education Specialist DIO / Owner @Simplificandoredes e @SimplificandoProgramação </a:t>
            </a:r>
            <a:endParaRPr lang="en-US" sz="1600" dirty="0">
              <a:ea typeface="Calibri"/>
            </a:endParaRPr>
          </a:p>
          <a:p>
            <a:pPr>
              <a:spcBef>
                <a:spcPts val="1000"/>
              </a:spcBef>
            </a:pPr>
            <a:r>
              <a:rPr lang="en-US" sz="1600" dirty="0">
                <a:solidFill>
                  <a:srgbClr val="040A24"/>
                </a:solidFill>
                <a:ea typeface="Calibri"/>
                <a:sym typeface="Calibri"/>
              </a:rPr>
              <a:t>Mestre </a:t>
            </a:r>
            <a:r>
              <a:rPr lang="en-US" sz="1600" dirty="0" err="1">
                <a:solidFill>
                  <a:srgbClr val="040A24"/>
                </a:solidFill>
                <a:ea typeface="Calibri"/>
                <a:sym typeface="Calibri"/>
              </a:rPr>
              <a:t>em</a:t>
            </a:r>
            <a:r>
              <a:rPr lang="en-US" sz="1600" dirty="0">
                <a:solidFill>
                  <a:srgbClr val="040A24"/>
                </a:solidFill>
                <a:ea typeface="Calibri"/>
                <a:sym typeface="Calibri"/>
              </a:rPr>
              <a:t> </a:t>
            </a:r>
            <a:r>
              <a:rPr lang="en-US" sz="1600" dirty="0" err="1">
                <a:solidFill>
                  <a:srgbClr val="040A24"/>
                </a:solidFill>
                <a:ea typeface="Calibri"/>
                <a:sym typeface="Calibri"/>
              </a:rPr>
              <a:t>modelagem</a:t>
            </a:r>
            <a:r>
              <a:rPr lang="en-US" sz="1600" dirty="0">
                <a:solidFill>
                  <a:srgbClr val="040A24"/>
                </a:solidFill>
                <a:ea typeface="Calibri"/>
                <a:sym typeface="Calibri"/>
              </a:rPr>
              <a:t> </a:t>
            </a:r>
            <a:r>
              <a:rPr lang="en-US" sz="1600" dirty="0" err="1">
                <a:solidFill>
                  <a:srgbClr val="040A24"/>
                </a:solidFill>
                <a:ea typeface="Calibri"/>
                <a:sym typeface="Calibri"/>
              </a:rPr>
              <a:t>computacional</a:t>
            </a:r>
            <a:r>
              <a:rPr lang="en-US" sz="1600" dirty="0">
                <a:solidFill>
                  <a:srgbClr val="040A24"/>
                </a:solidFill>
                <a:ea typeface="Calibri"/>
                <a:sym typeface="Calibri"/>
              </a:rPr>
              <a:t> | </a:t>
            </a:r>
            <a:r>
              <a:rPr lang="en-US" sz="1600" dirty="0" err="1">
                <a:solidFill>
                  <a:srgbClr val="040A24"/>
                </a:solidFill>
                <a:ea typeface="Calibri"/>
                <a:sym typeface="Calibri"/>
              </a:rPr>
              <a:t>Cientista</a:t>
            </a:r>
            <a:r>
              <a:rPr lang="en-US" sz="1600" dirty="0">
                <a:solidFill>
                  <a:srgbClr val="040A24"/>
                </a:solidFill>
                <a:ea typeface="Calibri"/>
                <a:sym typeface="Calibri"/>
              </a:rPr>
              <a:t> de dados</a:t>
            </a:r>
            <a:endParaRPr lang="en-US" sz="1600" dirty="0">
              <a:ea typeface="Calibri"/>
            </a:endParaRPr>
          </a:p>
          <a:p>
            <a:pPr marL="0" marR="0" lvl="0" indent="0" algn="l">
              <a:lnSpc>
                <a:spcPct val="100000"/>
              </a:lnSpc>
              <a:spcBef>
                <a:spcPts val="1000"/>
              </a:spcBef>
              <a:spcAft>
                <a:spcPts val="0"/>
              </a:spcAft>
              <a:buNone/>
            </a:pPr>
            <a:r>
              <a:rPr lang="en-US" sz="2000" b="1" i="0" u="none" strike="noStrike" cap="none" dirty="0">
                <a:solidFill>
                  <a:srgbClr val="040A24"/>
                </a:solidFill>
                <a:ea typeface="Calibri"/>
                <a:sym typeface="Calibri"/>
              </a:rPr>
              <a:t>@</a:t>
            </a:r>
            <a:r>
              <a:rPr lang="en-US" sz="2000" b="1" dirty="0">
                <a:solidFill>
                  <a:srgbClr val="040A24"/>
                </a:solidFill>
                <a:ea typeface="Calibri"/>
                <a:sym typeface="Calibri"/>
              </a:rPr>
              <a:t>in/juliana-mascarenhas-ds/</a:t>
            </a:r>
            <a:endParaRPr sz="1800" dirty="0"/>
          </a:p>
        </p:txBody>
      </p:sp>
      <p:sp>
        <p:nvSpPr>
          <p:cNvPr id="155" name="Google Shape;155;p2"/>
          <p:cNvSpPr txBox="1"/>
          <p:nvPr/>
        </p:nvSpPr>
        <p:spPr>
          <a:xfrm>
            <a:off x="565525" y="636550"/>
            <a:ext cx="7991400" cy="19353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800" b="1" err="1">
                <a:solidFill>
                  <a:srgbClr val="EA4E60"/>
                </a:solidFill>
                <a:latin typeface="Century Gothic"/>
                <a:ea typeface="Century Gothic"/>
                <a:cs typeface="Century Gothic"/>
                <a:sym typeface="Century Gothic"/>
              </a:rPr>
              <a:t>Introdução</a:t>
            </a:r>
            <a:r>
              <a:rPr lang="en-US" sz="4800" b="1">
                <a:solidFill>
                  <a:srgbClr val="EA4E60"/>
                </a:solidFill>
                <a:latin typeface="Century Gothic"/>
                <a:ea typeface="Century Gothic"/>
                <a:cs typeface="Century Gothic"/>
                <a:sym typeface="Century Gothic"/>
              </a:rPr>
              <a:t> à Banco de dados</a:t>
            </a:r>
            <a:endParaRPr lang="pt-BR" sz="4800" b="1">
              <a:solidFill>
                <a:srgbClr val="EA4E60"/>
              </a:solidFill>
              <a:latin typeface="Century Gothic"/>
              <a:ea typeface="Century Gothic"/>
              <a:cs typeface="Century Gothic"/>
            </a:endParaRPr>
          </a:p>
          <a:p>
            <a:pPr>
              <a:lnSpc>
                <a:spcPct val="115000"/>
              </a:lnSpc>
              <a:buSzPts val="3200"/>
            </a:pPr>
            <a:r>
              <a:rPr lang="en-US" sz="2400" i="1">
                <a:solidFill>
                  <a:srgbClr val="EA4E60"/>
                </a:solidFill>
                <a:latin typeface="Century Gothic"/>
                <a:ea typeface="Century Gothic"/>
                <a:cs typeface="Century Gothic"/>
                <a:sym typeface="Century Gothic"/>
              </a:rPr>
              <a:t>Trilha de Banco de Dados </a:t>
            </a:r>
            <a:r>
              <a:rPr lang="en-US" sz="2400" i="1" err="1">
                <a:solidFill>
                  <a:srgbClr val="EA4E60"/>
                </a:solidFill>
                <a:latin typeface="Century Gothic"/>
                <a:ea typeface="Century Gothic"/>
                <a:cs typeface="Century Gothic"/>
                <a:sym typeface="Century Gothic"/>
              </a:rPr>
              <a:t>Relacional</a:t>
            </a:r>
            <a:endParaRPr lang="en-US" sz="2400" i="1" err="1">
              <a:solidFill>
                <a:srgbClr val="EA4E60"/>
              </a:solidFill>
              <a:latin typeface="Century Gothic"/>
              <a:ea typeface="Century Gothic"/>
              <a:cs typeface="Century Gothic"/>
            </a:endParaRPr>
          </a:p>
        </p:txBody>
      </p:sp>
      <p:sp>
        <p:nvSpPr>
          <p:cNvPr id="156" name="Google Shape;156;p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a:t>
            </a:fld>
            <a:r>
              <a:rPr lang="en-US"/>
              <a: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3" name="Google Shape;183;p17"/>
          <p:cNvSpPr txBox="1"/>
          <p:nvPr/>
        </p:nvSpPr>
        <p:spPr>
          <a:xfrm>
            <a:off x="678554" y="1608313"/>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1</a:t>
            </a:r>
            <a:endParaRPr sz="2800" i="0" u="none" strike="noStrike" cap="none">
              <a:solidFill>
                <a:srgbClr val="595959"/>
              </a:solidFill>
              <a:latin typeface="Calibri"/>
              <a:ea typeface="Calibri"/>
              <a:cs typeface="Calibri"/>
              <a:sym typeface="Calibri"/>
            </a:endParaRPr>
          </a:p>
        </p:txBody>
      </p:sp>
      <p:sp>
        <p:nvSpPr>
          <p:cNvPr id="184" name="Google Shape;184;p17"/>
          <p:cNvSpPr/>
          <p:nvPr/>
        </p:nvSpPr>
        <p:spPr>
          <a:xfrm>
            <a:off x="2262751" y="1665458"/>
            <a:ext cx="6174300" cy="461700"/>
          </a:xfrm>
          <a:prstGeom prst="rect">
            <a:avLst/>
          </a:prstGeom>
          <a:noFill/>
          <a:ln>
            <a:noFill/>
          </a:ln>
        </p:spPr>
        <p:txBody>
          <a:bodyPr spcFirstLastPara="1" wrap="square" lIns="91425" tIns="45700" rIns="91425" bIns="45700" anchor="t" anchorCtr="0">
            <a:noAutofit/>
          </a:bodyPr>
          <a:lstStyle/>
          <a:p>
            <a:pPr marL="457200" indent="-457200">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O que </a:t>
            </a:r>
            <a:r>
              <a:rPr lang="en-US" sz="2400" err="1">
                <a:solidFill>
                  <a:srgbClr val="040A24"/>
                </a:solidFill>
                <a:latin typeface="Calibri"/>
                <a:ea typeface="Calibri"/>
                <a:cs typeface="Calibri"/>
              </a:rPr>
              <a:t>são</a:t>
            </a:r>
            <a:r>
              <a:rPr lang="en-US" sz="2400">
                <a:solidFill>
                  <a:srgbClr val="040A24"/>
                </a:solidFill>
                <a:latin typeface="Calibri"/>
                <a:ea typeface="Calibri"/>
                <a:cs typeface="Calibri"/>
              </a:rPr>
              <a:t> banco de dados?</a:t>
            </a:r>
            <a:endParaRPr lang="en-US" sz="2400" u="none" strike="noStrike" cap="none">
              <a:solidFill>
                <a:srgbClr val="040A24"/>
              </a:solidFill>
              <a:latin typeface="Calibri"/>
              <a:ea typeface="Calibri"/>
              <a:cs typeface="Calibri"/>
            </a:endParaRPr>
          </a:p>
        </p:txBody>
      </p:sp>
      <p:sp>
        <p:nvSpPr>
          <p:cNvPr id="185" name="Google Shape;185;p17"/>
          <p:cNvSpPr txBox="1"/>
          <p:nvPr/>
        </p:nvSpPr>
        <p:spPr>
          <a:xfrm>
            <a:off x="678554" y="2258384"/>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2</a:t>
            </a:r>
            <a:endParaRPr sz="1400" i="0" u="none" strike="noStrike" cap="none">
              <a:solidFill>
                <a:srgbClr val="000000"/>
              </a:solidFill>
              <a:latin typeface="Calibri"/>
              <a:ea typeface="Calibri"/>
              <a:cs typeface="Calibri"/>
              <a:sym typeface="Calibri"/>
            </a:endParaRPr>
          </a:p>
        </p:txBody>
      </p:sp>
      <p:sp>
        <p:nvSpPr>
          <p:cNvPr id="186" name="Google Shape;186;p17"/>
          <p:cNvSpPr/>
          <p:nvPr/>
        </p:nvSpPr>
        <p:spPr>
          <a:xfrm>
            <a:off x="2274931" y="2968313"/>
            <a:ext cx="6681101" cy="461700"/>
          </a:xfrm>
          <a:prstGeom prst="rect">
            <a:avLst/>
          </a:prstGeom>
          <a:noFill/>
          <a:ln>
            <a:noFill/>
          </a:ln>
        </p:spPr>
        <p:txBody>
          <a:bodyPr spcFirstLastPara="1" wrap="square" lIns="91425" tIns="45700" rIns="91425" bIns="45700" anchor="t" anchorCtr="0">
            <a:noAutofit/>
          </a:bodyPr>
          <a:lstStyle/>
          <a:p>
            <a:pPr marL="457200" indent="-457200"/>
            <a:r>
              <a:rPr lang="en-US" sz="2400">
                <a:solidFill>
                  <a:srgbClr val="040A24"/>
                </a:solidFill>
                <a:latin typeface="Calibri"/>
                <a:cs typeface="Calibri"/>
              </a:rPr>
              <a:t>Era dos dados e o </a:t>
            </a:r>
            <a:r>
              <a:rPr lang="en-US" sz="2400" err="1">
                <a:solidFill>
                  <a:srgbClr val="040A24"/>
                </a:solidFill>
                <a:latin typeface="Calibri"/>
                <a:cs typeface="Calibri"/>
              </a:rPr>
              <a:t>futuro</a:t>
            </a:r>
            <a:r>
              <a:rPr lang="en-US" sz="2400">
                <a:solidFill>
                  <a:srgbClr val="040A24"/>
                </a:solidFill>
                <a:latin typeface="Calibri"/>
                <a:cs typeface="Calibri"/>
              </a:rPr>
              <a:t> da </a:t>
            </a:r>
            <a:r>
              <a:rPr lang="en-US" sz="2400" err="1">
                <a:solidFill>
                  <a:srgbClr val="040A24"/>
                </a:solidFill>
                <a:latin typeface="Calibri"/>
                <a:cs typeface="Calibri"/>
              </a:rPr>
              <a:t>modelagem</a:t>
            </a:r>
            <a:r>
              <a:rPr lang="en-US" sz="2400">
                <a:solidFill>
                  <a:srgbClr val="040A24"/>
                </a:solidFill>
                <a:latin typeface="Calibri"/>
                <a:cs typeface="Calibri"/>
              </a:rPr>
              <a:t> de dados</a:t>
            </a:r>
            <a:endParaRPr lang="en-US" sz="2000">
              <a:solidFill>
                <a:srgbClr val="040A24"/>
              </a:solidFill>
              <a:latin typeface="Calibri"/>
              <a:cs typeface="Calibri"/>
            </a:endParaRPr>
          </a:p>
        </p:txBody>
      </p:sp>
      <p:sp>
        <p:nvSpPr>
          <p:cNvPr id="187" name="Google Shape;187;p17"/>
          <p:cNvSpPr txBox="1"/>
          <p:nvPr/>
        </p:nvSpPr>
        <p:spPr>
          <a:xfrm>
            <a:off x="678554" y="2908480"/>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a:t>
            </a:r>
            <a:r>
              <a:rPr lang="en-US" sz="2800" i="0" u="none" strike="noStrike" cap="none">
                <a:solidFill>
                  <a:srgbClr val="FFFFFF"/>
                </a:solidFill>
                <a:latin typeface="Calibri"/>
                <a:ea typeface="Calibri"/>
                <a:cs typeface="Calibri"/>
                <a:sym typeface="Calibri"/>
              </a:rPr>
              <a:t>3</a:t>
            </a:r>
            <a:endParaRPr sz="1400" i="0" u="none" strike="noStrike" cap="none">
              <a:solidFill>
                <a:srgbClr val="000000"/>
              </a:solidFill>
              <a:latin typeface="Calibri"/>
              <a:ea typeface="Calibri"/>
              <a:cs typeface="Calibri"/>
              <a:sym typeface="Calibri"/>
            </a:endParaRPr>
          </a:p>
        </p:txBody>
      </p:sp>
      <p:sp>
        <p:nvSpPr>
          <p:cNvPr id="188" name="Google Shape;188;p17"/>
          <p:cNvSpPr/>
          <p:nvPr/>
        </p:nvSpPr>
        <p:spPr>
          <a:xfrm>
            <a:off x="2264149" y="2323636"/>
            <a:ext cx="6174300" cy="461700"/>
          </a:xfrm>
          <a:prstGeom prst="rect">
            <a:avLst/>
          </a:prstGeom>
          <a:noFill/>
          <a:ln>
            <a:noFill/>
          </a:ln>
        </p:spPr>
        <p:txBody>
          <a:bodyPr spcFirstLastPara="1" wrap="square" lIns="91425" tIns="45700" rIns="91425" bIns="45700" anchor="t" anchorCtr="0">
            <a:noAutofit/>
          </a:bodyPr>
          <a:lstStyle/>
          <a:p>
            <a:pPr marL="457200" indent="-457200">
              <a:buClr>
                <a:schemeClr val="dk1"/>
              </a:buClr>
              <a:buSzPts val="2400"/>
            </a:pPr>
            <a:r>
              <a:rPr lang="en-US" sz="2400" err="1">
                <a:solidFill>
                  <a:srgbClr val="040A24"/>
                </a:solidFill>
                <a:latin typeface="Calibri"/>
                <a:ea typeface="Calibri"/>
                <a:cs typeface="Calibri"/>
              </a:rPr>
              <a:t>Contextualizando</a:t>
            </a:r>
            <a:r>
              <a:rPr lang="en-US" sz="2400">
                <a:solidFill>
                  <a:srgbClr val="040A24"/>
                </a:solidFill>
                <a:latin typeface="Calibri"/>
                <a:ea typeface="Calibri"/>
                <a:cs typeface="Calibri"/>
              </a:rPr>
              <a:t> - Breve </a:t>
            </a:r>
            <a:r>
              <a:rPr lang="en-US" sz="2400" err="1">
                <a:solidFill>
                  <a:srgbClr val="040A24"/>
                </a:solidFill>
                <a:latin typeface="Calibri"/>
                <a:ea typeface="Calibri"/>
                <a:cs typeface="Calibri"/>
              </a:rPr>
              <a:t>Histórico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conceitos</a:t>
            </a:r>
            <a:endParaRPr lang="en-US" sz="2400" b="0" i="0" u="none" strike="noStrike" cap="none" err="1">
              <a:solidFill>
                <a:srgbClr val="040A24"/>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a:t>
            </a:fld>
            <a:r>
              <a:rPr lang="en-US"/>
              <a:t>]</a:t>
            </a:r>
            <a:endParaRPr/>
          </a:p>
        </p:txBody>
      </p:sp>
      <p:sp>
        <p:nvSpPr>
          <p:cNvPr id="10" name="Google Shape;183;p17">
            <a:extLst>
              <a:ext uri="{FF2B5EF4-FFF2-40B4-BE49-F238E27FC236}">
                <a16:creationId xmlns:a16="http://schemas.microsoft.com/office/drawing/2014/main" id="{27F89B53-CCDC-8902-35C3-E5631D113E9D}"/>
              </a:ext>
            </a:extLst>
          </p:cNvPr>
          <p:cNvSpPr txBox="1"/>
          <p:nvPr/>
        </p:nvSpPr>
        <p:spPr>
          <a:xfrm>
            <a:off x="678554" y="3587396"/>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4</a:t>
            </a:r>
            <a:endParaRPr sz="2800" i="0" u="none" strike="noStrike" cap="none">
              <a:solidFill>
                <a:srgbClr val="595959"/>
              </a:solidFill>
              <a:latin typeface="Calibri"/>
              <a:ea typeface="Calibri"/>
              <a:cs typeface="Calibri"/>
              <a:sym typeface="Calibri"/>
            </a:endParaRPr>
          </a:p>
        </p:txBody>
      </p:sp>
      <p:sp>
        <p:nvSpPr>
          <p:cNvPr id="11" name="Google Shape;188;p17">
            <a:extLst>
              <a:ext uri="{FF2B5EF4-FFF2-40B4-BE49-F238E27FC236}">
                <a16:creationId xmlns:a16="http://schemas.microsoft.com/office/drawing/2014/main" id="{BC134B9C-B68D-167C-301C-CC84F053D0DF}"/>
              </a:ext>
            </a:extLst>
          </p:cNvPr>
          <p:cNvSpPr/>
          <p:nvPr/>
        </p:nvSpPr>
        <p:spPr>
          <a:xfrm>
            <a:off x="2252168" y="3649946"/>
            <a:ext cx="6174300"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a:solidFill>
                  <a:srgbClr val="040A24"/>
                </a:solidFill>
                <a:latin typeface="Calibri"/>
                <a:cs typeface="Calibri"/>
                <a:sym typeface="Calibri"/>
              </a:rPr>
              <a:t>Tópicos </a:t>
            </a:r>
            <a:r>
              <a:rPr lang="en-US" sz="2400" err="1">
                <a:solidFill>
                  <a:srgbClr val="040A24"/>
                </a:solidFill>
                <a:latin typeface="Calibri"/>
                <a:cs typeface="Calibri"/>
                <a:sym typeface="Calibri"/>
              </a:rPr>
              <a:t>avançados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em</a:t>
            </a:r>
            <a:r>
              <a:rPr lang="en-US" sz="2400">
                <a:solidFill>
                  <a:srgbClr val="040A24"/>
                </a:solidFill>
                <a:latin typeface="Calibri"/>
                <a:cs typeface="Calibri"/>
                <a:sym typeface="Calibri"/>
              </a:rPr>
              <a:t> BD - e agora? </a:t>
            </a:r>
            <a:endParaRPr lang="en-US" sz="2400" err="1">
              <a:solidFill>
                <a:srgbClr val="040A24"/>
              </a:solidFill>
              <a:latin typeface="Calibri"/>
              <a:cs typeface="Calibri"/>
            </a:endParaRPr>
          </a:p>
        </p:txBody>
      </p:sp>
      <p:sp>
        <p:nvSpPr>
          <p:cNvPr id="2" name="Google Shape;185;p17">
            <a:extLst>
              <a:ext uri="{FF2B5EF4-FFF2-40B4-BE49-F238E27FC236}">
                <a16:creationId xmlns:a16="http://schemas.microsoft.com/office/drawing/2014/main" id="{A4638824-8849-1137-B543-895A806C429D}"/>
              </a:ext>
            </a:extLst>
          </p:cNvPr>
          <p:cNvSpPr txBox="1"/>
          <p:nvPr/>
        </p:nvSpPr>
        <p:spPr>
          <a:xfrm>
            <a:off x="689137" y="424805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5</a:t>
            </a:r>
            <a:endParaRPr lang="en-US" sz="2800" i="0" u="none" strike="noStrike" cap="none">
              <a:solidFill>
                <a:schemeClr val="lt1"/>
              </a:solidFill>
              <a:latin typeface="Calibri"/>
              <a:ea typeface="Calibri"/>
              <a:cs typeface="Calibri"/>
            </a:endParaRPr>
          </a:p>
        </p:txBody>
      </p:sp>
      <p:sp>
        <p:nvSpPr>
          <p:cNvPr id="3" name="Google Shape;188;p17">
            <a:extLst>
              <a:ext uri="{FF2B5EF4-FFF2-40B4-BE49-F238E27FC236}">
                <a16:creationId xmlns:a16="http://schemas.microsoft.com/office/drawing/2014/main" id="{690928B2-A227-B509-7DD9-BD1DDCE353AD}"/>
              </a:ext>
            </a:extLst>
          </p:cNvPr>
          <p:cNvSpPr/>
          <p:nvPr/>
        </p:nvSpPr>
        <p:spPr>
          <a:xfrm>
            <a:off x="2273334" y="431330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Introdução</a:t>
            </a:r>
            <a:r>
              <a:rPr lang="en-US" sz="2400">
                <a:solidFill>
                  <a:srgbClr val="040A24"/>
                </a:solidFill>
                <a:latin typeface="Calibri"/>
                <a:cs typeface="Calibri"/>
              </a:rPr>
              <a:t> à </a:t>
            </a:r>
            <a:r>
              <a:rPr lang="en-US" sz="2400" err="1">
                <a:solidFill>
                  <a:srgbClr val="040A24"/>
                </a:solidFill>
                <a:latin typeface="Calibri"/>
                <a:cs typeface="Calibri"/>
              </a:rPr>
              <a:t>Modelagem</a:t>
            </a:r>
            <a:r>
              <a:rPr lang="en-US" sz="2400">
                <a:solidFill>
                  <a:srgbClr val="040A24"/>
                </a:solidFill>
                <a:latin typeface="Calibri"/>
                <a:cs typeface="Calibri"/>
              </a:rPr>
              <a:t> de BDs e SQL</a:t>
            </a: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240598809"/>
              </p:ext>
            </p:extLst>
          </p:nvPr>
        </p:nvGraphicFramePr>
        <p:xfrm>
          <a:off x="1176548" y="1590016"/>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0092524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Novo </a:t>
            </a:r>
            <a:r>
              <a:rPr lang="en-US" sz="4000" b="1" err="1">
                <a:solidFill>
                  <a:srgbClr val="EA4E60"/>
                </a:solidFill>
                <a:latin typeface="Century Gothic"/>
              </a:rPr>
              <a:t>cenário</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2"/>
          <a:srcRect l="16066" r="10820" b="-585"/>
          <a:stretch/>
        </p:blipFill>
        <p:spPr>
          <a:xfrm>
            <a:off x="452328" y="2127711"/>
            <a:ext cx="2795553" cy="2167515"/>
          </a:xfrm>
          <a:prstGeom prst="rect">
            <a:avLst/>
          </a:prstGeom>
        </p:spPr>
      </p:pic>
      <p:sp>
        <p:nvSpPr>
          <p:cNvPr id="2" name="Google Shape;231;g116d3f5ae16_1_0">
            <a:extLst>
              <a:ext uri="{FF2B5EF4-FFF2-40B4-BE49-F238E27FC236}">
                <a16:creationId xmlns:a16="http://schemas.microsoft.com/office/drawing/2014/main" id="{11A99C03-1B3C-BAC4-C6AA-78EDABEFAD5B}"/>
              </a:ext>
            </a:extLst>
          </p:cNvPr>
          <p:cNvSpPr txBox="1"/>
          <p:nvPr/>
        </p:nvSpPr>
        <p:spPr>
          <a:xfrm>
            <a:off x="3243108" y="1849669"/>
            <a:ext cx="5467914" cy="224961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Carreira Tech </a:t>
            </a:r>
            <a:r>
              <a:rPr lang="en-US" sz="2400" err="1">
                <a:latin typeface="Calibri"/>
              </a:rPr>
              <a:t>em</a:t>
            </a:r>
            <a:r>
              <a:rPr lang="en-US" sz="2400">
                <a:latin typeface="Calibri"/>
              </a:rPr>
              <a:t> Data</a:t>
            </a:r>
          </a:p>
          <a:p>
            <a:pPr marL="342900" indent="-342900">
              <a:lnSpc>
                <a:spcPct val="114999"/>
              </a:lnSpc>
              <a:spcBef>
                <a:spcPts val="1000"/>
              </a:spcBef>
              <a:buChar char="•"/>
            </a:pPr>
            <a:r>
              <a:rPr lang="en-US" sz="2400">
                <a:latin typeface="Calibri"/>
              </a:rPr>
              <a:t>Data-driven</a:t>
            </a:r>
          </a:p>
          <a:p>
            <a:pPr marL="342900" indent="-342900">
              <a:lnSpc>
                <a:spcPct val="114999"/>
              </a:lnSpc>
              <a:spcBef>
                <a:spcPts val="1000"/>
              </a:spcBef>
              <a:buChar char="•"/>
            </a:pPr>
            <a:r>
              <a:rPr lang="en-US" sz="2400">
                <a:latin typeface="Calibri"/>
              </a:rPr>
              <a:t>Novos </a:t>
            </a:r>
            <a:r>
              <a:rPr lang="en-US" sz="2400" err="1">
                <a:latin typeface="Calibri"/>
              </a:rPr>
              <a:t>modelos</a:t>
            </a:r>
            <a:r>
              <a:rPr lang="en-US" sz="2400">
                <a:latin typeface="Calibri"/>
              </a:rPr>
              <a:t> de SGBDs</a:t>
            </a:r>
          </a:p>
        </p:txBody>
      </p:sp>
      <p:pic>
        <p:nvPicPr>
          <p:cNvPr id="4" name="Imagem 4">
            <a:extLst>
              <a:ext uri="{FF2B5EF4-FFF2-40B4-BE49-F238E27FC236}">
                <a16:creationId xmlns:a16="http://schemas.microsoft.com/office/drawing/2014/main" id="{D031CEBB-0D49-D794-34C2-483046B600B3}"/>
              </a:ext>
            </a:extLst>
          </p:cNvPr>
          <p:cNvPicPr>
            <a:picLocks noChangeAspect="1"/>
          </p:cNvPicPr>
          <p:nvPr/>
        </p:nvPicPr>
        <p:blipFill>
          <a:blip r:embed="rId3"/>
          <a:stretch>
            <a:fillRect/>
          </a:stretch>
        </p:blipFill>
        <p:spPr>
          <a:xfrm>
            <a:off x="7179335" y="1243280"/>
            <a:ext cx="1093399" cy="1093399"/>
          </a:xfrm>
          <a:prstGeom prst="rect">
            <a:avLst/>
          </a:prstGeom>
        </p:spPr>
      </p:pic>
      <p:pic>
        <p:nvPicPr>
          <p:cNvPr id="6" name="Imagem 5" descr="Ícone&#10;&#10;Descrição gerada automaticamente">
            <a:extLst>
              <a:ext uri="{FF2B5EF4-FFF2-40B4-BE49-F238E27FC236}">
                <a16:creationId xmlns:a16="http://schemas.microsoft.com/office/drawing/2014/main" id="{AB7FA50A-F098-8538-CBA7-1F3A02A58067}"/>
              </a:ext>
            </a:extLst>
          </p:cNvPr>
          <p:cNvPicPr>
            <a:picLocks noChangeAspect="1"/>
          </p:cNvPicPr>
          <p:nvPr/>
        </p:nvPicPr>
        <p:blipFill>
          <a:blip r:embed="rId4"/>
          <a:stretch>
            <a:fillRect/>
          </a:stretch>
        </p:blipFill>
        <p:spPr>
          <a:xfrm>
            <a:off x="5788326" y="326726"/>
            <a:ext cx="1179663" cy="1190446"/>
          </a:xfrm>
          <a:prstGeom prst="rect">
            <a:avLst/>
          </a:prstGeom>
        </p:spPr>
      </p:pic>
      <p:pic>
        <p:nvPicPr>
          <p:cNvPr id="7" name="Imagem 6" descr="Uma imagem contendo Interface gráfica do usuário&#10;&#10;Descrição gerada automaticamente">
            <a:extLst>
              <a:ext uri="{FF2B5EF4-FFF2-40B4-BE49-F238E27FC236}">
                <a16:creationId xmlns:a16="http://schemas.microsoft.com/office/drawing/2014/main" id="{C1904FEB-91CE-D51F-4426-01DC89541F12}"/>
              </a:ext>
            </a:extLst>
          </p:cNvPr>
          <p:cNvPicPr>
            <a:picLocks noChangeAspect="1"/>
          </p:cNvPicPr>
          <p:nvPr/>
        </p:nvPicPr>
        <p:blipFill>
          <a:blip r:embed="rId5"/>
          <a:stretch>
            <a:fillRect/>
          </a:stretch>
        </p:blipFill>
        <p:spPr>
          <a:xfrm>
            <a:off x="4354183" y="930574"/>
            <a:ext cx="1071834" cy="1082617"/>
          </a:xfrm>
          <a:prstGeom prst="rect">
            <a:avLst/>
          </a:prstGeom>
        </p:spPr>
      </p:pic>
      <p:pic>
        <p:nvPicPr>
          <p:cNvPr id="16" name="Imagem 16" descr="Interface gráfica do usuário, Aplicativo&#10;&#10;Descrição gerada automaticamente">
            <a:extLst>
              <a:ext uri="{FF2B5EF4-FFF2-40B4-BE49-F238E27FC236}">
                <a16:creationId xmlns:a16="http://schemas.microsoft.com/office/drawing/2014/main" id="{7A41FD4B-E2F1-0363-87FA-D567313008C2}"/>
              </a:ext>
            </a:extLst>
          </p:cNvPr>
          <p:cNvPicPr>
            <a:picLocks noChangeAspect="1"/>
          </p:cNvPicPr>
          <p:nvPr/>
        </p:nvPicPr>
        <p:blipFill rotWithShape="1">
          <a:blip r:embed="rId6"/>
          <a:srcRect r="25373" b="862"/>
          <a:stretch/>
        </p:blipFill>
        <p:spPr>
          <a:xfrm>
            <a:off x="7168551" y="2900093"/>
            <a:ext cx="1666541" cy="1262777"/>
          </a:xfrm>
          <a:prstGeom prst="rect">
            <a:avLst/>
          </a:prstGeom>
        </p:spPr>
      </p:pic>
      <p:pic>
        <p:nvPicPr>
          <p:cNvPr id="17" name="Imagem 17">
            <a:extLst>
              <a:ext uri="{FF2B5EF4-FFF2-40B4-BE49-F238E27FC236}">
                <a16:creationId xmlns:a16="http://schemas.microsoft.com/office/drawing/2014/main" id="{FB7959A3-0116-8722-9E1C-7A8711A04DF4}"/>
              </a:ext>
            </a:extLst>
          </p:cNvPr>
          <p:cNvPicPr>
            <a:picLocks noChangeAspect="1"/>
          </p:cNvPicPr>
          <p:nvPr/>
        </p:nvPicPr>
        <p:blipFill>
          <a:blip r:embed="rId7"/>
          <a:stretch>
            <a:fillRect/>
          </a:stretch>
        </p:blipFill>
        <p:spPr>
          <a:xfrm>
            <a:off x="5322139" y="3751920"/>
            <a:ext cx="1745412" cy="1371780"/>
          </a:xfrm>
          <a:prstGeom prst="rect">
            <a:avLst/>
          </a:prstGeom>
        </p:spPr>
      </p:pic>
    </p:spTree>
    <p:extLst>
      <p:ext uri="{BB962C8B-B14F-4D97-AF65-F5344CB8AC3E}">
        <p14:creationId xmlns:p14="http://schemas.microsoft.com/office/powerpoint/2010/main" val="419838423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102</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Perfil de profissional em data</a:t>
            </a:r>
            <a:endParaRPr lang="pt-B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3728768" y="1868697"/>
            <a:ext cx="1578634" cy="1589417"/>
          </a:xfrm>
          <a:prstGeom prst="rect">
            <a:avLst/>
          </a:prstGeom>
        </p:spPr>
      </p:pic>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4"/>
          <a:stretch>
            <a:fillRect/>
          </a:stretch>
        </p:blipFill>
        <p:spPr>
          <a:xfrm>
            <a:off x="569344" y="1868697"/>
            <a:ext cx="1578634" cy="1589417"/>
          </a:xfrm>
          <a:prstGeom prst="rect">
            <a:avLst/>
          </a:prstGeom>
        </p:spPr>
      </p:pic>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5"/>
          <a:stretch>
            <a:fillRect/>
          </a:stretch>
        </p:blipFill>
        <p:spPr>
          <a:xfrm>
            <a:off x="6704881" y="1771649"/>
            <a:ext cx="1578635" cy="1589418"/>
          </a:xfrm>
          <a:prstGeom prst="rect">
            <a:avLst/>
          </a:prstGeom>
        </p:spPr>
      </p:pic>
    </p:spTree>
    <p:extLst>
      <p:ext uri="{BB962C8B-B14F-4D97-AF65-F5344CB8AC3E}">
        <p14:creationId xmlns:p14="http://schemas.microsoft.com/office/powerpoint/2010/main" val="351575937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103</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Engenheiro de dados</a:t>
            </a:r>
            <a:endParaRPr lang="pt-BR"/>
          </a:p>
        </p:txBody>
      </p:sp>
      <p:pic>
        <p:nvPicPr>
          <p:cNvPr id="5" name="Imagem 5" descr="Ícone&#10;&#10;Descrição gerada automaticamente">
            <a:extLst>
              <a:ext uri="{FF2B5EF4-FFF2-40B4-BE49-F238E27FC236}">
                <a16:creationId xmlns:a16="http://schemas.microsoft.com/office/drawing/2014/main" id="{38E5CC9C-956D-4E34-9353-203DE0ECD208}"/>
              </a:ext>
            </a:extLst>
          </p:cNvPr>
          <p:cNvPicPr>
            <a:picLocks noChangeAspect="1"/>
          </p:cNvPicPr>
          <p:nvPr/>
        </p:nvPicPr>
        <p:blipFill>
          <a:blip r:embed="rId3"/>
          <a:stretch>
            <a:fillRect/>
          </a:stretch>
        </p:blipFill>
        <p:spPr>
          <a:xfrm>
            <a:off x="946750" y="1868697"/>
            <a:ext cx="2311879" cy="2333445"/>
          </a:xfrm>
          <a:prstGeom prst="rect">
            <a:avLst/>
          </a:prstGeom>
        </p:spPr>
      </p:pic>
      <p:sp>
        <p:nvSpPr>
          <p:cNvPr id="2" name="Google Shape;168;p3">
            <a:extLst>
              <a:ext uri="{FF2B5EF4-FFF2-40B4-BE49-F238E27FC236}">
                <a16:creationId xmlns:a16="http://schemas.microsoft.com/office/drawing/2014/main" id="{6157E3BE-249D-486B-8AC3-DF9FDE9FBF1C}"/>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Engenheiro</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Desenho</a:t>
            </a:r>
            <a:r>
              <a:rPr lang="en-US" sz="2000">
                <a:solidFill>
                  <a:srgbClr val="040A24"/>
                </a:solidFill>
                <a:latin typeface="Calibri"/>
                <a:ea typeface="Calibri"/>
                <a:cs typeface="Calibri"/>
              </a:rPr>
              <a:t>/</a:t>
            </a:r>
            <a:r>
              <a:rPr lang="en-US" sz="2000" err="1">
                <a:solidFill>
                  <a:srgbClr val="040A24"/>
                </a:solidFill>
                <a:latin typeface="Calibri"/>
                <a:ea typeface="Calibri"/>
                <a:cs typeface="Calibri"/>
              </a:rPr>
              <a:t>Contrução</a:t>
            </a:r>
            <a:r>
              <a:rPr lang="en-US" sz="2000">
                <a:solidFill>
                  <a:srgbClr val="040A24"/>
                </a:solidFill>
                <a:latin typeface="Calibri"/>
                <a:ea typeface="Calibri"/>
                <a:cs typeface="Calibri"/>
              </a:rPr>
              <a:t>/</a:t>
            </a:r>
          </a:p>
          <a:p>
            <a:pPr marL="419100" lvl="1" indent="-342900">
              <a:buSzPts val="1600"/>
              <a:buChar char="•"/>
            </a:pPr>
            <a:r>
              <a:rPr lang="en-US" sz="2000" err="1">
                <a:solidFill>
                  <a:srgbClr val="040A24"/>
                </a:solidFill>
                <a:latin typeface="Calibri"/>
                <a:ea typeface="Calibri"/>
                <a:cs typeface="Calibri"/>
              </a:rPr>
              <a:t>Sustenação</a:t>
            </a:r>
            <a:r>
              <a:rPr lang="en-US" sz="2000">
                <a:solidFill>
                  <a:srgbClr val="040A24"/>
                </a:solidFill>
                <a:latin typeface="Calibri"/>
                <a:ea typeface="Calibri"/>
                <a:cs typeface="Calibri"/>
              </a:rPr>
              <a:t> das </a:t>
            </a:r>
            <a:r>
              <a:rPr lang="en-US" sz="2000" err="1">
                <a:solidFill>
                  <a:srgbClr val="040A24"/>
                </a:solidFill>
                <a:latin typeface="Calibri"/>
                <a:ea typeface="Calibri"/>
                <a:cs typeface="Calibri"/>
              </a:rPr>
              <a:t>soluções</a:t>
            </a:r>
            <a:r>
              <a:rPr lang="en-US" sz="2000">
                <a:solidFill>
                  <a:srgbClr val="040A24"/>
                </a:solidFill>
                <a:latin typeface="Calibri"/>
                <a:ea typeface="Calibri"/>
                <a:cs typeface="Calibri"/>
              </a:rPr>
              <a:t> de dados</a:t>
            </a:r>
            <a:endParaRPr lang="en-US"/>
          </a:p>
          <a:p>
            <a:pPr marL="76200" lvl="1">
              <a:buSzPts val="1600"/>
            </a:pPr>
            <a:endParaRPr lang="en-US" sz="2000">
              <a:solidFill>
                <a:srgbClr val="040A24"/>
              </a:solidFill>
              <a:latin typeface="Calibri"/>
              <a:cs typeface="Calibri"/>
            </a:endParaRPr>
          </a:p>
          <a:p>
            <a:pPr marL="76200" lvl="1" algn="just"/>
            <a:r>
              <a:rPr lang="en-US" sz="2000" err="1">
                <a:solidFill>
                  <a:srgbClr val="040A24"/>
                </a:solidFill>
                <a:latin typeface="Calibri"/>
                <a:cs typeface="Calibri"/>
              </a:rPr>
              <a:t>Extração</a:t>
            </a:r>
            <a:r>
              <a:rPr lang="en-US" sz="2000">
                <a:solidFill>
                  <a:srgbClr val="040A24"/>
                </a:solidFill>
                <a:latin typeface="Calibri"/>
                <a:cs typeface="Calibri"/>
              </a:rPr>
              <a:t> de dados de </a:t>
            </a:r>
            <a:r>
              <a:rPr lang="en-US" sz="2000" err="1">
                <a:solidFill>
                  <a:srgbClr val="040A24"/>
                </a:solidFill>
                <a:latin typeface="Calibri"/>
                <a:cs typeface="Calibri"/>
              </a:rPr>
              <a:t>fontes</a:t>
            </a:r>
            <a:r>
              <a:rPr lang="en-US" sz="2000">
                <a:solidFill>
                  <a:srgbClr val="040A24"/>
                </a:solidFill>
                <a:latin typeface="Calibri"/>
                <a:cs typeface="Calibri"/>
              </a:rPr>
              <a:t> </a:t>
            </a:r>
            <a:r>
              <a:rPr lang="en-US" sz="2000" err="1">
                <a:solidFill>
                  <a:srgbClr val="040A24"/>
                </a:solidFill>
                <a:latin typeface="Calibri"/>
                <a:cs typeface="Calibri"/>
              </a:rPr>
              <a:t>heterogêneas</a:t>
            </a:r>
            <a:endParaRPr lang="en-US" err="1"/>
          </a:p>
          <a:p>
            <a:pPr marL="76200" lvl="1"/>
            <a:r>
              <a:rPr lang="en-US" sz="2000" err="1">
                <a:solidFill>
                  <a:srgbClr val="040A24"/>
                </a:solidFill>
                <a:latin typeface="Calibri"/>
                <a:cs typeface="Calibri"/>
              </a:rPr>
              <a:t>Disponibilizar</a:t>
            </a:r>
            <a:r>
              <a:rPr lang="en-US" sz="2000">
                <a:solidFill>
                  <a:srgbClr val="040A24"/>
                </a:solidFill>
                <a:latin typeface="Calibri"/>
                <a:cs typeface="Calibri"/>
              </a:rPr>
              <a:t> </a:t>
            </a:r>
            <a:r>
              <a:rPr lang="en-US" sz="2000" err="1">
                <a:solidFill>
                  <a:srgbClr val="040A24"/>
                </a:solidFill>
                <a:latin typeface="Calibri"/>
                <a:cs typeface="Calibri"/>
              </a:rPr>
              <a:t>os</a:t>
            </a:r>
            <a:r>
              <a:rPr lang="en-US" sz="2000">
                <a:solidFill>
                  <a:srgbClr val="040A24"/>
                </a:solidFill>
                <a:latin typeface="Calibri"/>
                <a:cs typeface="Calibri"/>
              </a:rPr>
              <a:t> dados para </a:t>
            </a:r>
            <a:r>
              <a:rPr lang="en-US" sz="2000" err="1">
                <a:solidFill>
                  <a:srgbClr val="040A24"/>
                </a:solidFill>
                <a:latin typeface="Calibri"/>
                <a:cs typeface="Calibri"/>
              </a:rPr>
              <a:t>serem</a:t>
            </a:r>
            <a:r>
              <a:rPr lang="en-US" sz="2000">
                <a:solidFill>
                  <a:srgbClr val="040A24"/>
                </a:solidFill>
                <a:latin typeface="Calibri"/>
                <a:cs typeface="Calibri"/>
              </a:rPr>
              <a:t> </a:t>
            </a:r>
            <a:r>
              <a:rPr lang="en-US" sz="2000" err="1">
                <a:solidFill>
                  <a:srgbClr val="040A24"/>
                </a:solidFill>
                <a:latin typeface="Calibri"/>
                <a:cs typeface="Calibri"/>
              </a:rPr>
              <a:t>consumidos</a:t>
            </a:r>
            <a:r>
              <a:rPr lang="en-US" sz="2000">
                <a:solidFill>
                  <a:srgbClr val="040A24"/>
                </a:solidFill>
                <a:latin typeface="Calibri"/>
                <a:cs typeface="Calibri"/>
              </a:rPr>
              <a:t> </a:t>
            </a:r>
            <a:r>
              <a:rPr lang="en-US" sz="2000" err="1">
                <a:solidFill>
                  <a:srgbClr val="040A24"/>
                </a:solidFill>
                <a:latin typeface="Calibri"/>
                <a:cs typeface="Calibri"/>
              </a:rPr>
              <a:t>pelos</a:t>
            </a:r>
            <a:r>
              <a:rPr lang="en-US" sz="2000">
                <a:solidFill>
                  <a:srgbClr val="040A24"/>
                </a:solidFill>
                <a:latin typeface="Calibri"/>
                <a:cs typeface="Calibri"/>
              </a:rPr>
              <a:t> </a:t>
            </a:r>
            <a:r>
              <a:rPr lang="en-US" sz="2000" err="1">
                <a:solidFill>
                  <a:srgbClr val="040A24"/>
                </a:solidFill>
                <a:latin typeface="Calibri"/>
                <a:cs typeface="Calibri"/>
              </a:rPr>
              <a:t>analistas</a:t>
            </a:r>
            <a:r>
              <a:rPr lang="en-US" sz="2000">
                <a:solidFill>
                  <a:srgbClr val="040A24"/>
                </a:solidFill>
                <a:latin typeface="Calibri"/>
                <a:cs typeface="Calibri"/>
              </a:rPr>
              <a:t> e </a:t>
            </a:r>
            <a:r>
              <a:rPr lang="en-US" sz="2000" err="1">
                <a:solidFill>
                  <a:srgbClr val="040A24"/>
                </a:solidFill>
                <a:latin typeface="Calibri"/>
                <a:cs typeface="Calibri"/>
              </a:rPr>
              <a:t>cientistas</a:t>
            </a:r>
            <a:endParaRPr lang="en-US" err="1"/>
          </a:p>
        </p:txBody>
      </p:sp>
    </p:spTree>
    <p:extLst>
      <p:ext uri="{BB962C8B-B14F-4D97-AF65-F5344CB8AC3E}">
        <p14:creationId xmlns:p14="http://schemas.microsoft.com/office/powerpoint/2010/main" val="143814648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104</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Cientista de dados</a:t>
            </a:r>
            <a:endParaRPr lang="pt-BR">
              <a:solidFill>
                <a:schemeClr val="bg1"/>
              </a:solidFill>
            </a:endParaRPr>
          </a:p>
        </p:txBody>
      </p:sp>
      <p:pic>
        <p:nvPicPr>
          <p:cNvPr id="3" name="Imagem 4">
            <a:extLst>
              <a:ext uri="{FF2B5EF4-FFF2-40B4-BE49-F238E27FC236}">
                <a16:creationId xmlns:a16="http://schemas.microsoft.com/office/drawing/2014/main" id="{06F08D11-37DF-4279-8036-4965EFD45308}"/>
              </a:ext>
            </a:extLst>
          </p:cNvPr>
          <p:cNvPicPr>
            <a:picLocks noChangeAspect="1"/>
          </p:cNvPicPr>
          <p:nvPr/>
        </p:nvPicPr>
        <p:blipFill>
          <a:blip r:embed="rId3"/>
          <a:stretch>
            <a:fillRect/>
          </a:stretch>
        </p:blipFill>
        <p:spPr>
          <a:xfrm>
            <a:off x="946749" y="1771650"/>
            <a:ext cx="2365794" cy="2387360"/>
          </a:xfrm>
          <a:prstGeom prst="rect">
            <a:avLst/>
          </a:prstGeom>
        </p:spPr>
      </p:pic>
      <p:sp>
        <p:nvSpPr>
          <p:cNvPr id="2" name="Google Shape;168;p3">
            <a:extLst>
              <a:ext uri="{FF2B5EF4-FFF2-40B4-BE49-F238E27FC236}">
                <a16:creationId xmlns:a16="http://schemas.microsoft.com/office/drawing/2014/main" id="{BB11A9D6-997F-42D9-B140-30771C5FC1A6}"/>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Cientista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Modelagem</a:t>
            </a: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ea typeface="Calibri"/>
                <a:cs typeface="Calibri"/>
              </a:rPr>
              <a:t>Reconhecimento</a:t>
            </a:r>
            <a:r>
              <a:rPr lang="en-US" sz="2000">
                <a:solidFill>
                  <a:srgbClr val="040A24"/>
                </a:solidFill>
                <a:latin typeface="Calibri"/>
                <a:ea typeface="Calibri"/>
                <a:cs typeface="Calibri"/>
              </a:rPr>
              <a:t> de </a:t>
            </a:r>
            <a:r>
              <a:rPr lang="en-US" sz="2000" err="1">
                <a:solidFill>
                  <a:srgbClr val="040A24"/>
                </a:solidFill>
                <a:latin typeface="Calibri"/>
                <a:ea typeface="Calibri"/>
                <a:cs typeface="Calibri"/>
              </a:rPr>
              <a:t>padrões</a:t>
            </a:r>
            <a:r>
              <a:rPr lang="en-US" sz="2000">
                <a:solidFill>
                  <a:srgbClr val="040A24"/>
                </a:solidFill>
                <a:latin typeface="Calibri"/>
                <a:ea typeface="Calibri"/>
                <a:cs typeface="Calibri"/>
              </a:rPr>
              <a:t> / </a:t>
            </a:r>
            <a:r>
              <a:rPr lang="en-US" sz="2000" err="1">
                <a:solidFill>
                  <a:srgbClr val="040A24"/>
                </a:solidFill>
                <a:latin typeface="Calibri"/>
                <a:ea typeface="Calibri"/>
                <a:cs typeface="Calibri"/>
              </a:rPr>
              <a:t>Predição</a:t>
            </a:r>
            <a:endParaRPr lang="en-US" sz="2000">
              <a:solidFill>
                <a:srgbClr val="040A24"/>
              </a:solidFill>
              <a:latin typeface="Calibri"/>
              <a:ea typeface="Calibri"/>
              <a:cs typeface="Calibri"/>
            </a:endParaRP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responder </a:t>
            </a:r>
            <a:r>
              <a:rPr lang="en-US" sz="2000" err="1">
                <a:solidFill>
                  <a:srgbClr val="040A24"/>
                </a:solidFill>
                <a:latin typeface="Calibri"/>
                <a:cs typeface="Calibri"/>
              </a:rPr>
              <a:t>perguntas</a:t>
            </a:r>
            <a:r>
              <a:rPr lang="en-US" sz="2000">
                <a:solidFill>
                  <a:srgbClr val="040A24"/>
                </a:solidFill>
                <a:latin typeface="Calibri"/>
                <a:cs typeface="Calibri"/>
              </a:rPr>
              <a:t> </a:t>
            </a:r>
            <a:r>
              <a:rPr lang="en-US" sz="2000" err="1">
                <a:solidFill>
                  <a:srgbClr val="040A24"/>
                </a:solidFill>
                <a:latin typeface="Calibri"/>
                <a:cs typeface="Calibri"/>
              </a:rPr>
              <a:t>atreladas</a:t>
            </a:r>
            <a:r>
              <a:rPr lang="en-US" sz="2000">
                <a:solidFill>
                  <a:srgbClr val="040A24"/>
                </a:solidFill>
                <a:latin typeface="Calibri"/>
                <a:cs typeface="Calibri"/>
              </a:rPr>
              <a:t> </a:t>
            </a:r>
            <a:r>
              <a:rPr lang="en-US" sz="2000" err="1">
                <a:solidFill>
                  <a:srgbClr val="040A24"/>
                </a:solidFill>
                <a:latin typeface="Calibri"/>
                <a:cs typeface="Calibri"/>
              </a:rPr>
              <a:t>ao</a:t>
            </a:r>
            <a:r>
              <a:rPr lang="en-US" sz="2000">
                <a:solidFill>
                  <a:srgbClr val="040A24"/>
                </a:solidFill>
                <a:latin typeface="Calibri"/>
                <a:cs typeface="Calibri"/>
              </a:rPr>
              <a:t> </a:t>
            </a:r>
            <a:r>
              <a:rPr lang="en-US" sz="2000" err="1">
                <a:solidFill>
                  <a:srgbClr val="040A24"/>
                </a:solidFill>
                <a:latin typeface="Calibri"/>
                <a:cs typeface="Calibri"/>
              </a:rPr>
              <a:t>contexto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t>
            </a:r>
            <a:r>
              <a:rPr lang="en-US" sz="2000" err="1">
                <a:solidFill>
                  <a:srgbClr val="040A24"/>
                </a:solidFill>
                <a:latin typeface="Calibri"/>
                <a:cs typeface="Calibri"/>
              </a:rPr>
              <a:t>Buscando</a:t>
            </a:r>
            <a:r>
              <a:rPr lang="en-US" sz="2000">
                <a:solidFill>
                  <a:srgbClr val="040A24"/>
                </a:solidFill>
                <a:latin typeface="Calibri"/>
                <a:cs typeface="Calibri"/>
              </a:rPr>
              <a:t> insights </a:t>
            </a:r>
            <a:r>
              <a:rPr lang="en-US" sz="2000" err="1">
                <a:solidFill>
                  <a:srgbClr val="040A24"/>
                </a:solidFill>
                <a:latin typeface="Calibri"/>
                <a:cs typeface="Calibri"/>
              </a:rPr>
              <a:t>através</a:t>
            </a:r>
            <a:r>
              <a:rPr lang="en-US" sz="2000">
                <a:solidFill>
                  <a:srgbClr val="040A24"/>
                </a:solidFill>
                <a:latin typeface="Calibri"/>
                <a:cs typeface="Calibri"/>
              </a:rPr>
              <a:t> de </a:t>
            </a:r>
            <a:r>
              <a:rPr lang="en-US" sz="2000" err="1">
                <a:solidFill>
                  <a:srgbClr val="040A24"/>
                </a:solidFill>
                <a:latin typeface="Calibri"/>
                <a:cs typeface="Calibri"/>
              </a:rPr>
              <a:t>técnicas</a:t>
            </a:r>
            <a:r>
              <a:rPr lang="en-US" sz="2000">
                <a:solidFill>
                  <a:srgbClr val="040A24"/>
                </a:solidFill>
                <a:latin typeface="Calibri"/>
                <a:cs typeface="Calibri"/>
              </a:rPr>
              <a:t> de </a:t>
            </a:r>
            <a:r>
              <a:rPr lang="en-US" sz="2000" err="1">
                <a:solidFill>
                  <a:srgbClr val="040A24"/>
                </a:solidFill>
                <a:latin typeface="Calibri"/>
                <a:cs typeface="Calibri"/>
              </a:rPr>
              <a:t>modelagem</a:t>
            </a:r>
            <a:endParaRPr lang="en-US" sz="2000">
              <a:solidFill>
                <a:srgbClr val="040A24"/>
              </a:solidFill>
              <a:latin typeface="Calibri"/>
              <a:cs typeface="Calibri"/>
            </a:endParaRPr>
          </a:p>
        </p:txBody>
      </p:sp>
    </p:spTree>
    <p:extLst>
      <p:ext uri="{BB962C8B-B14F-4D97-AF65-F5344CB8AC3E}">
        <p14:creationId xmlns:p14="http://schemas.microsoft.com/office/powerpoint/2010/main" val="90258023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Mercado de data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105</a:t>
            </a:fld>
            <a:r>
              <a:rPr lang="en-US"/>
              <a:t>]</a:t>
            </a:r>
            <a:endParaRPr/>
          </a:p>
        </p:txBody>
      </p:sp>
      <p:sp>
        <p:nvSpPr>
          <p:cNvPr id="4" name="Retângulo: Cantos Arredondados 3">
            <a:extLst>
              <a:ext uri="{FF2B5EF4-FFF2-40B4-BE49-F238E27FC236}">
                <a16:creationId xmlns:a16="http://schemas.microsoft.com/office/drawing/2014/main" id="{711F25F2-B50D-4AC8-AA89-200A2EF780E0}"/>
              </a:ext>
            </a:extLst>
          </p:cNvPr>
          <p:cNvSpPr/>
          <p:nvPr/>
        </p:nvSpPr>
        <p:spPr>
          <a:xfrm>
            <a:off x="945574" y="4431722"/>
            <a:ext cx="7138553" cy="322119"/>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solidFill>
                  <a:schemeClr val="bg1"/>
                </a:solidFill>
                <a:cs typeface="Arial"/>
              </a:rPr>
              <a:t>Analista de dados</a:t>
            </a:r>
            <a:endParaRPr lang="pt-BR"/>
          </a:p>
        </p:txBody>
      </p:sp>
      <p:pic>
        <p:nvPicPr>
          <p:cNvPr id="6" name="Imagem 6" descr="Uma imagem contendo Interface gráfica do usuário&#10;&#10;Descrição gerada automaticamente">
            <a:extLst>
              <a:ext uri="{FF2B5EF4-FFF2-40B4-BE49-F238E27FC236}">
                <a16:creationId xmlns:a16="http://schemas.microsoft.com/office/drawing/2014/main" id="{26D318C4-CE3C-4E40-937B-8D26A80020C0}"/>
              </a:ext>
            </a:extLst>
          </p:cNvPr>
          <p:cNvPicPr>
            <a:picLocks noChangeAspect="1"/>
          </p:cNvPicPr>
          <p:nvPr/>
        </p:nvPicPr>
        <p:blipFill>
          <a:blip r:embed="rId3"/>
          <a:stretch>
            <a:fillRect/>
          </a:stretch>
        </p:blipFill>
        <p:spPr>
          <a:xfrm>
            <a:off x="946749" y="1782432"/>
            <a:ext cx="2290314" cy="2311880"/>
          </a:xfrm>
          <a:prstGeom prst="rect">
            <a:avLst/>
          </a:prstGeom>
        </p:spPr>
      </p:pic>
      <p:sp>
        <p:nvSpPr>
          <p:cNvPr id="2" name="Google Shape;168;p3">
            <a:extLst>
              <a:ext uri="{FF2B5EF4-FFF2-40B4-BE49-F238E27FC236}">
                <a16:creationId xmlns:a16="http://schemas.microsoft.com/office/drawing/2014/main" id="{AE3D169A-0663-42B6-832D-AD9B03D0F0CE}"/>
              </a:ext>
            </a:extLst>
          </p:cNvPr>
          <p:cNvSpPr txBox="1"/>
          <p:nvPr/>
        </p:nvSpPr>
        <p:spPr>
          <a:xfrm>
            <a:off x="3746515" y="1286226"/>
            <a:ext cx="4803561" cy="3222547"/>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Analista</a:t>
            </a:r>
            <a:r>
              <a:rPr lang="en-US" sz="2800" b="1">
                <a:solidFill>
                  <a:srgbClr val="040A24"/>
                </a:solidFill>
                <a:latin typeface="Calibri"/>
                <a:ea typeface="Calibri"/>
                <a:cs typeface="Calibri"/>
              </a:rPr>
              <a:t> de dados</a:t>
            </a:r>
            <a:endParaRPr lang="en-US" sz="2800" b="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Criação</a:t>
            </a:r>
            <a:r>
              <a:rPr lang="en-US" sz="2000">
                <a:solidFill>
                  <a:srgbClr val="040A24"/>
                </a:solidFill>
                <a:latin typeface="Calibri"/>
                <a:cs typeface="Calibri"/>
              </a:rPr>
              <a:t> de dashboards</a:t>
            </a:r>
            <a:endParaRPr lang="en-US"/>
          </a:p>
          <a:p>
            <a:pPr marL="419100" lvl="1" indent="-342900">
              <a:buSzPts val="1600"/>
              <a:buChar char="•"/>
            </a:pPr>
            <a:r>
              <a:rPr lang="en-US" sz="2000" err="1">
                <a:solidFill>
                  <a:srgbClr val="040A24"/>
                </a:solidFill>
                <a:latin typeface="Calibri"/>
                <a:cs typeface="Calibri"/>
              </a:rPr>
              <a:t>Apresentação</a:t>
            </a:r>
            <a:r>
              <a:rPr lang="en-US" sz="2000">
                <a:solidFill>
                  <a:srgbClr val="040A24"/>
                </a:solidFill>
                <a:latin typeface="Calibri"/>
                <a:cs typeface="Calibri"/>
              </a:rPr>
              <a:t> visual dos dados</a:t>
            </a:r>
          </a:p>
          <a:p>
            <a:pPr marL="76200" lvl="1">
              <a:buSzPts val="1600"/>
            </a:pPr>
            <a:endParaRPr lang="en-US" sz="2000">
              <a:solidFill>
                <a:srgbClr val="040A24"/>
              </a:solidFill>
              <a:latin typeface="Calibri"/>
              <a:cs typeface="Calibri"/>
            </a:endParaRPr>
          </a:p>
          <a:p>
            <a:pPr marL="76200" lvl="1"/>
            <a:r>
              <a:rPr lang="en-US" sz="2000" err="1">
                <a:solidFill>
                  <a:srgbClr val="040A24"/>
                </a:solidFill>
                <a:latin typeface="Calibri"/>
                <a:cs typeface="Calibri"/>
              </a:rPr>
              <a:t>Busca</a:t>
            </a:r>
            <a:r>
              <a:rPr lang="en-US" sz="2000">
                <a:solidFill>
                  <a:srgbClr val="040A24"/>
                </a:solidFill>
                <a:latin typeface="Calibri"/>
                <a:cs typeface="Calibri"/>
              </a:rPr>
              <a:t> </a:t>
            </a:r>
            <a:r>
              <a:rPr lang="en-US" sz="2000" err="1">
                <a:solidFill>
                  <a:srgbClr val="040A24"/>
                </a:solidFill>
                <a:latin typeface="Calibri"/>
                <a:cs typeface="Calibri"/>
              </a:rPr>
              <a:t>entender</a:t>
            </a:r>
            <a:r>
              <a:rPr lang="en-US" sz="2000">
                <a:solidFill>
                  <a:srgbClr val="040A24"/>
                </a:solidFill>
                <a:latin typeface="Calibri"/>
                <a:cs typeface="Calibri"/>
              </a:rPr>
              <a:t> o </a:t>
            </a:r>
            <a:r>
              <a:rPr lang="en-US" sz="2000" err="1">
                <a:solidFill>
                  <a:srgbClr val="040A24"/>
                </a:solidFill>
                <a:latin typeface="Calibri"/>
                <a:cs typeface="Calibri"/>
              </a:rPr>
              <a:t>comportamento</a:t>
            </a:r>
            <a:r>
              <a:rPr lang="en-US" sz="2000">
                <a:solidFill>
                  <a:srgbClr val="040A24"/>
                </a:solidFill>
                <a:latin typeface="Calibri"/>
                <a:cs typeface="Calibri"/>
              </a:rPr>
              <a:t> do </a:t>
            </a:r>
            <a:r>
              <a:rPr lang="en-US" sz="2000" err="1">
                <a:solidFill>
                  <a:srgbClr val="040A24"/>
                </a:solidFill>
                <a:latin typeface="Calibri"/>
                <a:cs typeface="Calibri"/>
              </a:rPr>
              <a:t>negócio</a:t>
            </a:r>
            <a:r>
              <a:rPr lang="en-US" sz="2000">
                <a:solidFill>
                  <a:srgbClr val="040A24"/>
                </a:solidFill>
                <a:latin typeface="Calibri"/>
                <a:cs typeface="Calibri"/>
              </a:rPr>
              <a:t> a </a:t>
            </a:r>
            <a:r>
              <a:rPr lang="en-US" sz="2000" err="1">
                <a:solidFill>
                  <a:srgbClr val="040A24"/>
                </a:solidFill>
                <a:latin typeface="Calibri"/>
                <a:cs typeface="Calibri"/>
              </a:rPr>
              <a:t>partir</a:t>
            </a:r>
            <a:r>
              <a:rPr lang="en-US" sz="2000">
                <a:solidFill>
                  <a:srgbClr val="040A24"/>
                </a:solidFill>
                <a:latin typeface="Calibri"/>
                <a:cs typeface="Calibri"/>
              </a:rPr>
              <a:t> dos dados. </a:t>
            </a:r>
            <a:r>
              <a:rPr lang="en-US" sz="2000" err="1">
                <a:solidFill>
                  <a:srgbClr val="040A24"/>
                </a:solidFill>
                <a:latin typeface="Calibri"/>
                <a:cs typeface="Calibri"/>
              </a:rPr>
              <a:t>Realiza</a:t>
            </a:r>
            <a:r>
              <a:rPr lang="en-US" sz="2000">
                <a:solidFill>
                  <a:srgbClr val="040A24"/>
                </a:solidFill>
                <a:latin typeface="Calibri"/>
                <a:cs typeface="Calibri"/>
              </a:rPr>
              <a:t> o </a:t>
            </a:r>
            <a:r>
              <a:rPr lang="en-US" sz="2000" err="1">
                <a:solidFill>
                  <a:srgbClr val="040A24"/>
                </a:solidFill>
                <a:latin typeface="Calibri"/>
                <a:cs typeface="Calibri"/>
              </a:rPr>
              <a:t>diagnóstico</a:t>
            </a:r>
            <a:r>
              <a:rPr lang="en-US" sz="2000">
                <a:solidFill>
                  <a:srgbClr val="040A24"/>
                </a:solidFill>
                <a:latin typeface="Calibri"/>
                <a:cs typeface="Calibri"/>
              </a:rPr>
              <a:t>, </a:t>
            </a:r>
            <a:r>
              <a:rPr lang="en-US" sz="2000" err="1">
                <a:solidFill>
                  <a:srgbClr val="040A24"/>
                </a:solidFill>
                <a:latin typeface="Calibri"/>
                <a:cs typeface="Calibri"/>
              </a:rPr>
              <a:t>identifica</a:t>
            </a:r>
            <a:r>
              <a:rPr lang="en-US" sz="2000">
                <a:solidFill>
                  <a:srgbClr val="040A24"/>
                </a:solidFill>
                <a:latin typeface="Calibri"/>
                <a:cs typeface="Calibri"/>
              </a:rPr>
              <a:t> </a:t>
            </a:r>
            <a:r>
              <a:rPr lang="en-US" sz="2000" err="1">
                <a:solidFill>
                  <a:srgbClr val="040A24"/>
                </a:solidFill>
                <a:latin typeface="Calibri"/>
                <a:cs typeface="Calibri"/>
              </a:rPr>
              <a:t>possíveis</a:t>
            </a:r>
            <a:r>
              <a:rPr lang="en-US" sz="2000">
                <a:solidFill>
                  <a:srgbClr val="040A24"/>
                </a:solidFill>
                <a:latin typeface="Calibri"/>
                <a:cs typeface="Calibri"/>
              </a:rPr>
              <a:t> </a:t>
            </a:r>
            <a:r>
              <a:rPr lang="en-US" sz="2000" err="1">
                <a:solidFill>
                  <a:srgbClr val="040A24"/>
                </a:solidFill>
                <a:latin typeface="Calibri"/>
                <a:cs typeface="Calibri"/>
              </a:rPr>
              <a:t>motivos</a:t>
            </a:r>
            <a:r>
              <a:rPr lang="en-US" sz="2000">
                <a:solidFill>
                  <a:srgbClr val="040A24"/>
                </a:solidFill>
                <a:latin typeface="Calibri"/>
                <a:cs typeface="Calibri"/>
              </a:rPr>
              <a:t> para </a:t>
            </a:r>
            <a:r>
              <a:rPr lang="en-US" sz="2000" err="1">
                <a:solidFill>
                  <a:srgbClr val="040A24"/>
                </a:solidFill>
                <a:latin typeface="Calibri"/>
                <a:cs typeface="Calibri"/>
              </a:rPr>
              <a:t>comportamentos</a:t>
            </a:r>
            <a:r>
              <a:rPr lang="en-US" sz="2000">
                <a:solidFill>
                  <a:srgbClr val="040A24"/>
                </a:solidFill>
                <a:latin typeface="Calibri"/>
                <a:cs typeface="Calibri"/>
              </a:rPr>
              <a:t> e </a:t>
            </a:r>
            <a:r>
              <a:rPr lang="en-US" sz="2000" err="1">
                <a:solidFill>
                  <a:srgbClr val="040A24"/>
                </a:solidFill>
                <a:latin typeface="Calibri"/>
                <a:cs typeface="Calibri"/>
              </a:rPr>
              <a:t>verifica</a:t>
            </a:r>
            <a:r>
              <a:rPr lang="en-US" sz="2000">
                <a:solidFill>
                  <a:srgbClr val="040A24"/>
                </a:solidFill>
                <a:latin typeface="Calibri"/>
                <a:cs typeface="Calibri"/>
              </a:rPr>
              <a:t> </a:t>
            </a:r>
            <a:r>
              <a:rPr lang="en-US" sz="2000" err="1">
                <a:solidFill>
                  <a:srgbClr val="040A24"/>
                </a:solidFill>
                <a:latin typeface="Calibri"/>
                <a:cs typeface="Calibri"/>
              </a:rPr>
              <a:t>métricas</a:t>
            </a:r>
            <a:endParaRPr lang="en-US" sz="2000">
              <a:solidFill>
                <a:srgbClr val="040A24"/>
              </a:solidFill>
              <a:latin typeface="Calibri"/>
              <a:cs typeface="Calibri"/>
            </a:endParaRPr>
          </a:p>
        </p:txBody>
      </p:sp>
    </p:spTree>
    <p:extLst>
      <p:ext uri="{BB962C8B-B14F-4D97-AF65-F5344CB8AC3E}">
        <p14:creationId xmlns:p14="http://schemas.microsoft.com/office/powerpoint/2010/main" val="2481341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106</a:t>
            </a:fld>
            <a:r>
              <a:rPr lang="en-US"/>
              <a:t>]</a:t>
            </a:r>
            <a:endParaRP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8C8C8300-1199-92F8-34E9-2914DC8C217F}"/>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10" name="Retângulo: Cantos Arredondados 9">
            <a:extLst>
              <a:ext uri="{FF2B5EF4-FFF2-40B4-BE49-F238E27FC236}">
                <a16:creationId xmlns:a16="http://schemas.microsoft.com/office/drawing/2014/main" id="{27D6B097-3CAB-FDB0-5BAA-6F85B3BB752A}"/>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Tree>
    <p:extLst>
      <p:ext uri="{BB962C8B-B14F-4D97-AF65-F5344CB8AC3E}">
        <p14:creationId xmlns:p14="http://schemas.microsoft.com/office/powerpoint/2010/main" val="340532175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Data-driven</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107</a:t>
            </a:fld>
            <a:r>
              <a:rPr lang="en-US"/>
              <a:t>]</a:t>
            </a:r>
            <a:endParaRPr/>
          </a:p>
        </p:txBody>
      </p:sp>
      <p:sp>
        <p:nvSpPr>
          <p:cNvPr id="2" name="Retângulo: Cantos Arredondados 1">
            <a:extLst>
              <a:ext uri="{FF2B5EF4-FFF2-40B4-BE49-F238E27FC236}">
                <a16:creationId xmlns:a16="http://schemas.microsoft.com/office/drawing/2014/main" id="{47428E29-1BDF-8147-F68F-B880FCA53CBD}"/>
              </a:ext>
            </a:extLst>
          </p:cNvPr>
          <p:cNvSpPr/>
          <p:nvPr/>
        </p:nvSpPr>
        <p:spPr>
          <a:xfrm>
            <a:off x="664633" y="278130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Gerenciamento</a:t>
            </a:r>
            <a:endParaRPr lang="pt-BR"/>
          </a:p>
        </p:txBody>
      </p:sp>
      <p:sp>
        <p:nvSpPr>
          <p:cNvPr id="6" name="Retângulo: Cantos Arredondados 5">
            <a:extLst>
              <a:ext uri="{FF2B5EF4-FFF2-40B4-BE49-F238E27FC236}">
                <a16:creationId xmlns:a16="http://schemas.microsoft.com/office/drawing/2014/main" id="{8138A175-1CED-E0C4-D3D4-94659B73E708}"/>
              </a:ext>
            </a:extLst>
          </p:cNvPr>
          <p:cNvSpPr/>
          <p:nvPr/>
        </p:nvSpPr>
        <p:spPr>
          <a:xfrm>
            <a:off x="664633" y="3511550"/>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Marketing</a:t>
            </a:r>
            <a:endParaRPr lang="pt-BR"/>
          </a:p>
        </p:txBody>
      </p:sp>
      <p:sp>
        <p:nvSpPr>
          <p:cNvPr id="8" name="Retângulo: Cantos Arredondados 7">
            <a:extLst>
              <a:ext uri="{FF2B5EF4-FFF2-40B4-BE49-F238E27FC236}">
                <a16:creationId xmlns:a16="http://schemas.microsoft.com/office/drawing/2014/main" id="{44252CBE-932B-B0E8-AC23-42B5D9D93B3A}"/>
              </a:ext>
            </a:extLst>
          </p:cNvPr>
          <p:cNvSpPr/>
          <p:nvPr/>
        </p:nvSpPr>
        <p:spPr>
          <a:xfrm>
            <a:off x="3649133" y="1976966"/>
            <a:ext cx="2084916" cy="2529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ABORDAGEM</a:t>
            </a:r>
            <a:endParaRPr lang="pt-BR"/>
          </a:p>
        </p:txBody>
      </p:sp>
      <p:pic>
        <p:nvPicPr>
          <p:cNvPr id="3" name="Imagem 3" descr="Ícone&#10;&#10;Descrição gerada automaticamente">
            <a:extLst>
              <a:ext uri="{FF2B5EF4-FFF2-40B4-BE49-F238E27FC236}">
                <a16:creationId xmlns:a16="http://schemas.microsoft.com/office/drawing/2014/main" id="{CB4CD62A-5A8A-9C61-6A6F-3400F5A61C52}"/>
              </a:ext>
            </a:extLst>
          </p:cNvPr>
          <p:cNvPicPr>
            <a:picLocks noChangeAspect="1"/>
          </p:cNvPicPr>
          <p:nvPr/>
        </p:nvPicPr>
        <p:blipFill>
          <a:blip r:embed="rId3"/>
          <a:stretch>
            <a:fillRect/>
          </a:stretch>
        </p:blipFill>
        <p:spPr>
          <a:xfrm>
            <a:off x="4533900" y="1387475"/>
            <a:ext cx="1716617" cy="971550"/>
          </a:xfrm>
          <a:prstGeom prst="rect">
            <a:avLst/>
          </a:prstGeom>
        </p:spPr>
      </p:pic>
      <p:pic>
        <p:nvPicPr>
          <p:cNvPr id="4" name="Imagem 4">
            <a:extLst>
              <a:ext uri="{FF2B5EF4-FFF2-40B4-BE49-F238E27FC236}">
                <a16:creationId xmlns:a16="http://schemas.microsoft.com/office/drawing/2014/main" id="{49698BA7-BC78-9A08-3F2D-30286EAABD98}"/>
              </a:ext>
            </a:extLst>
          </p:cNvPr>
          <p:cNvPicPr>
            <a:picLocks noChangeAspect="1"/>
          </p:cNvPicPr>
          <p:nvPr/>
        </p:nvPicPr>
        <p:blipFill>
          <a:blip r:embed="rId4"/>
          <a:stretch>
            <a:fillRect/>
          </a:stretch>
        </p:blipFill>
        <p:spPr>
          <a:xfrm>
            <a:off x="2745316" y="3599392"/>
            <a:ext cx="2531534" cy="1426633"/>
          </a:xfrm>
          <a:prstGeom prst="rect">
            <a:avLst/>
          </a:prstGeom>
        </p:spPr>
      </p:pic>
      <p:sp>
        <p:nvSpPr>
          <p:cNvPr id="5" name="Chave Direita 4">
            <a:extLst>
              <a:ext uri="{FF2B5EF4-FFF2-40B4-BE49-F238E27FC236}">
                <a16:creationId xmlns:a16="http://schemas.microsoft.com/office/drawing/2014/main" id="{F982BE49-760A-0B8D-6A3F-28EB7B522051}"/>
              </a:ext>
            </a:extLst>
          </p:cNvPr>
          <p:cNvSpPr/>
          <p:nvPr/>
        </p:nvSpPr>
        <p:spPr>
          <a:xfrm>
            <a:off x="6076484" y="2151592"/>
            <a:ext cx="687916" cy="218016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73A02587-5BF5-BC6D-ECE9-C56967F004F6}"/>
              </a:ext>
            </a:extLst>
          </p:cNvPr>
          <p:cNvSpPr/>
          <p:nvPr/>
        </p:nvSpPr>
        <p:spPr>
          <a:xfrm>
            <a:off x="7078133" y="2643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Análise</a:t>
            </a:r>
            <a:endParaRPr lang="pt-BR" err="1"/>
          </a:p>
        </p:txBody>
      </p:sp>
      <p:sp>
        <p:nvSpPr>
          <p:cNvPr id="12" name="Retângulo: Cantos Arredondados 11">
            <a:extLst>
              <a:ext uri="{FF2B5EF4-FFF2-40B4-BE49-F238E27FC236}">
                <a16:creationId xmlns:a16="http://schemas.microsoft.com/office/drawing/2014/main" id="{C93F097D-99C1-45EE-9B29-E4148B73FEF6}"/>
              </a:ext>
            </a:extLst>
          </p:cNvPr>
          <p:cNvSpPr/>
          <p:nvPr/>
        </p:nvSpPr>
        <p:spPr>
          <a:xfrm>
            <a:off x="7078133" y="3405717"/>
            <a:ext cx="1513416" cy="5291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Interpretação</a:t>
            </a:r>
            <a:endParaRPr lang="pt-BR" err="1"/>
          </a:p>
        </p:txBody>
      </p:sp>
      <p:sp>
        <p:nvSpPr>
          <p:cNvPr id="9" name="Retângulo: Cantos Arredondados 8">
            <a:extLst>
              <a:ext uri="{FF2B5EF4-FFF2-40B4-BE49-F238E27FC236}">
                <a16:creationId xmlns:a16="http://schemas.microsoft.com/office/drawing/2014/main" id="{DC000C7C-6F30-10A5-9FF6-EAE9A81F12BA}"/>
              </a:ext>
            </a:extLst>
          </p:cNvPr>
          <p:cNvSpPr/>
          <p:nvPr/>
        </p:nvSpPr>
        <p:spPr>
          <a:xfrm>
            <a:off x="7310967" y="738716"/>
            <a:ext cx="1111250" cy="109008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err="1">
                <a:cs typeface="Arial"/>
              </a:rPr>
              <a:t>Customer</a:t>
            </a:r>
            <a:r>
              <a:rPr lang="pt-BR">
                <a:cs typeface="Arial"/>
              </a:rPr>
              <a:t> center</a:t>
            </a:r>
            <a:endParaRPr lang="pt-BR"/>
          </a:p>
        </p:txBody>
      </p:sp>
      <p:pic>
        <p:nvPicPr>
          <p:cNvPr id="10" name="Imagem 12">
            <a:extLst>
              <a:ext uri="{FF2B5EF4-FFF2-40B4-BE49-F238E27FC236}">
                <a16:creationId xmlns:a16="http://schemas.microsoft.com/office/drawing/2014/main" id="{944DBB65-3CCB-5879-AFC8-515F462303DF}"/>
              </a:ext>
            </a:extLst>
          </p:cNvPr>
          <p:cNvPicPr>
            <a:picLocks noChangeAspect="1"/>
          </p:cNvPicPr>
          <p:nvPr/>
        </p:nvPicPr>
        <p:blipFill>
          <a:blip r:embed="rId5"/>
          <a:stretch>
            <a:fillRect/>
          </a:stretch>
        </p:blipFill>
        <p:spPr>
          <a:xfrm>
            <a:off x="6081713" y="129646"/>
            <a:ext cx="1171575" cy="1476375"/>
          </a:xfrm>
          <a:prstGeom prst="rect">
            <a:avLst/>
          </a:prstGeom>
        </p:spPr>
      </p:pic>
      <p:sp>
        <p:nvSpPr>
          <p:cNvPr id="15" name="Retângulo: Cantos Arredondados 14">
            <a:extLst>
              <a:ext uri="{FF2B5EF4-FFF2-40B4-BE49-F238E27FC236}">
                <a16:creationId xmlns:a16="http://schemas.microsoft.com/office/drawing/2014/main" id="{0509B0AC-0402-FEDD-9626-76D5D2A9E371}"/>
              </a:ext>
            </a:extLst>
          </p:cNvPr>
          <p:cNvSpPr/>
          <p:nvPr/>
        </p:nvSpPr>
        <p:spPr>
          <a:xfrm>
            <a:off x="664633" y="1976966"/>
            <a:ext cx="2275416" cy="529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Área estratégica</a:t>
            </a:r>
            <a:endParaRPr lang="pt-BR"/>
          </a:p>
        </p:txBody>
      </p:sp>
      <p:graphicFrame>
        <p:nvGraphicFramePr>
          <p:cNvPr id="13" name="Diagrama 13">
            <a:extLst>
              <a:ext uri="{FF2B5EF4-FFF2-40B4-BE49-F238E27FC236}">
                <a16:creationId xmlns:a16="http://schemas.microsoft.com/office/drawing/2014/main" id="{F340DA11-4603-B4F6-1398-08CD26E7A424}"/>
              </a:ext>
            </a:extLst>
          </p:cNvPr>
          <p:cNvGraphicFramePr/>
          <p:nvPr>
            <p:extLst>
              <p:ext uri="{D42A27DB-BD31-4B8C-83A1-F6EECF244321}">
                <p14:modId xmlns:p14="http://schemas.microsoft.com/office/powerpoint/2010/main" val="918959254"/>
              </p:ext>
            </p:extLst>
          </p:nvPr>
        </p:nvGraphicFramePr>
        <p:xfrm>
          <a:off x="5111750" y="3452283"/>
          <a:ext cx="3524250" cy="2313517"/>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154593099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108</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34276440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109</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6" name="Imagem 14">
            <a:extLst>
              <a:ext uri="{FF2B5EF4-FFF2-40B4-BE49-F238E27FC236}">
                <a16:creationId xmlns:a16="http://schemas.microsoft.com/office/drawing/2014/main" id="{13FA6A49-81B0-75AE-F996-BFA318E49686}"/>
              </a:ext>
            </a:extLst>
          </p:cNvPr>
          <p:cNvPicPr>
            <a:picLocks noChangeAspect="1"/>
          </p:cNvPicPr>
          <p:nvPr/>
        </p:nvPicPr>
        <p:blipFill>
          <a:blip r:embed="rId2"/>
          <a:stretch>
            <a:fillRect/>
          </a:stretch>
        </p:blipFill>
        <p:spPr>
          <a:xfrm>
            <a:off x="4459816" y="2490194"/>
            <a:ext cx="3462867" cy="1030945"/>
          </a:xfrm>
          <a:prstGeom prst="rect">
            <a:avLst/>
          </a:prstGeom>
        </p:spPr>
      </p:pic>
      <p:pic>
        <p:nvPicPr>
          <p:cNvPr id="16" name="Imagem 16">
            <a:extLst>
              <a:ext uri="{FF2B5EF4-FFF2-40B4-BE49-F238E27FC236}">
                <a16:creationId xmlns:a16="http://schemas.microsoft.com/office/drawing/2014/main" id="{12E21E75-377A-90EE-C7BE-125E8495EFA2}"/>
              </a:ext>
            </a:extLst>
          </p:cNvPr>
          <p:cNvPicPr>
            <a:picLocks noChangeAspect="1"/>
          </p:cNvPicPr>
          <p:nvPr/>
        </p:nvPicPr>
        <p:blipFill rotWithShape="1">
          <a:blip r:embed="rId3"/>
          <a:srcRect l="19626" r="19626" b="-833"/>
          <a:stretch/>
        </p:blipFill>
        <p:spPr>
          <a:xfrm>
            <a:off x="6999816" y="1006474"/>
            <a:ext cx="1853374" cy="1733621"/>
          </a:xfrm>
          <a:prstGeom prst="rect">
            <a:avLst/>
          </a:prstGeom>
        </p:spPr>
      </p:pic>
      <p:pic>
        <p:nvPicPr>
          <p:cNvPr id="17" name="Imagem 17" descr="Diagrama, Desenho técnico&#10;&#10;Descrição gerada automaticamente">
            <a:extLst>
              <a:ext uri="{FF2B5EF4-FFF2-40B4-BE49-F238E27FC236}">
                <a16:creationId xmlns:a16="http://schemas.microsoft.com/office/drawing/2014/main" id="{54FB94C8-0DD5-851B-81EC-D0C5E10EE385}"/>
              </a:ext>
            </a:extLst>
          </p:cNvPr>
          <p:cNvPicPr>
            <a:picLocks noChangeAspect="1"/>
          </p:cNvPicPr>
          <p:nvPr/>
        </p:nvPicPr>
        <p:blipFill>
          <a:blip r:embed="rId4"/>
          <a:stretch>
            <a:fillRect/>
          </a:stretch>
        </p:blipFill>
        <p:spPr>
          <a:xfrm>
            <a:off x="4248151" y="360892"/>
            <a:ext cx="3039533" cy="1733550"/>
          </a:xfrm>
          <a:prstGeom prst="rect">
            <a:avLst/>
          </a:prstGeom>
        </p:spPr>
      </p:pic>
      <p:pic>
        <p:nvPicPr>
          <p:cNvPr id="18" name="Imagem 18" descr="Tela de um computador com a imagem de um celular&#10;&#10;Descrição gerada automaticamente">
            <a:extLst>
              <a:ext uri="{FF2B5EF4-FFF2-40B4-BE49-F238E27FC236}">
                <a16:creationId xmlns:a16="http://schemas.microsoft.com/office/drawing/2014/main" id="{2E30C98B-CE60-5EE6-DA42-3B2CBD83E493}"/>
              </a:ext>
            </a:extLst>
          </p:cNvPr>
          <p:cNvPicPr>
            <a:picLocks noChangeAspect="1"/>
          </p:cNvPicPr>
          <p:nvPr/>
        </p:nvPicPr>
        <p:blipFill>
          <a:blip r:embed="rId5"/>
          <a:stretch>
            <a:fillRect/>
          </a:stretch>
        </p:blipFill>
        <p:spPr>
          <a:xfrm>
            <a:off x="3729567" y="3715808"/>
            <a:ext cx="2129367" cy="1172633"/>
          </a:xfrm>
          <a:prstGeom prst="rect">
            <a:avLst/>
          </a:prstGeom>
        </p:spPr>
      </p:pic>
      <p:pic>
        <p:nvPicPr>
          <p:cNvPr id="19" name="Imagem 19" descr="Uma imagem contendo objeto, relógio&#10;&#10;Descrição gerada automaticamente">
            <a:extLst>
              <a:ext uri="{FF2B5EF4-FFF2-40B4-BE49-F238E27FC236}">
                <a16:creationId xmlns:a16="http://schemas.microsoft.com/office/drawing/2014/main" id="{C245F33A-AB57-1B85-0381-E252AA7B5D05}"/>
              </a:ext>
            </a:extLst>
          </p:cNvPr>
          <p:cNvPicPr>
            <a:picLocks noChangeAspect="1"/>
          </p:cNvPicPr>
          <p:nvPr/>
        </p:nvPicPr>
        <p:blipFill>
          <a:blip r:embed="rId6"/>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573330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81"/>
        <p:cNvGrpSpPr/>
        <p:nvPr/>
      </p:nvGrpSpPr>
      <p:grpSpPr>
        <a:xfrm>
          <a:off x="0" y="0"/>
          <a:ext cx="0" cy="0"/>
          <a:chOff x="0" y="0"/>
          <a:chExt cx="0" cy="0"/>
        </a:xfrm>
      </p:grpSpPr>
      <p:sp>
        <p:nvSpPr>
          <p:cNvPr id="182" name="Google Shape;182;p17"/>
          <p:cNvSpPr txBox="1"/>
          <p:nvPr/>
        </p:nvSpPr>
        <p:spPr>
          <a:xfrm>
            <a:off x="565525" y="636550"/>
            <a:ext cx="7410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Percurso</a:t>
            </a:r>
            <a:endParaRPr sz="4000" b="0" i="0" u="none" strike="noStrike" cap="none">
              <a:solidFill>
                <a:srgbClr val="EA4E60"/>
              </a:solidFill>
              <a:latin typeface="Century Gothic"/>
              <a:ea typeface="Century Gothic"/>
              <a:cs typeface="Century Gothic"/>
              <a:sym typeface="Century Gothic"/>
            </a:endParaRPr>
          </a:p>
        </p:txBody>
      </p:sp>
      <p:sp>
        <p:nvSpPr>
          <p:cNvPr id="185" name="Google Shape;185;p17"/>
          <p:cNvSpPr txBox="1"/>
          <p:nvPr/>
        </p:nvSpPr>
        <p:spPr>
          <a:xfrm>
            <a:off x="583304" y="3835302"/>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9</a:t>
            </a:r>
            <a:endParaRPr lang="en-US" sz="2800" i="0" u="none" strike="noStrike" cap="none">
              <a:solidFill>
                <a:schemeClr val="lt1"/>
              </a:solidFill>
              <a:latin typeface="Calibri"/>
              <a:ea typeface="Calibri"/>
              <a:cs typeface="Calibri"/>
            </a:endParaRPr>
          </a:p>
        </p:txBody>
      </p:sp>
      <p:sp>
        <p:nvSpPr>
          <p:cNvPr id="189" name="Google Shape;189;p17"/>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11</a:t>
            </a:fld>
            <a:r>
              <a:rPr lang="en-US"/>
              <a:t>]</a:t>
            </a:r>
            <a:endParaRPr/>
          </a:p>
        </p:txBody>
      </p:sp>
      <p:sp>
        <p:nvSpPr>
          <p:cNvPr id="8" name="Google Shape;188;p17">
            <a:extLst>
              <a:ext uri="{FF2B5EF4-FFF2-40B4-BE49-F238E27FC236}">
                <a16:creationId xmlns:a16="http://schemas.microsoft.com/office/drawing/2014/main" id="{1812562B-76F1-F4B2-C184-F591363F0B1F}"/>
              </a:ext>
            </a:extLst>
          </p:cNvPr>
          <p:cNvSpPr/>
          <p:nvPr/>
        </p:nvSpPr>
        <p:spPr>
          <a:xfrm>
            <a:off x="2167501" y="3900552"/>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Instalando</a:t>
            </a:r>
            <a:r>
              <a:rPr lang="en-US" sz="2400">
                <a:solidFill>
                  <a:srgbClr val="040A24"/>
                </a:solidFill>
                <a:latin typeface="Calibri"/>
                <a:cs typeface="Calibri"/>
              </a:rPr>
              <a:t> e </a:t>
            </a:r>
            <a:r>
              <a:rPr lang="en-US" sz="2400" err="1">
                <a:solidFill>
                  <a:srgbClr val="040A24"/>
                </a:solidFill>
                <a:latin typeface="Calibri"/>
                <a:cs typeface="Calibri"/>
              </a:rPr>
              <a:t>Configurando</a:t>
            </a:r>
            <a:r>
              <a:rPr lang="en-US" sz="2400">
                <a:solidFill>
                  <a:srgbClr val="040A24"/>
                </a:solidFill>
                <a:latin typeface="Calibri"/>
                <a:cs typeface="Calibri"/>
              </a:rPr>
              <a:t> um SGBD</a:t>
            </a:r>
          </a:p>
        </p:txBody>
      </p:sp>
      <p:sp>
        <p:nvSpPr>
          <p:cNvPr id="9" name="Google Shape;185;p17">
            <a:extLst>
              <a:ext uri="{FF2B5EF4-FFF2-40B4-BE49-F238E27FC236}">
                <a16:creationId xmlns:a16="http://schemas.microsoft.com/office/drawing/2014/main" id="{FC458FC3-CF19-0F9A-84FA-7BF61DE49F88}"/>
              </a:ext>
            </a:extLst>
          </p:cNvPr>
          <p:cNvSpPr txBox="1"/>
          <p:nvPr/>
        </p:nvSpPr>
        <p:spPr>
          <a:xfrm>
            <a:off x="583304" y="1851826"/>
            <a:ext cx="1380000" cy="576000"/>
          </a:xfrm>
          <a:prstGeom prst="rect">
            <a:avLst/>
          </a:prstGeom>
          <a:solidFill>
            <a:srgbClr val="EA4E60"/>
          </a:solidFill>
          <a:ln>
            <a:noFill/>
          </a:ln>
        </p:spPr>
        <p:txBody>
          <a:bodyPr spcFirstLastPara="1" wrap="square" lIns="91425" tIns="91425" rIns="91425" bIns="91425" anchor="ctr" anchorCtr="0">
            <a:noAutofit/>
          </a:body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6</a:t>
            </a:r>
            <a:endParaRPr lang="en-US" sz="2800" i="0" u="none" strike="noStrike" cap="none">
              <a:solidFill>
                <a:srgbClr val="FFFFFF"/>
              </a:solidFill>
              <a:latin typeface="Calibri"/>
              <a:ea typeface="Calibri"/>
              <a:cs typeface="Calibri"/>
            </a:endParaRPr>
          </a:p>
        </p:txBody>
      </p:sp>
      <p:sp>
        <p:nvSpPr>
          <p:cNvPr id="11" name="Google Shape;188;p17">
            <a:extLst>
              <a:ext uri="{FF2B5EF4-FFF2-40B4-BE49-F238E27FC236}">
                <a16:creationId xmlns:a16="http://schemas.microsoft.com/office/drawing/2014/main" id="{554FE255-8851-197F-5146-962DED537AC9}"/>
              </a:ext>
            </a:extLst>
          </p:cNvPr>
          <p:cNvSpPr/>
          <p:nvPr/>
        </p:nvSpPr>
        <p:spPr>
          <a:xfrm>
            <a:off x="2189067" y="1917076"/>
            <a:ext cx="6174300" cy="461700"/>
          </a:xfrm>
          <a:prstGeom prst="rect">
            <a:avLst/>
          </a:prstGeom>
          <a:noFill/>
          <a:ln>
            <a:noFill/>
          </a:ln>
        </p:spPr>
        <p:txBody>
          <a:bodyPr spcFirstLastPara="1" wrap="square" lIns="91425" tIns="45700" rIns="91425" bIns="45700" anchor="t" anchorCtr="0">
            <a:noAutofit/>
          </a:bodyPr>
          <a:lstStyle/>
          <a:p>
            <a:pPr marL="457200" indent="-457200"/>
            <a:r>
              <a:rPr lang="en-US" sz="2400" err="1">
                <a:solidFill>
                  <a:srgbClr val="040A24"/>
                </a:solidFill>
                <a:latin typeface="Calibri"/>
                <a:cs typeface="Calibri"/>
              </a:rPr>
              <a:t>Arquitetura</a:t>
            </a:r>
            <a:r>
              <a:rPr lang="en-US" sz="2400">
                <a:solidFill>
                  <a:srgbClr val="040A24"/>
                </a:solidFill>
                <a:latin typeface="Calibri"/>
                <a:cs typeface="Calibri"/>
              </a:rPr>
              <a:t>: </a:t>
            </a:r>
            <a:r>
              <a:rPr lang="en-US" sz="2400" err="1">
                <a:solidFill>
                  <a:srgbClr val="040A24"/>
                </a:solidFill>
                <a:latin typeface="Calibri"/>
                <a:cs typeface="Calibri"/>
              </a:rPr>
              <a:t>Modelos</a:t>
            </a:r>
            <a:r>
              <a:rPr lang="en-US" sz="2400">
                <a:solidFill>
                  <a:srgbClr val="040A24"/>
                </a:solidFill>
                <a:latin typeface="Calibri"/>
                <a:cs typeface="Calibri"/>
              </a:rPr>
              <a:t>, </a:t>
            </a:r>
            <a:r>
              <a:rPr lang="en-US" sz="2400" err="1">
                <a:solidFill>
                  <a:srgbClr val="040A24"/>
                </a:solidFill>
                <a:latin typeface="Calibri"/>
                <a:cs typeface="Calibri"/>
              </a:rPr>
              <a:t>Esquemas</a:t>
            </a:r>
            <a:r>
              <a:rPr lang="en-US" sz="2400">
                <a:solidFill>
                  <a:srgbClr val="040A24"/>
                </a:solidFill>
                <a:latin typeface="Calibri"/>
                <a:cs typeface="Calibri"/>
              </a:rPr>
              <a:t> e </a:t>
            </a:r>
            <a:r>
              <a:rPr lang="en-US" sz="2400" err="1">
                <a:solidFill>
                  <a:srgbClr val="040A24"/>
                </a:solidFill>
                <a:latin typeface="Calibri"/>
                <a:cs typeface="Calibri"/>
              </a:rPr>
              <a:t>Instâncias</a:t>
            </a:r>
          </a:p>
        </p:txBody>
      </p:sp>
      <p:sp>
        <p:nvSpPr>
          <p:cNvPr id="10" name="Google Shape;183;p17">
            <a:extLst>
              <a:ext uri="{FF2B5EF4-FFF2-40B4-BE49-F238E27FC236}">
                <a16:creationId xmlns:a16="http://schemas.microsoft.com/office/drawing/2014/main" id="{FCE82DA3-A4B6-8A65-D035-53A77883FD55}"/>
              </a:ext>
            </a:extLst>
          </p:cNvPr>
          <p:cNvSpPr txBox="1"/>
          <p:nvPr/>
        </p:nvSpPr>
        <p:spPr>
          <a:xfrm>
            <a:off x="583304" y="2518481"/>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2800"/>
              <a:buFont typeface="Arial"/>
              <a:buNone/>
            </a:pPr>
            <a:r>
              <a:rPr lang="en-US" sz="2800">
                <a:solidFill>
                  <a:srgbClr val="FFFFFF"/>
                </a:solidFill>
                <a:latin typeface="Calibri"/>
                <a:ea typeface="Calibri"/>
                <a:cs typeface="Calibri"/>
                <a:sym typeface="Calibri"/>
              </a:rPr>
              <a:t>Etapa 7</a:t>
            </a:r>
            <a:endParaRPr sz="2800" i="0" u="none" strike="noStrike" cap="none">
              <a:solidFill>
                <a:srgbClr val="595959"/>
              </a:solidFill>
              <a:latin typeface="Calibri"/>
              <a:ea typeface="Calibri"/>
              <a:cs typeface="Calibri"/>
              <a:sym typeface="Calibri"/>
            </a:endParaRPr>
          </a:p>
        </p:txBody>
      </p:sp>
      <p:sp>
        <p:nvSpPr>
          <p:cNvPr id="12" name="Google Shape;184;p17">
            <a:extLst>
              <a:ext uri="{FF2B5EF4-FFF2-40B4-BE49-F238E27FC236}">
                <a16:creationId xmlns:a16="http://schemas.microsoft.com/office/drawing/2014/main" id="{B0D970C1-B6E8-F1AF-620E-97434339E482}"/>
              </a:ext>
            </a:extLst>
          </p:cNvPr>
          <p:cNvSpPr/>
          <p:nvPr/>
        </p:nvSpPr>
        <p:spPr>
          <a:xfrm>
            <a:off x="2188667" y="2575626"/>
            <a:ext cx="68198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Linguagem</a:t>
            </a:r>
            <a:r>
              <a:rPr lang="en-US" sz="2400">
                <a:solidFill>
                  <a:srgbClr val="040A24"/>
                </a:solidFill>
                <a:latin typeface="Calibri"/>
                <a:ea typeface="Calibri"/>
                <a:cs typeface="Calibri"/>
              </a:rPr>
              <a:t>, Interface e </a:t>
            </a:r>
            <a:r>
              <a:rPr lang="en-US" sz="2400" err="1">
                <a:solidFill>
                  <a:srgbClr val="040A24"/>
                </a:solidFill>
                <a:latin typeface="Calibri"/>
                <a:ea typeface="Calibri"/>
                <a:cs typeface="Calibri"/>
              </a:rPr>
              <a:t>Ambiente</a:t>
            </a:r>
            <a:r>
              <a:rPr lang="en-US" sz="2400">
                <a:solidFill>
                  <a:srgbClr val="040A24"/>
                </a:solidFill>
                <a:latin typeface="Calibri"/>
                <a:ea typeface="Calibri"/>
                <a:cs typeface="Calibri"/>
              </a:rPr>
              <a:t> </a:t>
            </a:r>
            <a:endParaRPr lang="en-US" sz="2400" u="none" strike="noStrike" cap="none">
              <a:solidFill>
                <a:srgbClr val="040A24"/>
              </a:solidFill>
              <a:latin typeface="Calibri"/>
              <a:ea typeface="Calibri"/>
              <a:cs typeface="Calibri"/>
            </a:endParaRPr>
          </a:p>
        </p:txBody>
      </p:sp>
      <p:sp>
        <p:nvSpPr>
          <p:cNvPr id="13" name="Google Shape;185;p17">
            <a:extLst>
              <a:ext uri="{FF2B5EF4-FFF2-40B4-BE49-F238E27FC236}">
                <a16:creationId xmlns:a16="http://schemas.microsoft.com/office/drawing/2014/main" id="{49D0138E-D02E-D6CA-8347-6134F8089B0E}"/>
              </a:ext>
            </a:extLst>
          </p:cNvPr>
          <p:cNvSpPr txBox="1"/>
          <p:nvPr/>
        </p:nvSpPr>
        <p:spPr>
          <a:xfrm>
            <a:off x="583304" y="3157969"/>
            <a:ext cx="1380000" cy="576000"/>
          </a:xfrm>
          <a:prstGeom prst="rect">
            <a:avLst/>
          </a:prstGeom>
          <a:solidFill>
            <a:srgbClr val="EA4E60"/>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1" indent="0" algn="ctr" rtl="0">
              <a:lnSpc>
                <a:spcPct val="100000"/>
              </a:lnSpc>
              <a:spcBef>
                <a:spcPts val="0"/>
              </a:spcBef>
              <a:spcAft>
                <a:spcPts val="0"/>
              </a:spcAft>
              <a:buClr>
                <a:srgbClr val="000000"/>
              </a:buClr>
              <a:buSzPts val="1100"/>
              <a:buFont typeface="Arial"/>
              <a:buNone/>
            </a:pPr>
            <a:r>
              <a:rPr lang="en-US" sz="2800">
                <a:solidFill>
                  <a:schemeClr val="lt1"/>
                </a:solidFill>
                <a:latin typeface="Calibri"/>
                <a:ea typeface="Calibri"/>
                <a:cs typeface="Calibri"/>
                <a:sym typeface="Calibri"/>
              </a:rPr>
              <a:t>Etapa 8</a:t>
            </a:r>
            <a:endParaRPr lang="en-US" sz="2800" i="0" u="none" strike="noStrike" cap="none">
              <a:solidFill>
                <a:schemeClr val="lt1"/>
              </a:solidFill>
              <a:latin typeface="Calibri"/>
              <a:ea typeface="Calibri"/>
              <a:cs typeface="Calibri"/>
            </a:endParaRPr>
          </a:p>
        </p:txBody>
      </p:sp>
      <p:sp>
        <p:nvSpPr>
          <p:cNvPr id="14" name="Google Shape;188;p17">
            <a:extLst>
              <a:ext uri="{FF2B5EF4-FFF2-40B4-BE49-F238E27FC236}">
                <a16:creationId xmlns:a16="http://schemas.microsoft.com/office/drawing/2014/main" id="{03E5DD3E-5096-FBC3-F763-A93BE91D1A12}"/>
              </a:ext>
            </a:extLst>
          </p:cNvPr>
          <p:cNvSpPr/>
          <p:nvPr/>
        </p:nvSpPr>
        <p:spPr>
          <a:xfrm>
            <a:off x="2188667" y="3223220"/>
            <a:ext cx="6629384" cy="4617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457200" indent="-457200">
              <a:buClr>
                <a:schemeClr val="dk1"/>
              </a:buClr>
              <a:buSzPts val="2400"/>
            </a:pPr>
            <a:r>
              <a:rPr lang="en-US" sz="2400" err="1">
                <a:solidFill>
                  <a:srgbClr val="040A24"/>
                </a:solidFill>
                <a:latin typeface="Calibri"/>
                <a:ea typeface="Calibri"/>
                <a:cs typeface="Calibri"/>
              </a:rPr>
              <a:t>Arquitetura</a:t>
            </a:r>
            <a:r>
              <a:rPr lang="en-US" sz="2400">
                <a:solidFill>
                  <a:srgbClr val="040A24"/>
                </a:solidFill>
                <a:latin typeface="Calibri"/>
                <a:ea typeface="Calibri"/>
                <a:cs typeface="Calibri"/>
              </a:rPr>
              <a:t>: Client/server e </a:t>
            </a:r>
            <a:r>
              <a:rPr lang="en-US" sz="2400" err="1">
                <a:solidFill>
                  <a:srgbClr val="040A24"/>
                </a:solidFill>
                <a:latin typeface="Calibri"/>
                <a:ea typeface="Calibri"/>
                <a:cs typeface="Calibri"/>
              </a:rPr>
              <a:t>Classificação</a:t>
            </a:r>
            <a:r>
              <a:rPr lang="en-US" sz="2400">
                <a:solidFill>
                  <a:srgbClr val="040A24"/>
                </a:solidFill>
                <a:latin typeface="Calibri"/>
                <a:ea typeface="Calibri"/>
                <a:cs typeface="Calibri"/>
              </a:rPr>
              <a:t> de SGBDs </a:t>
            </a:r>
            <a:endParaRPr lang="en-US" sz="2400" b="0" i="0" u="none" strike="noStrike" cap="none">
              <a:solidFill>
                <a:srgbClr val="040A24"/>
              </a:solidFill>
              <a:latin typeface="Calibri"/>
              <a:ea typeface="Calibri"/>
              <a:cs typeface="Calibri"/>
            </a:endParaRPr>
          </a:p>
        </p:txBody>
      </p:sp>
    </p:spTree>
    <p:extLst>
      <p:ext uri="{BB962C8B-B14F-4D97-AF65-F5344CB8AC3E}">
        <p14:creationId xmlns:p14="http://schemas.microsoft.com/office/powerpoint/2010/main" val="9329121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110</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Documentos</a:t>
              </a:r>
              <a:endParaRPr lang="pt-B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grpSp>
        <p:nvGrpSpPr>
          <p:cNvPr id="6" name="Agrupar 5">
            <a:extLst>
              <a:ext uri="{FF2B5EF4-FFF2-40B4-BE49-F238E27FC236}">
                <a16:creationId xmlns:a16="http://schemas.microsoft.com/office/drawing/2014/main" id="{A6357A50-C903-DB81-5116-E54CB60C3C5E}"/>
              </a:ext>
            </a:extLst>
          </p:cNvPr>
          <p:cNvGrpSpPr/>
          <p:nvPr/>
        </p:nvGrpSpPr>
        <p:grpSpPr>
          <a:xfrm>
            <a:off x="5326251" y="2161237"/>
            <a:ext cx="1880560" cy="1389004"/>
            <a:chOff x="5326251" y="2161237"/>
            <a:chExt cx="1880560" cy="1389004"/>
          </a:xfrm>
        </p:grpSpPr>
        <p:sp>
          <p:nvSpPr>
            <p:cNvPr id="2" name="CaixaDeTexto 1">
              <a:extLst>
                <a:ext uri="{FF2B5EF4-FFF2-40B4-BE49-F238E27FC236}">
                  <a16:creationId xmlns:a16="http://schemas.microsoft.com/office/drawing/2014/main" id="{EC696D34-20C1-A324-9B90-A42AAB925598}"/>
                </a:ext>
              </a:extLst>
            </p:cNvPr>
            <p:cNvSpPr txBox="1"/>
            <p:nvPr/>
          </p:nvSpPr>
          <p:spPr>
            <a:xfrm>
              <a:off x="5401732" y="2161237"/>
              <a:ext cx="1718815"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err="1">
                  <a:latin typeface="Calibri"/>
                  <a:cs typeface="Calibri"/>
                </a:rPr>
                <a:t>NoSQL</a:t>
              </a:r>
            </a:p>
          </p:txBody>
        </p:sp>
        <p:sp>
          <p:nvSpPr>
            <p:cNvPr id="14" name="CaixaDeTexto 13">
              <a:extLst>
                <a:ext uri="{FF2B5EF4-FFF2-40B4-BE49-F238E27FC236}">
                  <a16:creationId xmlns:a16="http://schemas.microsoft.com/office/drawing/2014/main" id="{E340F2DA-D44D-0A35-FAE3-033E3E004AE6}"/>
                </a:ext>
              </a:extLst>
            </p:cNvPr>
            <p:cNvSpPr txBox="1"/>
            <p:nvPr/>
          </p:nvSpPr>
          <p:spPr>
            <a:xfrm>
              <a:off x="5326251" y="3088576"/>
              <a:ext cx="188056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err="1">
                  <a:latin typeface="Calibri"/>
                  <a:cs typeface="Calibri"/>
                </a:rPr>
                <a:t>Not</a:t>
              </a:r>
              <a:r>
                <a:rPr lang="pt-BR" sz="2400">
                  <a:latin typeface="Calibri"/>
                  <a:cs typeface="Calibri"/>
                </a:rPr>
                <a:t> </a:t>
              </a:r>
              <a:r>
                <a:rPr lang="pt-BR" sz="2400" err="1">
                  <a:latin typeface="Calibri"/>
                  <a:cs typeface="Calibri"/>
                </a:rPr>
                <a:t>only</a:t>
              </a:r>
              <a:r>
                <a:rPr lang="pt-BR" sz="2400">
                  <a:latin typeface="Calibri"/>
                  <a:cs typeface="Calibri"/>
                </a:rPr>
                <a:t> SQL</a:t>
              </a:r>
            </a:p>
          </p:txBody>
        </p:sp>
        <p:sp>
          <p:nvSpPr>
            <p:cNvPr id="4" name="Chave Direita 3">
              <a:extLst>
                <a:ext uri="{FF2B5EF4-FFF2-40B4-BE49-F238E27FC236}">
                  <a16:creationId xmlns:a16="http://schemas.microsoft.com/office/drawing/2014/main" id="{8CC58D45-9C22-343C-8083-0082D870CFA8}"/>
                </a:ext>
              </a:extLst>
            </p:cNvPr>
            <p:cNvSpPr/>
            <p:nvPr/>
          </p:nvSpPr>
          <p:spPr>
            <a:xfrm rot="16200000">
              <a:off x="6076684" y="2154987"/>
              <a:ext cx="355839" cy="1714499"/>
            </a:xfrm>
            <a:prstGeom prst="righ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pic>
        <p:nvPicPr>
          <p:cNvPr id="16" name="Imagem 16">
            <a:extLst>
              <a:ext uri="{FF2B5EF4-FFF2-40B4-BE49-F238E27FC236}">
                <a16:creationId xmlns:a16="http://schemas.microsoft.com/office/drawing/2014/main" id="{65045759-FBDC-40E3-E2EA-B3D4A3B66F3E}"/>
              </a:ext>
            </a:extLst>
          </p:cNvPr>
          <p:cNvPicPr>
            <a:picLocks noChangeAspect="1"/>
          </p:cNvPicPr>
          <p:nvPr/>
        </p:nvPicPr>
        <p:blipFill rotWithShape="1">
          <a:blip r:embed="rId2"/>
          <a:srcRect l="19626" r="19626" b="-833"/>
          <a:stretch/>
        </p:blipFill>
        <p:spPr>
          <a:xfrm>
            <a:off x="6999816" y="1006474"/>
            <a:ext cx="1853374" cy="1733621"/>
          </a:xfrm>
          <a:prstGeom prst="rect">
            <a:avLst/>
          </a:prstGeom>
        </p:spPr>
      </p:pic>
      <p:pic>
        <p:nvPicPr>
          <p:cNvPr id="18" name="Imagem 17" descr="Diagrama, Desenho técnico&#10;&#10;Descrição gerada automaticamente">
            <a:extLst>
              <a:ext uri="{FF2B5EF4-FFF2-40B4-BE49-F238E27FC236}">
                <a16:creationId xmlns:a16="http://schemas.microsoft.com/office/drawing/2014/main" id="{FF3B4DB4-F3F2-2D3E-783F-E1ED5B3C3B06}"/>
              </a:ext>
            </a:extLst>
          </p:cNvPr>
          <p:cNvPicPr>
            <a:picLocks noChangeAspect="1"/>
          </p:cNvPicPr>
          <p:nvPr/>
        </p:nvPicPr>
        <p:blipFill>
          <a:blip r:embed="rId3"/>
          <a:stretch>
            <a:fillRect/>
          </a:stretch>
        </p:blipFill>
        <p:spPr>
          <a:xfrm>
            <a:off x="4248151" y="360892"/>
            <a:ext cx="3039533" cy="1733550"/>
          </a:xfrm>
          <a:prstGeom prst="rect">
            <a:avLst/>
          </a:prstGeom>
        </p:spPr>
      </p:pic>
      <p:pic>
        <p:nvPicPr>
          <p:cNvPr id="20" name="Imagem 18" descr="Tela de um computador com a imagem de um celular&#10;&#10;Descrição gerada automaticamente">
            <a:extLst>
              <a:ext uri="{FF2B5EF4-FFF2-40B4-BE49-F238E27FC236}">
                <a16:creationId xmlns:a16="http://schemas.microsoft.com/office/drawing/2014/main" id="{A6156943-8804-B41D-698E-967B28FB5220}"/>
              </a:ext>
            </a:extLst>
          </p:cNvPr>
          <p:cNvPicPr>
            <a:picLocks noChangeAspect="1"/>
          </p:cNvPicPr>
          <p:nvPr/>
        </p:nvPicPr>
        <p:blipFill>
          <a:blip r:embed="rId4"/>
          <a:stretch>
            <a:fillRect/>
          </a:stretch>
        </p:blipFill>
        <p:spPr>
          <a:xfrm>
            <a:off x="3729567" y="3715808"/>
            <a:ext cx="2129367" cy="1172633"/>
          </a:xfrm>
          <a:prstGeom prst="rect">
            <a:avLst/>
          </a:prstGeom>
        </p:spPr>
      </p:pic>
      <p:pic>
        <p:nvPicPr>
          <p:cNvPr id="22" name="Imagem 19" descr="Uma imagem contendo objeto, relógio&#10;&#10;Descrição gerada automaticamente">
            <a:extLst>
              <a:ext uri="{FF2B5EF4-FFF2-40B4-BE49-F238E27FC236}">
                <a16:creationId xmlns:a16="http://schemas.microsoft.com/office/drawing/2014/main" id="{DE87460F-633E-7177-4791-8030F951066B}"/>
              </a:ext>
            </a:extLst>
          </p:cNvPr>
          <p:cNvPicPr>
            <a:picLocks noChangeAspect="1"/>
          </p:cNvPicPr>
          <p:nvPr/>
        </p:nvPicPr>
        <p:blipFill>
          <a:blip r:embed="rId5"/>
          <a:stretch>
            <a:fillRect/>
          </a:stretch>
        </p:blipFill>
        <p:spPr>
          <a:xfrm>
            <a:off x="6311900" y="3482975"/>
            <a:ext cx="2446867" cy="1373717"/>
          </a:xfrm>
          <a:prstGeom prst="rect">
            <a:avLst/>
          </a:prstGeom>
        </p:spPr>
      </p:pic>
    </p:spTree>
    <p:extLst>
      <p:ext uri="{BB962C8B-B14F-4D97-AF65-F5344CB8AC3E}">
        <p14:creationId xmlns:p14="http://schemas.microsoft.com/office/powerpoint/2010/main" val="240275985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111</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Documentos</a:t>
              </a: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Wide-columns</a:t>
              </a:r>
              <a:endParaRPr lang="pt-BR" err="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pic>
        <p:nvPicPr>
          <p:cNvPr id="2" name="Imagem 3" descr="Logotipo&#10;&#10;Descrição gerada automaticamente">
            <a:extLst>
              <a:ext uri="{FF2B5EF4-FFF2-40B4-BE49-F238E27FC236}">
                <a16:creationId xmlns:a16="http://schemas.microsoft.com/office/drawing/2014/main" id="{286AE8B1-EDCD-4550-43BA-4D518AD6D807}"/>
              </a:ext>
            </a:extLst>
          </p:cNvPr>
          <p:cNvPicPr>
            <a:picLocks noChangeAspect="1"/>
          </p:cNvPicPr>
          <p:nvPr/>
        </p:nvPicPr>
        <p:blipFill>
          <a:blip r:embed="rId2"/>
          <a:stretch>
            <a:fillRect/>
          </a:stretch>
        </p:blipFill>
        <p:spPr>
          <a:xfrm>
            <a:off x="5820673" y="1015928"/>
            <a:ext cx="2743200" cy="739378"/>
          </a:xfrm>
          <a:prstGeom prst="rect">
            <a:avLst/>
          </a:prstGeom>
        </p:spPr>
      </p:pic>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Documentos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Baixa</a:t>
            </a:r>
            <a:r>
              <a:rPr lang="en-US" sz="2000">
                <a:solidFill>
                  <a:srgbClr val="040A24"/>
                </a:solidFill>
                <a:latin typeface="Calibri"/>
                <a:cs typeface="Calibri"/>
              </a:rPr>
              <a:t> </a:t>
            </a:r>
            <a:r>
              <a:rPr lang="en-US" sz="2000" err="1">
                <a:solidFill>
                  <a:srgbClr val="040A24"/>
                </a:solidFill>
                <a:latin typeface="Calibri"/>
                <a:cs typeface="Calibri"/>
              </a:rPr>
              <a:t>curva</a:t>
            </a:r>
            <a:r>
              <a:rPr lang="en-US" sz="2000">
                <a:solidFill>
                  <a:srgbClr val="040A24"/>
                </a:solidFill>
                <a:latin typeface="Calibri"/>
                <a:cs typeface="Calibri"/>
              </a:rPr>
              <a:t> de </a:t>
            </a:r>
            <a:r>
              <a:rPr lang="en-US" sz="2000" err="1">
                <a:solidFill>
                  <a:srgbClr val="040A24"/>
                </a:solidFill>
                <a:latin typeface="Calibri"/>
                <a:cs typeface="Calibri"/>
              </a:rPr>
              <a:t>aprendizado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Baseado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JSON</a:t>
            </a:r>
          </a:p>
          <a:p>
            <a:pPr marL="419100" lvl="1" indent="-342900">
              <a:buSzPts val="1600"/>
              <a:buChar char="•"/>
            </a:pPr>
            <a:r>
              <a:rPr lang="en-US" sz="2000" err="1">
                <a:solidFill>
                  <a:srgbClr val="040A24"/>
                </a:solidFill>
                <a:latin typeface="Calibri"/>
                <a:cs typeface="Calibri"/>
              </a:rPr>
              <a:t>Escalabilidade</a:t>
            </a:r>
            <a:r>
              <a:rPr lang="en-US" sz="2000">
                <a:solidFill>
                  <a:srgbClr val="040A24"/>
                </a:solidFill>
                <a:latin typeface="Calibri"/>
                <a:cs typeface="Calibri"/>
              </a:rPr>
              <a:t> horizontal</a:t>
            </a:r>
          </a:p>
          <a:p>
            <a:pPr marL="419100" lvl="1" indent="-342900">
              <a:buSzPts val="1600"/>
              <a:buChar char="•"/>
            </a:pPr>
            <a:r>
              <a:rPr lang="en-US" sz="2000">
                <a:solidFill>
                  <a:srgbClr val="040A24"/>
                </a:solidFill>
                <a:latin typeface="Calibri"/>
                <a:cs typeface="Calibri"/>
              </a:rPr>
              <a:t>Multi-</a:t>
            </a:r>
            <a:r>
              <a:rPr lang="en-US" sz="2000" err="1">
                <a:solidFill>
                  <a:srgbClr val="040A24"/>
                </a:solidFill>
                <a:latin typeface="Calibri"/>
                <a:cs typeface="Calibri"/>
              </a:rPr>
              <a:t>plataforma</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Transações</a:t>
            </a:r>
            <a:r>
              <a:rPr lang="en-US" sz="2000">
                <a:solidFill>
                  <a:srgbClr val="040A24"/>
                </a:solidFill>
                <a:latin typeface="Calibri"/>
                <a:cs typeface="Calibri"/>
              </a:rPr>
              <a:t> ACID para multi-</a:t>
            </a:r>
            <a:r>
              <a:rPr lang="en-US" sz="2000" err="1">
                <a:solidFill>
                  <a:srgbClr val="040A24"/>
                </a:solidFill>
                <a:latin typeface="Calibri"/>
                <a:cs typeface="Calibri"/>
              </a:rPr>
              <a:t>documento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a:t>
            </a:r>
            <a:r>
              <a:rPr lang="en-US" sz="2000" err="1">
                <a:solidFill>
                  <a:srgbClr val="040A24"/>
                </a:solidFill>
                <a:latin typeface="Calibri"/>
                <a:cs typeface="Calibri"/>
              </a:rPr>
              <a:t>Suporta</a:t>
            </a:r>
            <a:r>
              <a:rPr lang="en-US" sz="2000">
                <a:solidFill>
                  <a:srgbClr val="040A24"/>
                </a:solidFill>
                <a:latin typeface="Calibri"/>
                <a:cs typeface="Calibri"/>
              </a:rPr>
              <a:t> </a:t>
            </a:r>
            <a:r>
              <a:rPr lang="en-US" sz="2000" err="1">
                <a:solidFill>
                  <a:srgbClr val="040A24"/>
                </a:solidFill>
                <a:latin typeface="Calibri"/>
                <a:cs typeface="Calibri"/>
              </a:rPr>
              <a:t>javascript</a:t>
            </a:r>
            <a:endParaRPr lang="en-US" sz="2000">
              <a:solidFill>
                <a:srgbClr val="040A24"/>
              </a:solidFill>
              <a:latin typeface="Calibri"/>
              <a:cs typeface="Calibri"/>
            </a:endParaRPr>
          </a:p>
        </p:txBody>
      </p:sp>
    </p:spTree>
    <p:extLst>
      <p:ext uri="{BB962C8B-B14F-4D97-AF65-F5344CB8AC3E}">
        <p14:creationId xmlns:p14="http://schemas.microsoft.com/office/powerpoint/2010/main" val="13011036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112</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err="1"/>
                <a:t>Wide-columns</a:t>
              </a:r>
              <a:endParaRPr lang="pt-BR" b="1"/>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Key-</a:t>
              </a:r>
              <a:r>
                <a:rPr lang="pt-BR" err="1">
                  <a:cs typeface="Arial"/>
                </a:rPr>
                <a:t>Value</a:t>
              </a:r>
              <a:endParaRPr lang="pt-BR" err="1"/>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Colunas</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err="1">
                <a:solidFill>
                  <a:srgbClr val="040A24"/>
                </a:solidFill>
                <a:latin typeface="Calibri"/>
                <a:cs typeface="Calibri"/>
              </a:rPr>
              <a:t>Origem</a:t>
            </a:r>
            <a:r>
              <a:rPr lang="en-US" sz="2000">
                <a:solidFill>
                  <a:srgbClr val="040A24"/>
                </a:solidFill>
                <a:latin typeface="Calibri"/>
                <a:cs typeface="Calibri"/>
              </a:rPr>
              <a:t>: </a:t>
            </a:r>
            <a:r>
              <a:rPr lang="en-US" sz="2000" err="1">
                <a:solidFill>
                  <a:srgbClr val="040A24"/>
                </a:solidFill>
                <a:latin typeface="Calibri"/>
                <a:cs typeface="Calibri"/>
              </a:rPr>
              <a:t>Facebbok</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Open-source: 2008</a:t>
            </a: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Descentralizado</a:t>
            </a:r>
          </a:p>
          <a:p>
            <a:pPr marL="419100" lvl="1" indent="-342900">
              <a:buSzPts val="1600"/>
              <a:buChar char="•"/>
            </a:pPr>
            <a:r>
              <a:rPr lang="en-US" sz="2000" err="1">
                <a:solidFill>
                  <a:srgbClr val="040A24"/>
                </a:solidFill>
                <a:latin typeface="Calibri"/>
                <a:cs typeface="Calibri"/>
              </a:rPr>
              <a:t>Consultas</a:t>
            </a:r>
            <a:r>
              <a:rPr lang="en-US" sz="2000">
                <a:solidFill>
                  <a:srgbClr val="040A24"/>
                </a:solidFill>
                <a:latin typeface="Calibri"/>
                <a:cs typeface="Calibri"/>
              </a:rPr>
              <a:t>: CQL</a:t>
            </a:r>
          </a:p>
        </p:txBody>
      </p:sp>
      <p:pic>
        <p:nvPicPr>
          <p:cNvPr id="6" name="Imagem 13" descr="Logotipo, nome da empresa&#10;&#10;Descrição gerada automaticamente">
            <a:extLst>
              <a:ext uri="{FF2B5EF4-FFF2-40B4-BE49-F238E27FC236}">
                <a16:creationId xmlns:a16="http://schemas.microsoft.com/office/drawing/2014/main" id="{719DA7D7-6852-23DD-BCF0-2E9231C7F08C}"/>
              </a:ext>
            </a:extLst>
          </p:cNvPr>
          <p:cNvPicPr>
            <a:picLocks noChangeAspect="1"/>
          </p:cNvPicPr>
          <p:nvPr/>
        </p:nvPicPr>
        <p:blipFill rotWithShape="1">
          <a:blip r:embed="rId2"/>
          <a:srcRect l="24314" t="10417" r="24706" b="-1775"/>
          <a:stretch/>
        </p:blipFill>
        <p:spPr>
          <a:xfrm>
            <a:off x="5551097" y="410853"/>
            <a:ext cx="2207225" cy="1514271"/>
          </a:xfrm>
          <a:prstGeom prst="rect">
            <a:avLst/>
          </a:prstGeom>
        </p:spPr>
      </p:pic>
      <p:pic>
        <p:nvPicPr>
          <p:cNvPr id="14" name="Imagem 14" descr="Logotipo&#10;&#10;Descrição gerada automaticamente">
            <a:extLst>
              <a:ext uri="{FF2B5EF4-FFF2-40B4-BE49-F238E27FC236}">
                <a16:creationId xmlns:a16="http://schemas.microsoft.com/office/drawing/2014/main" id="{E1EFF3F3-286E-0852-3CDF-9B3044B38F84}"/>
              </a:ext>
            </a:extLst>
          </p:cNvPr>
          <p:cNvPicPr>
            <a:picLocks noChangeAspect="1"/>
          </p:cNvPicPr>
          <p:nvPr/>
        </p:nvPicPr>
        <p:blipFill>
          <a:blip r:embed="rId3"/>
          <a:stretch>
            <a:fillRect/>
          </a:stretch>
        </p:blipFill>
        <p:spPr>
          <a:xfrm>
            <a:off x="6369808" y="3526791"/>
            <a:ext cx="2349620" cy="1144906"/>
          </a:xfrm>
          <a:prstGeom prst="rect">
            <a:avLst/>
          </a:prstGeom>
        </p:spPr>
      </p:pic>
    </p:spTree>
    <p:extLst>
      <p:ext uri="{BB962C8B-B14F-4D97-AF65-F5344CB8AC3E}">
        <p14:creationId xmlns:p14="http://schemas.microsoft.com/office/powerpoint/2010/main" val="32540189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113</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t>Key-</a:t>
              </a:r>
              <a:r>
                <a:rPr lang="pt-BR" b="1" err="1"/>
                <a:t>Value</a:t>
              </a:r>
              <a:endParaRPr lang="pt-BR" b="1">
                <a:cs typeface="Arial"/>
              </a:endParaRP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Key-Value</a:t>
            </a:r>
            <a:endParaRPr lang="en-US" sz="2800" b="1" err="1">
              <a:solidFill>
                <a:srgbClr val="040A24"/>
              </a:solidFill>
              <a:latin typeface="Calibri"/>
              <a:ea typeface="Calibri"/>
              <a:cs typeface="Calibri"/>
              <a:sym typeface="Calibri"/>
            </a:endParaRPr>
          </a:p>
          <a:p>
            <a:pPr marL="76200" lvl="1" algn="just">
              <a:buSzPts val="1600"/>
            </a:pPr>
            <a:endParaRPr lang="en-US" sz="2000">
              <a:solidFill>
                <a:srgbClr val="040A24"/>
              </a:solidFill>
              <a:latin typeface="Calibri"/>
              <a:ea typeface="Calibri"/>
              <a:cs typeface="Calibri"/>
            </a:endParaRPr>
          </a:p>
          <a:p>
            <a:pPr marL="419100" lvl="1" indent="-342900">
              <a:buSzPts val="1600"/>
              <a:buChar char="•"/>
            </a:pPr>
            <a:r>
              <a:rPr lang="en-US" sz="2000">
                <a:solidFill>
                  <a:srgbClr val="040A24"/>
                </a:solidFill>
                <a:latin typeface="Calibri"/>
                <a:cs typeface="Calibri"/>
              </a:rPr>
              <a:t>2009 -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C</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c/ </a:t>
            </a:r>
            <a:r>
              <a:rPr lang="en-US" sz="2000" err="1">
                <a:solidFill>
                  <a:srgbClr val="040A24"/>
                </a:solidFill>
                <a:latin typeface="Calibri"/>
                <a:cs typeface="Calibri"/>
              </a:rPr>
              <a:t>outras</a:t>
            </a:r>
            <a:r>
              <a:rPr lang="en-US" sz="2000">
                <a:solidFill>
                  <a:srgbClr val="040A24"/>
                </a:solidFill>
                <a:latin typeface="Calibri"/>
                <a:cs typeface="Calibri"/>
              </a:rPr>
              <a:t> </a:t>
            </a:r>
            <a:r>
              <a:rPr lang="en-US" sz="2000" err="1">
                <a:solidFill>
                  <a:srgbClr val="040A24"/>
                </a:solidFill>
                <a:latin typeface="Calibri"/>
                <a:cs typeface="Calibri"/>
              </a:rPr>
              <a:t>linguagens</a:t>
            </a:r>
            <a:endParaRPr lang="en-US" sz="2000">
              <a:solidFill>
                <a:srgbClr val="040A24"/>
              </a:solidFill>
              <a:latin typeface="Calibri"/>
              <a:cs typeface="Calibri"/>
            </a:endParaRPr>
          </a:p>
          <a:p>
            <a:pPr marL="419100" lvl="1" indent="-342900">
              <a:buSzPts val="1600"/>
              <a:buChar char="•"/>
            </a:pPr>
            <a:r>
              <a:rPr lang="en-US" sz="2000" err="1">
                <a:solidFill>
                  <a:srgbClr val="040A24"/>
                </a:solidFill>
                <a:latin typeface="Calibri"/>
                <a:cs typeface="Calibri"/>
              </a:rPr>
              <a:t>Performático</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Support: strings, lists, maps, sets, JSON, Graphs ...</a:t>
            </a:r>
          </a:p>
        </p:txBody>
      </p:sp>
      <p:pic>
        <p:nvPicPr>
          <p:cNvPr id="6" name="Imagem 13" descr="Logotipo, nome da empresa&#10;&#10;Descrição gerada automaticamente">
            <a:extLst>
              <a:ext uri="{FF2B5EF4-FFF2-40B4-BE49-F238E27FC236}">
                <a16:creationId xmlns:a16="http://schemas.microsoft.com/office/drawing/2014/main" id="{1C676FDF-C8D1-B782-CB6C-18ED42132A3C}"/>
              </a:ext>
            </a:extLst>
          </p:cNvPr>
          <p:cNvPicPr>
            <a:picLocks noChangeAspect="1"/>
          </p:cNvPicPr>
          <p:nvPr/>
        </p:nvPicPr>
        <p:blipFill rotWithShape="1">
          <a:blip r:embed="rId2"/>
          <a:srcRect l="23137" t="20416" r="21961" b="18059"/>
          <a:stretch/>
        </p:blipFill>
        <p:spPr>
          <a:xfrm>
            <a:off x="5270739" y="665321"/>
            <a:ext cx="2961783" cy="1256810"/>
          </a:xfrm>
          <a:prstGeom prst="rect">
            <a:avLst/>
          </a:prstGeom>
        </p:spPr>
      </p:pic>
    </p:spTree>
    <p:extLst>
      <p:ext uri="{BB962C8B-B14F-4D97-AF65-F5344CB8AC3E}">
        <p14:creationId xmlns:p14="http://schemas.microsoft.com/office/powerpoint/2010/main" val="329053592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114</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03561" cy="3050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a:t>
            </a:r>
            <a:r>
              <a:rPr lang="en-US" sz="2800" b="1" err="1">
                <a:solidFill>
                  <a:srgbClr val="040A24"/>
                </a:solidFill>
                <a:latin typeface="Calibri"/>
                <a:ea typeface="Calibri"/>
                <a:cs typeface="Calibri"/>
              </a:rPr>
              <a:t>Grafos</a:t>
            </a:r>
            <a:endParaRPr lang="en-US" sz="2800" b="1">
              <a:solidFill>
                <a:srgbClr val="040A24"/>
              </a:solidFill>
              <a:latin typeface="Calibri"/>
              <a:ea typeface="Calibri"/>
              <a:cs typeface="Calibri"/>
            </a:endParaRP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2007- </a:t>
            </a: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java</a:t>
            </a:r>
          </a:p>
          <a:p>
            <a:pPr marL="419100" lvl="1" indent="-342900">
              <a:buSzPts val="1600"/>
              <a:buChar char="•"/>
            </a:pPr>
            <a:r>
              <a:rPr lang="en-US" sz="2000">
                <a:solidFill>
                  <a:srgbClr val="040A24"/>
                </a:solidFill>
                <a:latin typeface="Calibri"/>
                <a:cs typeface="Calibri"/>
              </a:rPr>
              <a:t>TAD: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Cypher: query para </a:t>
            </a:r>
            <a:r>
              <a:rPr lang="en-US" sz="2000" err="1">
                <a:solidFill>
                  <a:srgbClr val="040A24"/>
                </a:solidFill>
                <a:latin typeface="Calibri"/>
                <a:cs typeface="Calibri"/>
              </a:rPr>
              <a:t>grafos</a:t>
            </a:r>
            <a:endParaRPr lang="en-US" sz="2000">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Data science</a:t>
            </a:r>
          </a:p>
          <a:p>
            <a:pPr marL="419100" lvl="1" indent="-342900">
              <a:buSzPts val="1600"/>
              <a:buChar char="•"/>
            </a:pPr>
            <a:r>
              <a:rPr lang="en-US" sz="2000" err="1">
                <a:solidFill>
                  <a:srgbClr val="040A24"/>
                </a:solidFill>
                <a:latin typeface="Calibri"/>
                <a:cs typeface="Calibri"/>
              </a:rPr>
              <a:t>Compatível</a:t>
            </a:r>
            <a:r>
              <a:rPr lang="en-US" sz="2000">
                <a:solidFill>
                  <a:srgbClr val="040A24"/>
                </a:solidFill>
                <a:latin typeface="Calibri"/>
                <a:cs typeface="Calibri"/>
              </a:rPr>
              <a:t>: Python, NodeJS, GO, .NET e Java ...</a:t>
            </a:r>
          </a:p>
        </p:txBody>
      </p:sp>
      <p:pic>
        <p:nvPicPr>
          <p:cNvPr id="2" name="Imagem 13">
            <a:extLst>
              <a:ext uri="{FF2B5EF4-FFF2-40B4-BE49-F238E27FC236}">
                <a16:creationId xmlns:a16="http://schemas.microsoft.com/office/drawing/2014/main" id="{1315B732-12E4-2265-E3B6-A1D78E38265D}"/>
              </a:ext>
            </a:extLst>
          </p:cNvPr>
          <p:cNvPicPr>
            <a:picLocks noChangeAspect="1"/>
          </p:cNvPicPr>
          <p:nvPr/>
        </p:nvPicPr>
        <p:blipFill>
          <a:blip r:embed="rId2"/>
          <a:stretch>
            <a:fillRect/>
          </a:stretch>
        </p:blipFill>
        <p:spPr>
          <a:xfrm>
            <a:off x="5900947" y="640619"/>
            <a:ext cx="2743200" cy="1029522"/>
          </a:xfrm>
          <a:prstGeom prst="rect">
            <a:avLst/>
          </a:prstGeom>
        </p:spPr>
      </p:pic>
      <p:pic>
        <p:nvPicPr>
          <p:cNvPr id="6" name="Imagem 13" descr="Uma imagem contendo Diagrama&#10;&#10;Descrição gerada automaticamente">
            <a:extLst>
              <a:ext uri="{FF2B5EF4-FFF2-40B4-BE49-F238E27FC236}">
                <a16:creationId xmlns:a16="http://schemas.microsoft.com/office/drawing/2014/main" id="{9F6825C2-C63A-5CC9-94DB-38EB9F25595E}"/>
              </a:ext>
            </a:extLst>
          </p:cNvPr>
          <p:cNvPicPr>
            <a:picLocks noChangeAspect="1"/>
          </p:cNvPicPr>
          <p:nvPr/>
        </p:nvPicPr>
        <p:blipFill>
          <a:blip r:embed="rId3"/>
          <a:stretch>
            <a:fillRect/>
          </a:stretch>
        </p:blipFill>
        <p:spPr>
          <a:xfrm>
            <a:off x="7137400" y="1983687"/>
            <a:ext cx="1600200" cy="1938126"/>
          </a:xfrm>
          <a:prstGeom prst="rect">
            <a:avLst/>
          </a:prstGeom>
        </p:spPr>
      </p:pic>
    </p:spTree>
    <p:extLst>
      <p:ext uri="{BB962C8B-B14F-4D97-AF65-F5344CB8AC3E}">
        <p14:creationId xmlns:p14="http://schemas.microsoft.com/office/powerpoint/2010/main" val="388221701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910160E1-ABE1-739D-F3F6-DFACCF405BBF}"/>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115</a:t>
            </a:fld>
            <a:r>
              <a:rPr lang="en-US"/>
              <a:t>]</a:t>
            </a:r>
            <a:endParaRPr/>
          </a:p>
        </p:txBody>
      </p:sp>
      <p:sp>
        <p:nvSpPr>
          <p:cNvPr id="5" name="Google Shape;204;g109ffa863cd_0_328">
            <a:extLst>
              <a:ext uri="{FF2B5EF4-FFF2-40B4-BE49-F238E27FC236}">
                <a16:creationId xmlns:a16="http://schemas.microsoft.com/office/drawing/2014/main" id="{FB65030B-0685-F62E-B3DA-C9D86DB9FA77}"/>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Modelos</a:t>
            </a:r>
            <a:r>
              <a:rPr lang="en-US" sz="4000" b="1">
                <a:solidFill>
                  <a:srgbClr val="EA4E60"/>
                </a:solidFill>
                <a:latin typeface="Century Gothic"/>
                <a:ea typeface="Century Gothic"/>
                <a:cs typeface="Century Gothic"/>
              </a:rPr>
              <a:t> NoSQL</a:t>
            </a:r>
            <a:endParaRPr lang="en-US" sz="4000" b="1" i="0" u="none" strike="noStrike" cap="none">
              <a:solidFill>
                <a:srgbClr val="EA4E60"/>
              </a:solidFill>
              <a:latin typeface="Century Gothic"/>
              <a:ea typeface="Century Gothic"/>
              <a:cs typeface="Century Gothic"/>
            </a:endParaRPr>
          </a:p>
        </p:txBody>
      </p:sp>
      <p:grpSp>
        <p:nvGrpSpPr>
          <p:cNvPr id="13" name="Agrupar 12">
            <a:extLst>
              <a:ext uri="{FF2B5EF4-FFF2-40B4-BE49-F238E27FC236}">
                <a16:creationId xmlns:a16="http://schemas.microsoft.com/office/drawing/2014/main" id="{5314AEA1-B086-E17E-30FA-C8C1FC57F19C}"/>
              </a:ext>
            </a:extLst>
          </p:cNvPr>
          <p:cNvGrpSpPr/>
          <p:nvPr/>
        </p:nvGrpSpPr>
        <p:grpSpPr>
          <a:xfrm>
            <a:off x="569182" y="1691216"/>
            <a:ext cx="2804784" cy="3161674"/>
            <a:chOff x="2199015" y="1775883"/>
            <a:chExt cx="2804784" cy="3161674"/>
          </a:xfrm>
        </p:grpSpPr>
        <p:sp>
          <p:nvSpPr>
            <p:cNvPr id="7" name="Retângulo: Cantos Arredondados 6">
              <a:extLst>
                <a:ext uri="{FF2B5EF4-FFF2-40B4-BE49-F238E27FC236}">
                  <a16:creationId xmlns:a16="http://schemas.microsoft.com/office/drawing/2014/main" id="{7913FAD7-B3DD-92AD-A6F9-2E4E2852CCB9}"/>
                </a:ext>
              </a:extLst>
            </p:cNvPr>
            <p:cNvSpPr/>
            <p:nvPr/>
          </p:nvSpPr>
          <p:spPr>
            <a:xfrm>
              <a:off x="2728383" y="1775883"/>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Documentos</a:t>
              </a:r>
              <a:endParaRPr lang="pt-BR">
                <a:cs typeface="Arial"/>
              </a:endParaRPr>
            </a:p>
          </p:txBody>
        </p:sp>
        <p:sp>
          <p:nvSpPr>
            <p:cNvPr id="8" name="Retângulo: Cantos Arredondados 7">
              <a:extLst>
                <a:ext uri="{FF2B5EF4-FFF2-40B4-BE49-F238E27FC236}">
                  <a16:creationId xmlns:a16="http://schemas.microsoft.com/office/drawing/2014/main" id="{B92E7FC9-7443-A09E-1DFB-F11395556E33}"/>
                </a:ext>
              </a:extLst>
            </p:cNvPr>
            <p:cNvSpPr/>
            <p:nvPr/>
          </p:nvSpPr>
          <p:spPr>
            <a:xfrm>
              <a:off x="2728382" y="2442632"/>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t>Wide-columns</a:t>
              </a:r>
              <a:endParaRPr lang="pt-BR"/>
            </a:p>
          </p:txBody>
        </p:sp>
        <p:sp>
          <p:nvSpPr>
            <p:cNvPr id="9" name="Retângulo: Cantos Arredondados 8">
              <a:extLst>
                <a:ext uri="{FF2B5EF4-FFF2-40B4-BE49-F238E27FC236}">
                  <a16:creationId xmlns:a16="http://schemas.microsoft.com/office/drawing/2014/main" id="{8B70B597-88D5-946D-174E-EDA3D186A89A}"/>
                </a:ext>
              </a:extLst>
            </p:cNvPr>
            <p:cNvSpPr/>
            <p:nvPr/>
          </p:nvSpPr>
          <p:spPr>
            <a:xfrm>
              <a:off x="2728383" y="3088216"/>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t>Key-</a:t>
              </a:r>
              <a:r>
                <a:rPr lang="pt-BR" err="1"/>
                <a:t>Value</a:t>
              </a:r>
            </a:p>
          </p:txBody>
        </p:sp>
        <p:sp>
          <p:nvSpPr>
            <p:cNvPr id="10" name="Retângulo: Cantos Arredondados 9">
              <a:extLst>
                <a:ext uri="{FF2B5EF4-FFF2-40B4-BE49-F238E27FC236}">
                  <a16:creationId xmlns:a16="http://schemas.microsoft.com/office/drawing/2014/main" id="{351BF968-7A90-016E-BD89-FC7F8069646E}"/>
                </a:ext>
              </a:extLst>
            </p:cNvPr>
            <p:cNvSpPr/>
            <p:nvPr/>
          </p:nvSpPr>
          <p:spPr>
            <a:xfrm>
              <a:off x="2728382" y="3723215"/>
              <a:ext cx="2275416" cy="5291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Grafos</a:t>
              </a:r>
            </a:p>
          </p:txBody>
        </p:sp>
        <p:sp>
          <p:nvSpPr>
            <p:cNvPr id="11" name="Retângulo: Cantos Arredondados 10">
              <a:extLst>
                <a:ext uri="{FF2B5EF4-FFF2-40B4-BE49-F238E27FC236}">
                  <a16:creationId xmlns:a16="http://schemas.microsoft.com/office/drawing/2014/main" id="{C22DF3CA-B585-E8DC-63C8-1998382E2106}"/>
                </a:ext>
              </a:extLst>
            </p:cNvPr>
            <p:cNvSpPr/>
            <p:nvPr/>
          </p:nvSpPr>
          <p:spPr>
            <a:xfrm>
              <a:off x="2696631" y="4358214"/>
              <a:ext cx="2275416" cy="529166"/>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b="1">
                  <a:cs typeface="Arial"/>
                </a:rPr>
                <a:t>Orientado à Objetos</a:t>
              </a:r>
            </a:p>
          </p:txBody>
        </p:sp>
        <p:sp>
          <p:nvSpPr>
            <p:cNvPr id="12" name="CaixaDeTexto 11">
              <a:extLst>
                <a:ext uri="{FF2B5EF4-FFF2-40B4-BE49-F238E27FC236}">
                  <a16:creationId xmlns:a16="http://schemas.microsoft.com/office/drawing/2014/main" id="{B8765A5A-8829-55DF-C366-0965CEFE4C0D}"/>
                </a:ext>
              </a:extLst>
            </p:cNvPr>
            <p:cNvSpPr txBox="1"/>
            <p:nvPr/>
          </p:nvSpPr>
          <p:spPr>
            <a:xfrm rot="16200000">
              <a:off x="903817" y="3119139"/>
              <a:ext cx="3113616"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err="1">
                  <a:latin typeface="Calibri"/>
                  <a:cs typeface="Calibri"/>
                </a:rPr>
                <a:t>SGBDs</a:t>
              </a:r>
              <a:r>
                <a:rPr lang="pt-BR" sz="2800">
                  <a:latin typeface="Calibri"/>
                  <a:cs typeface="Calibri"/>
                </a:rPr>
                <a:t> </a:t>
              </a:r>
              <a:r>
                <a:rPr lang="pt-BR" sz="2800" err="1">
                  <a:latin typeface="Calibri"/>
                  <a:cs typeface="Calibri"/>
                </a:rPr>
                <a:t>NoSQL</a:t>
              </a:r>
            </a:p>
          </p:txBody>
        </p:sp>
      </p:grpSp>
      <p:sp>
        <p:nvSpPr>
          <p:cNvPr id="4" name="Google Shape;168;p3">
            <a:extLst>
              <a:ext uri="{FF2B5EF4-FFF2-40B4-BE49-F238E27FC236}">
                <a16:creationId xmlns:a16="http://schemas.microsoft.com/office/drawing/2014/main" id="{A3F34E25-8734-75E1-37A5-CFC214B7420C}"/>
              </a:ext>
            </a:extLst>
          </p:cNvPr>
          <p:cNvSpPr txBox="1"/>
          <p:nvPr/>
        </p:nvSpPr>
        <p:spPr>
          <a:xfrm>
            <a:off x="3746515" y="1793027"/>
            <a:ext cx="4814144" cy="2796019"/>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err="1">
                <a:solidFill>
                  <a:srgbClr val="040A24"/>
                </a:solidFill>
                <a:latin typeface="Calibri"/>
                <a:ea typeface="Calibri"/>
                <a:cs typeface="Calibri"/>
              </a:rPr>
              <a:t>Orientado</a:t>
            </a:r>
            <a:r>
              <a:rPr lang="en-US" sz="2800" b="1">
                <a:solidFill>
                  <a:srgbClr val="040A24"/>
                </a:solidFill>
                <a:latin typeface="Calibri"/>
                <a:ea typeface="Calibri"/>
                <a:cs typeface="Calibri"/>
              </a:rPr>
              <a:t> à Objetos</a:t>
            </a:r>
          </a:p>
          <a:p>
            <a:pPr marL="76200" lvl="1" algn="just">
              <a:buSzPts val="1600"/>
            </a:pPr>
            <a:endParaRPr lang="en-US" sz="2800" b="1">
              <a:solidFill>
                <a:srgbClr val="040A24"/>
              </a:solidFill>
              <a:latin typeface="Calibri"/>
              <a:cs typeface="Calibri"/>
            </a:endParaRPr>
          </a:p>
          <a:p>
            <a:pPr marL="419100" lvl="1" indent="-342900">
              <a:buSzPts val="1600"/>
              <a:buChar char="•"/>
            </a:pPr>
            <a:r>
              <a:rPr lang="en-US" sz="2000">
                <a:solidFill>
                  <a:srgbClr val="040A24"/>
                </a:solidFill>
                <a:latin typeface="Calibri"/>
                <a:cs typeface="Calibri"/>
              </a:rPr>
              <a:t>2008 – open-source</a:t>
            </a:r>
          </a:p>
          <a:p>
            <a:pPr marL="419100" lvl="1" indent="-342900">
              <a:buSzPts val="1600"/>
              <a:buChar char="•"/>
            </a:pPr>
            <a:r>
              <a:rPr lang="en-US" sz="2000" err="1">
                <a:solidFill>
                  <a:srgbClr val="040A24"/>
                </a:solidFill>
                <a:latin typeface="Calibri"/>
                <a:cs typeface="Calibri"/>
              </a:rPr>
              <a:t>Escrito</a:t>
            </a:r>
            <a:r>
              <a:rPr lang="en-US" sz="2000">
                <a:solidFill>
                  <a:srgbClr val="040A24"/>
                </a:solidFill>
                <a:latin typeface="Calibri"/>
                <a:cs typeface="Calibri"/>
              </a:rPr>
              <a:t> </a:t>
            </a:r>
            <a:r>
              <a:rPr lang="en-US" sz="2000" err="1">
                <a:solidFill>
                  <a:srgbClr val="040A24"/>
                </a:solidFill>
                <a:latin typeface="Calibri"/>
                <a:cs typeface="Calibri"/>
              </a:rPr>
              <a:t>em</a:t>
            </a:r>
            <a:r>
              <a:rPr lang="en-US" sz="2000">
                <a:solidFill>
                  <a:srgbClr val="040A24"/>
                </a:solidFill>
                <a:latin typeface="Calibri"/>
                <a:cs typeface="Calibri"/>
              </a:rPr>
              <a:t> .NET e Java</a:t>
            </a:r>
            <a:endParaRPr lang="en-US"/>
          </a:p>
          <a:p>
            <a:pPr marL="419100" lvl="1" indent="-342900">
              <a:buSzPts val="1600"/>
              <a:buChar char="•"/>
            </a:pPr>
            <a:r>
              <a:rPr lang="en-US" sz="2000">
                <a:solidFill>
                  <a:srgbClr val="040A24"/>
                </a:solidFill>
                <a:latin typeface="Calibri"/>
                <a:cs typeface="Calibri"/>
              </a:rPr>
              <a:t>Cross-</a:t>
            </a:r>
            <a:r>
              <a:rPr lang="en-US" sz="2000" err="1">
                <a:solidFill>
                  <a:srgbClr val="040A24"/>
                </a:solidFill>
                <a:latin typeface="Calibri"/>
                <a:cs typeface="Calibri"/>
              </a:rPr>
              <a:t>plataform</a:t>
            </a:r>
            <a:endParaRPr lang="en-US" sz="2000">
              <a:solidFill>
                <a:srgbClr val="040A24"/>
              </a:solidFill>
              <a:latin typeface="Calibri"/>
              <a:cs typeface="Calibri"/>
            </a:endParaRPr>
          </a:p>
        </p:txBody>
      </p:sp>
      <p:pic>
        <p:nvPicPr>
          <p:cNvPr id="6" name="Imagem 13" descr="Uma imagem contendo Logotipo&#10;&#10;Descrição gerada automaticamente">
            <a:extLst>
              <a:ext uri="{FF2B5EF4-FFF2-40B4-BE49-F238E27FC236}">
                <a16:creationId xmlns:a16="http://schemas.microsoft.com/office/drawing/2014/main" id="{DEE670CD-98DB-332E-103B-8028A9F8C09E}"/>
              </a:ext>
            </a:extLst>
          </p:cNvPr>
          <p:cNvPicPr>
            <a:picLocks noChangeAspect="1"/>
          </p:cNvPicPr>
          <p:nvPr/>
        </p:nvPicPr>
        <p:blipFill>
          <a:blip r:embed="rId2"/>
          <a:stretch>
            <a:fillRect/>
          </a:stretch>
        </p:blipFill>
        <p:spPr>
          <a:xfrm>
            <a:off x="5473281" y="995632"/>
            <a:ext cx="2381250" cy="952500"/>
          </a:xfrm>
          <a:prstGeom prst="rect">
            <a:avLst/>
          </a:prstGeom>
        </p:spPr>
      </p:pic>
      <p:pic>
        <p:nvPicPr>
          <p:cNvPr id="2" name="Imagem 13" descr="Interface gráfica do usuário, Texto, Aplicativo, chat ou mensagem de texto, Site&#10;&#10;Descrição gerada automaticamente">
            <a:extLst>
              <a:ext uri="{FF2B5EF4-FFF2-40B4-BE49-F238E27FC236}">
                <a16:creationId xmlns:a16="http://schemas.microsoft.com/office/drawing/2014/main" id="{C93EEB26-5EAF-0FC6-22A0-E28D28DA740F}"/>
              </a:ext>
            </a:extLst>
          </p:cNvPr>
          <p:cNvPicPr>
            <a:picLocks noChangeAspect="1"/>
          </p:cNvPicPr>
          <p:nvPr/>
        </p:nvPicPr>
        <p:blipFill>
          <a:blip r:embed="rId3"/>
          <a:stretch>
            <a:fillRect/>
          </a:stretch>
        </p:blipFill>
        <p:spPr>
          <a:xfrm>
            <a:off x="4967817" y="4194074"/>
            <a:ext cx="3484033" cy="745269"/>
          </a:xfrm>
          <a:prstGeom prst="rect">
            <a:avLst/>
          </a:prstGeom>
        </p:spPr>
      </p:pic>
    </p:spTree>
    <p:extLst>
      <p:ext uri="{BB962C8B-B14F-4D97-AF65-F5344CB8AC3E}">
        <p14:creationId xmlns:p14="http://schemas.microsoft.com/office/powerpoint/2010/main" val="179491910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DB &amp; Cloud</a:t>
            </a:r>
          </a:p>
        </p:txBody>
      </p:sp>
      <p:pic>
        <p:nvPicPr>
          <p:cNvPr id="6" name="Imagem 9" descr="Logotipo, nome da empresa&#10;&#10;Descrição gerada automaticamente">
            <a:extLst>
              <a:ext uri="{FF2B5EF4-FFF2-40B4-BE49-F238E27FC236}">
                <a16:creationId xmlns:a16="http://schemas.microsoft.com/office/drawing/2014/main" id="{6D517AFB-4658-4EA8-4561-1936283CF5A0}"/>
              </a:ext>
            </a:extLst>
          </p:cNvPr>
          <p:cNvPicPr>
            <a:picLocks noChangeAspect="1"/>
          </p:cNvPicPr>
          <p:nvPr/>
        </p:nvPicPr>
        <p:blipFill>
          <a:blip r:embed="rId2"/>
          <a:stretch>
            <a:fillRect/>
          </a:stretch>
        </p:blipFill>
        <p:spPr>
          <a:xfrm>
            <a:off x="4235570" y="280537"/>
            <a:ext cx="3584275" cy="1336735"/>
          </a:xfrm>
          <a:prstGeom prst="rect">
            <a:avLst/>
          </a:prstGeom>
        </p:spPr>
      </p:pic>
      <p:pic>
        <p:nvPicPr>
          <p:cNvPr id="10" name="Imagem 20" descr="Logotipo, nome da empresa&#10;&#10;Descrição gerada automaticamente">
            <a:extLst>
              <a:ext uri="{FF2B5EF4-FFF2-40B4-BE49-F238E27FC236}">
                <a16:creationId xmlns:a16="http://schemas.microsoft.com/office/drawing/2014/main" id="{A26B7A39-FA82-CEBB-DDE0-F2DE9728F7D3}"/>
              </a:ext>
            </a:extLst>
          </p:cNvPr>
          <p:cNvPicPr>
            <a:picLocks noChangeAspect="1"/>
          </p:cNvPicPr>
          <p:nvPr/>
        </p:nvPicPr>
        <p:blipFill>
          <a:blip r:embed="rId3"/>
          <a:stretch>
            <a:fillRect/>
          </a:stretch>
        </p:blipFill>
        <p:spPr>
          <a:xfrm>
            <a:off x="386032" y="1680968"/>
            <a:ext cx="1761946" cy="897353"/>
          </a:xfrm>
          <a:prstGeom prst="rect">
            <a:avLst/>
          </a:prstGeom>
        </p:spPr>
      </p:pic>
      <p:pic>
        <p:nvPicPr>
          <p:cNvPr id="21" name="Imagem 21" descr="Logotipo, nome da empresa&#10;&#10;Descrição gerada automaticamente">
            <a:extLst>
              <a:ext uri="{FF2B5EF4-FFF2-40B4-BE49-F238E27FC236}">
                <a16:creationId xmlns:a16="http://schemas.microsoft.com/office/drawing/2014/main" id="{240E37D8-5DAF-60B3-A3C7-49AC5DD81420}"/>
              </a:ext>
            </a:extLst>
          </p:cNvPr>
          <p:cNvPicPr>
            <a:picLocks noChangeAspect="1"/>
          </p:cNvPicPr>
          <p:nvPr/>
        </p:nvPicPr>
        <p:blipFill>
          <a:blip r:embed="rId4"/>
          <a:stretch>
            <a:fillRect/>
          </a:stretch>
        </p:blipFill>
        <p:spPr>
          <a:xfrm>
            <a:off x="2747514" y="1684415"/>
            <a:ext cx="2570672" cy="976729"/>
          </a:xfrm>
          <a:prstGeom prst="rect">
            <a:avLst/>
          </a:prstGeom>
        </p:spPr>
      </p:pic>
      <p:pic>
        <p:nvPicPr>
          <p:cNvPr id="22" name="Imagem 22" descr="Uma imagem contendo Ícone&#10;&#10;Descrição gerada automaticamente">
            <a:extLst>
              <a:ext uri="{FF2B5EF4-FFF2-40B4-BE49-F238E27FC236}">
                <a16:creationId xmlns:a16="http://schemas.microsoft.com/office/drawing/2014/main" id="{7F80AE5A-84CF-F0F1-8F16-00CB0A1B2BCF}"/>
              </a:ext>
            </a:extLst>
          </p:cNvPr>
          <p:cNvPicPr>
            <a:picLocks noChangeAspect="1"/>
          </p:cNvPicPr>
          <p:nvPr/>
        </p:nvPicPr>
        <p:blipFill>
          <a:blip r:embed="rId5"/>
          <a:stretch>
            <a:fillRect/>
          </a:stretch>
        </p:blipFill>
        <p:spPr>
          <a:xfrm>
            <a:off x="5669711" y="1679212"/>
            <a:ext cx="1956040" cy="1030266"/>
          </a:xfrm>
          <a:prstGeom prst="rect">
            <a:avLst/>
          </a:prstGeom>
        </p:spPr>
      </p:pic>
      <p:pic>
        <p:nvPicPr>
          <p:cNvPr id="23" name="Imagem 23" descr="Logotipo, nome da empresa&#10;&#10;Descrição gerada automaticamente">
            <a:extLst>
              <a:ext uri="{FF2B5EF4-FFF2-40B4-BE49-F238E27FC236}">
                <a16:creationId xmlns:a16="http://schemas.microsoft.com/office/drawing/2014/main" id="{F9C818A4-5BAF-F94B-B43F-5CB92D24C7CC}"/>
              </a:ext>
            </a:extLst>
          </p:cNvPr>
          <p:cNvPicPr>
            <a:picLocks noChangeAspect="1"/>
          </p:cNvPicPr>
          <p:nvPr/>
        </p:nvPicPr>
        <p:blipFill rotWithShape="1">
          <a:blip r:embed="rId6"/>
          <a:srcRect t="67337" r="1005" b="11558"/>
          <a:stretch/>
        </p:blipFill>
        <p:spPr>
          <a:xfrm>
            <a:off x="2691711" y="3947935"/>
            <a:ext cx="2121577" cy="452327"/>
          </a:xfrm>
          <a:prstGeom prst="rect">
            <a:avLst/>
          </a:prstGeom>
        </p:spPr>
      </p:pic>
      <p:pic>
        <p:nvPicPr>
          <p:cNvPr id="24" name="Imagem 24" descr="Ícone&#10;&#10;Descrição gerada automaticamente">
            <a:extLst>
              <a:ext uri="{FF2B5EF4-FFF2-40B4-BE49-F238E27FC236}">
                <a16:creationId xmlns:a16="http://schemas.microsoft.com/office/drawing/2014/main" id="{95F9BB50-70FB-8399-1563-257491BC3A77}"/>
              </a:ext>
            </a:extLst>
          </p:cNvPr>
          <p:cNvPicPr>
            <a:picLocks noChangeAspect="1"/>
          </p:cNvPicPr>
          <p:nvPr/>
        </p:nvPicPr>
        <p:blipFill>
          <a:blip r:embed="rId7"/>
          <a:stretch>
            <a:fillRect/>
          </a:stretch>
        </p:blipFill>
        <p:spPr>
          <a:xfrm>
            <a:off x="4936466" y="3458330"/>
            <a:ext cx="2743200" cy="1440180"/>
          </a:xfrm>
          <a:prstGeom prst="rect">
            <a:avLst/>
          </a:prstGeom>
        </p:spPr>
      </p:pic>
      <p:pic>
        <p:nvPicPr>
          <p:cNvPr id="25" name="Imagem 25" descr="Ícone&#10;&#10;Descrição gerada automaticamente">
            <a:extLst>
              <a:ext uri="{FF2B5EF4-FFF2-40B4-BE49-F238E27FC236}">
                <a16:creationId xmlns:a16="http://schemas.microsoft.com/office/drawing/2014/main" id="{A9BECBD3-EB1E-79C4-75C5-8074FA641B16}"/>
              </a:ext>
            </a:extLst>
          </p:cNvPr>
          <p:cNvPicPr>
            <a:picLocks noChangeAspect="1"/>
          </p:cNvPicPr>
          <p:nvPr/>
        </p:nvPicPr>
        <p:blipFill>
          <a:blip r:embed="rId8"/>
          <a:stretch>
            <a:fillRect/>
          </a:stretch>
        </p:blipFill>
        <p:spPr>
          <a:xfrm>
            <a:off x="934079" y="3063726"/>
            <a:ext cx="1765720" cy="1765720"/>
          </a:xfrm>
          <a:prstGeom prst="rect">
            <a:avLst/>
          </a:prstGeom>
        </p:spPr>
      </p:pic>
    </p:spTree>
    <p:extLst>
      <p:ext uri="{BB962C8B-B14F-4D97-AF65-F5344CB8AC3E}">
        <p14:creationId xmlns:p14="http://schemas.microsoft.com/office/powerpoint/2010/main" val="304793673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grpSp>
        <p:nvGrpSpPr>
          <p:cNvPr id="18" name="Agrupar 17">
            <a:extLst>
              <a:ext uri="{FF2B5EF4-FFF2-40B4-BE49-F238E27FC236}">
                <a16:creationId xmlns:a16="http://schemas.microsoft.com/office/drawing/2014/main" id="{E92C10A5-0018-EBB2-AB08-23247FD175BC}"/>
              </a:ext>
            </a:extLst>
          </p:cNvPr>
          <p:cNvGrpSpPr/>
          <p:nvPr/>
        </p:nvGrpSpPr>
        <p:grpSpPr>
          <a:xfrm>
            <a:off x="1451503" y="1713971"/>
            <a:ext cx="1380597" cy="1160992"/>
            <a:chOff x="7357004" y="3587221"/>
            <a:chExt cx="1380597" cy="1160992"/>
          </a:xfrm>
        </p:grpSpPr>
        <p:pic>
          <p:nvPicPr>
            <p:cNvPr id="9" name="Imagem 9">
              <a:extLst>
                <a:ext uri="{FF2B5EF4-FFF2-40B4-BE49-F238E27FC236}">
                  <a16:creationId xmlns:a16="http://schemas.microsoft.com/office/drawing/2014/main" id="{B2F278DB-7B56-58DE-FCAE-2E3EB52CA3A7}"/>
                </a:ext>
              </a:extLst>
            </p:cNvPr>
            <p:cNvPicPr>
              <a:picLocks noChangeAspect="1"/>
            </p:cNvPicPr>
            <p:nvPr/>
          </p:nvPicPr>
          <p:blipFill>
            <a:blip r:embed="rId2"/>
            <a:stretch>
              <a:fillRect/>
            </a:stretch>
          </p:blipFill>
          <p:spPr>
            <a:xfrm>
              <a:off x="7412567" y="4067704"/>
              <a:ext cx="1325034" cy="680509"/>
            </a:xfrm>
            <a:prstGeom prst="rect">
              <a:avLst/>
            </a:prstGeom>
          </p:spPr>
        </p:pic>
        <p:pic>
          <p:nvPicPr>
            <p:cNvPr id="11" name="Imagem 11">
              <a:extLst>
                <a:ext uri="{FF2B5EF4-FFF2-40B4-BE49-F238E27FC236}">
                  <a16:creationId xmlns:a16="http://schemas.microsoft.com/office/drawing/2014/main" id="{1014810A-736E-FA51-4B0C-681D265B4695}"/>
                </a:ext>
              </a:extLst>
            </p:cNvPr>
            <p:cNvPicPr>
              <a:picLocks noChangeAspect="1"/>
            </p:cNvPicPr>
            <p:nvPr/>
          </p:nvPicPr>
          <p:blipFill>
            <a:blip r:embed="rId3"/>
            <a:stretch>
              <a:fillRect/>
            </a:stretch>
          </p:blipFill>
          <p:spPr>
            <a:xfrm>
              <a:off x="7357004" y="3587221"/>
              <a:ext cx="981075" cy="826559"/>
            </a:xfrm>
            <a:prstGeom prst="rect">
              <a:avLst/>
            </a:prstGeom>
          </p:spPr>
        </p:pic>
      </p:grpSp>
      <p:grpSp>
        <p:nvGrpSpPr>
          <p:cNvPr id="20" name="Agrupar 19">
            <a:extLst>
              <a:ext uri="{FF2B5EF4-FFF2-40B4-BE49-F238E27FC236}">
                <a16:creationId xmlns:a16="http://schemas.microsoft.com/office/drawing/2014/main" id="{E9DE851F-99C5-1C6F-0896-EA5B0F32A458}"/>
              </a:ext>
            </a:extLst>
          </p:cNvPr>
          <p:cNvGrpSpPr/>
          <p:nvPr/>
        </p:nvGrpSpPr>
        <p:grpSpPr>
          <a:xfrm>
            <a:off x="4163484" y="321203"/>
            <a:ext cx="2565929" cy="1606552"/>
            <a:chOff x="6375401" y="225953"/>
            <a:chExt cx="2565929" cy="1606552"/>
          </a:xfrm>
        </p:grpSpPr>
        <p:pic>
          <p:nvPicPr>
            <p:cNvPr id="8" name="Imagem 10">
              <a:extLst>
                <a:ext uri="{FF2B5EF4-FFF2-40B4-BE49-F238E27FC236}">
                  <a16:creationId xmlns:a16="http://schemas.microsoft.com/office/drawing/2014/main" id="{B63E924C-D864-396A-FE05-781BDFE90C4F}"/>
                </a:ext>
              </a:extLst>
            </p:cNvPr>
            <p:cNvPicPr>
              <a:picLocks noChangeAspect="1"/>
            </p:cNvPicPr>
            <p:nvPr/>
          </p:nvPicPr>
          <p:blipFill>
            <a:blip r:embed="rId4"/>
            <a:stretch>
              <a:fillRect/>
            </a:stretch>
          </p:blipFill>
          <p:spPr>
            <a:xfrm>
              <a:off x="7738005" y="601134"/>
              <a:ext cx="1203325" cy="808567"/>
            </a:xfrm>
            <a:prstGeom prst="rect">
              <a:avLst/>
            </a:prstGeom>
          </p:spPr>
        </p:pic>
        <p:pic>
          <p:nvPicPr>
            <p:cNvPr id="12" name="Imagem 9" descr="Logotipo&#10;&#10;Descrição gerada automaticamente">
              <a:extLst>
                <a:ext uri="{FF2B5EF4-FFF2-40B4-BE49-F238E27FC236}">
                  <a16:creationId xmlns:a16="http://schemas.microsoft.com/office/drawing/2014/main" id="{0B47F8BB-9D7F-53FA-9643-9369BA0EBD98}"/>
                </a:ext>
              </a:extLst>
            </p:cNvPr>
            <p:cNvPicPr>
              <a:picLocks noChangeAspect="1"/>
            </p:cNvPicPr>
            <p:nvPr/>
          </p:nvPicPr>
          <p:blipFill>
            <a:blip r:embed="rId2"/>
            <a:stretch>
              <a:fillRect/>
            </a:stretch>
          </p:blipFill>
          <p:spPr>
            <a:xfrm>
              <a:off x="6375401" y="225953"/>
              <a:ext cx="1325034" cy="680509"/>
            </a:xfrm>
            <a:prstGeom prst="rect">
              <a:avLst/>
            </a:prstGeom>
          </p:spPr>
        </p:pic>
        <p:pic>
          <p:nvPicPr>
            <p:cNvPr id="2" name="Imagem 13" descr="Ícone&#10;&#10;Descrição gerada automaticamente">
              <a:extLst>
                <a:ext uri="{FF2B5EF4-FFF2-40B4-BE49-F238E27FC236}">
                  <a16:creationId xmlns:a16="http://schemas.microsoft.com/office/drawing/2014/main" id="{6EB56716-CBFA-BFDF-564D-FCDD742146B1}"/>
                </a:ext>
              </a:extLst>
            </p:cNvPr>
            <p:cNvPicPr>
              <a:picLocks noChangeAspect="1"/>
            </p:cNvPicPr>
            <p:nvPr/>
          </p:nvPicPr>
          <p:blipFill>
            <a:blip r:embed="rId5"/>
            <a:stretch>
              <a:fillRect/>
            </a:stretch>
          </p:blipFill>
          <p:spPr>
            <a:xfrm>
              <a:off x="6866997" y="1003830"/>
              <a:ext cx="818092" cy="828675"/>
            </a:xfrm>
            <a:prstGeom prst="rect">
              <a:avLst/>
            </a:prstGeom>
          </p:spPr>
        </p:pic>
      </p:grpSp>
      <p:grpSp>
        <p:nvGrpSpPr>
          <p:cNvPr id="17" name="Agrupar 16">
            <a:extLst>
              <a:ext uri="{FF2B5EF4-FFF2-40B4-BE49-F238E27FC236}">
                <a16:creationId xmlns:a16="http://schemas.microsoft.com/office/drawing/2014/main" id="{24BE819D-5E80-4847-5D75-F4B8B1007900}"/>
              </a:ext>
            </a:extLst>
          </p:cNvPr>
          <p:cNvGrpSpPr/>
          <p:nvPr/>
        </p:nvGrpSpPr>
        <p:grpSpPr>
          <a:xfrm>
            <a:off x="3200402" y="2486529"/>
            <a:ext cx="3452283" cy="1912435"/>
            <a:chOff x="2882901" y="1936194"/>
            <a:chExt cx="3452283" cy="1912435"/>
          </a:xfrm>
        </p:grpSpPr>
        <p:pic>
          <p:nvPicPr>
            <p:cNvPr id="16" name="Imagem 9" descr="Logotipo&#10;&#10;Descrição gerada automaticamente">
              <a:extLst>
                <a:ext uri="{FF2B5EF4-FFF2-40B4-BE49-F238E27FC236}">
                  <a16:creationId xmlns:a16="http://schemas.microsoft.com/office/drawing/2014/main" id="{175273EF-E7F8-5A85-835D-E3D68DDA9968}"/>
                </a:ext>
              </a:extLst>
            </p:cNvPr>
            <p:cNvPicPr>
              <a:picLocks noChangeAspect="1"/>
            </p:cNvPicPr>
            <p:nvPr/>
          </p:nvPicPr>
          <p:blipFill>
            <a:blip r:embed="rId2"/>
            <a:stretch>
              <a:fillRect/>
            </a:stretch>
          </p:blipFill>
          <p:spPr>
            <a:xfrm>
              <a:off x="5010150" y="3168120"/>
              <a:ext cx="1325034" cy="680509"/>
            </a:xfrm>
            <a:prstGeom prst="rect">
              <a:avLst/>
            </a:prstGeom>
          </p:spPr>
        </p:pic>
        <p:pic>
          <p:nvPicPr>
            <p:cNvPr id="4" name="Imagem 9" descr="Logotipo&#10;&#10;Descrição gerada automaticamente">
              <a:extLst>
                <a:ext uri="{FF2B5EF4-FFF2-40B4-BE49-F238E27FC236}">
                  <a16:creationId xmlns:a16="http://schemas.microsoft.com/office/drawing/2014/main" id="{448E91B8-A44D-3FE0-3623-58568FAC374B}"/>
                </a:ext>
              </a:extLst>
            </p:cNvPr>
            <p:cNvPicPr>
              <a:picLocks noChangeAspect="1"/>
            </p:cNvPicPr>
            <p:nvPr/>
          </p:nvPicPr>
          <p:blipFill>
            <a:blip r:embed="rId6"/>
            <a:stretch>
              <a:fillRect/>
            </a:stretch>
          </p:blipFill>
          <p:spPr>
            <a:xfrm>
              <a:off x="3316816" y="2835721"/>
              <a:ext cx="2415117" cy="657391"/>
            </a:xfrm>
            <a:prstGeom prst="rect">
              <a:avLst/>
            </a:prstGeom>
          </p:spPr>
        </p:pic>
        <p:pic>
          <p:nvPicPr>
            <p:cNvPr id="13" name="Imagem 14" descr="Texto&#10;&#10;Descrição gerada automaticamente">
              <a:extLst>
                <a:ext uri="{FF2B5EF4-FFF2-40B4-BE49-F238E27FC236}">
                  <a16:creationId xmlns:a16="http://schemas.microsoft.com/office/drawing/2014/main" id="{7DA99AEA-D045-BE59-42FC-34D4A623458A}"/>
                </a:ext>
              </a:extLst>
            </p:cNvPr>
            <p:cNvPicPr>
              <a:picLocks noChangeAspect="1"/>
            </p:cNvPicPr>
            <p:nvPr/>
          </p:nvPicPr>
          <p:blipFill rotWithShape="1">
            <a:blip r:embed="rId7"/>
            <a:srcRect l="14672" t="9901" r="12355" b="16780"/>
            <a:stretch/>
          </p:blipFill>
          <p:spPr>
            <a:xfrm>
              <a:off x="2882901" y="1936194"/>
              <a:ext cx="2001796" cy="776778"/>
            </a:xfrm>
            <a:prstGeom prst="rect">
              <a:avLst/>
            </a:prstGeom>
          </p:spPr>
        </p:pic>
      </p:grpSp>
      <p:grpSp>
        <p:nvGrpSpPr>
          <p:cNvPr id="19" name="Agrupar 18">
            <a:extLst>
              <a:ext uri="{FF2B5EF4-FFF2-40B4-BE49-F238E27FC236}">
                <a16:creationId xmlns:a16="http://schemas.microsoft.com/office/drawing/2014/main" id="{680EA9DC-E7CE-16A3-070C-B91773B3283D}"/>
              </a:ext>
            </a:extLst>
          </p:cNvPr>
          <p:cNvGrpSpPr/>
          <p:nvPr/>
        </p:nvGrpSpPr>
        <p:grpSpPr>
          <a:xfrm>
            <a:off x="453497" y="3299882"/>
            <a:ext cx="2352675" cy="1750484"/>
            <a:chOff x="241829" y="3331633"/>
            <a:chExt cx="2352675" cy="1750484"/>
          </a:xfrm>
        </p:grpSpPr>
        <p:pic>
          <p:nvPicPr>
            <p:cNvPr id="7" name="Imagem 7">
              <a:extLst>
                <a:ext uri="{FF2B5EF4-FFF2-40B4-BE49-F238E27FC236}">
                  <a16:creationId xmlns:a16="http://schemas.microsoft.com/office/drawing/2014/main" id="{F3C67C40-11F1-636A-437D-9B92C624D741}"/>
                </a:ext>
              </a:extLst>
            </p:cNvPr>
            <p:cNvPicPr>
              <a:picLocks noChangeAspect="1"/>
            </p:cNvPicPr>
            <p:nvPr/>
          </p:nvPicPr>
          <p:blipFill>
            <a:blip r:embed="rId8"/>
            <a:stretch>
              <a:fillRect/>
            </a:stretch>
          </p:blipFill>
          <p:spPr>
            <a:xfrm>
              <a:off x="241829" y="4167717"/>
              <a:ext cx="2352675" cy="914400"/>
            </a:xfrm>
            <a:prstGeom prst="rect">
              <a:avLst/>
            </a:prstGeom>
          </p:spPr>
        </p:pic>
        <p:pic>
          <p:nvPicPr>
            <p:cNvPr id="14" name="Imagem 10">
              <a:extLst>
                <a:ext uri="{FF2B5EF4-FFF2-40B4-BE49-F238E27FC236}">
                  <a16:creationId xmlns:a16="http://schemas.microsoft.com/office/drawing/2014/main" id="{9CE8BEDB-C1A5-7386-2127-6404C681181E}"/>
                </a:ext>
              </a:extLst>
            </p:cNvPr>
            <p:cNvPicPr>
              <a:picLocks noChangeAspect="1"/>
            </p:cNvPicPr>
            <p:nvPr/>
          </p:nvPicPr>
          <p:blipFill>
            <a:blip r:embed="rId4"/>
            <a:stretch>
              <a:fillRect/>
            </a:stretch>
          </p:blipFill>
          <p:spPr>
            <a:xfrm>
              <a:off x="245005" y="3331633"/>
              <a:ext cx="1203325" cy="808567"/>
            </a:xfrm>
            <a:prstGeom prst="rect">
              <a:avLst/>
            </a:prstGeom>
          </p:spPr>
        </p:pic>
        <p:pic>
          <p:nvPicPr>
            <p:cNvPr id="15" name="Imagem 15" descr="Ícone&#10;&#10;Descrição gerada automaticamente">
              <a:extLst>
                <a:ext uri="{FF2B5EF4-FFF2-40B4-BE49-F238E27FC236}">
                  <a16:creationId xmlns:a16="http://schemas.microsoft.com/office/drawing/2014/main" id="{B190839E-BB45-1617-5D61-B774683E906D}"/>
                </a:ext>
              </a:extLst>
            </p:cNvPr>
            <p:cNvPicPr>
              <a:picLocks noChangeAspect="1"/>
            </p:cNvPicPr>
            <p:nvPr/>
          </p:nvPicPr>
          <p:blipFill>
            <a:blip r:embed="rId9"/>
            <a:stretch>
              <a:fillRect/>
            </a:stretch>
          </p:blipFill>
          <p:spPr>
            <a:xfrm>
              <a:off x="1527175" y="3379258"/>
              <a:ext cx="819150" cy="819150"/>
            </a:xfrm>
            <a:prstGeom prst="rect">
              <a:avLst/>
            </a:prstGeom>
          </p:spPr>
        </p:pic>
      </p:grpSp>
      <p:grpSp>
        <p:nvGrpSpPr>
          <p:cNvPr id="31" name="Agrupar 30">
            <a:extLst>
              <a:ext uri="{FF2B5EF4-FFF2-40B4-BE49-F238E27FC236}">
                <a16:creationId xmlns:a16="http://schemas.microsoft.com/office/drawing/2014/main" id="{1E21FADB-E150-DBF2-297E-ECFA68829B1B}"/>
              </a:ext>
            </a:extLst>
          </p:cNvPr>
          <p:cNvGrpSpPr/>
          <p:nvPr/>
        </p:nvGrpSpPr>
        <p:grpSpPr>
          <a:xfrm>
            <a:off x="6910916" y="1481667"/>
            <a:ext cx="2038349" cy="2919709"/>
            <a:chOff x="6932083" y="1799167"/>
            <a:chExt cx="2038349" cy="2919709"/>
          </a:xfrm>
        </p:grpSpPr>
        <p:pic>
          <p:nvPicPr>
            <p:cNvPr id="28" name="Imagem 28">
              <a:extLst>
                <a:ext uri="{FF2B5EF4-FFF2-40B4-BE49-F238E27FC236}">
                  <a16:creationId xmlns:a16="http://schemas.microsoft.com/office/drawing/2014/main" id="{D97261F7-11B2-D7C4-3684-6123D4FDD490}"/>
                </a:ext>
              </a:extLst>
            </p:cNvPr>
            <p:cNvPicPr>
              <a:picLocks noChangeAspect="1"/>
            </p:cNvPicPr>
            <p:nvPr/>
          </p:nvPicPr>
          <p:blipFill>
            <a:blip r:embed="rId10"/>
            <a:stretch>
              <a:fillRect/>
            </a:stretch>
          </p:blipFill>
          <p:spPr>
            <a:xfrm>
              <a:off x="7031566" y="3684293"/>
              <a:ext cx="1938866" cy="1034583"/>
            </a:xfrm>
            <a:prstGeom prst="rect">
              <a:avLst/>
            </a:prstGeom>
          </p:spPr>
        </p:pic>
        <p:pic>
          <p:nvPicPr>
            <p:cNvPr id="27" name="Imagem 27" descr="Ícone&#10;&#10;Descrição gerada automaticamente">
              <a:extLst>
                <a:ext uri="{FF2B5EF4-FFF2-40B4-BE49-F238E27FC236}">
                  <a16:creationId xmlns:a16="http://schemas.microsoft.com/office/drawing/2014/main" id="{76C6BC49-F221-943E-69ED-2D967B3EC852}"/>
                </a:ext>
              </a:extLst>
            </p:cNvPr>
            <p:cNvPicPr>
              <a:picLocks noChangeAspect="1"/>
            </p:cNvPicPr>
            <p:nvPr/>
          </p:nvPicPr>
          <p:blipFill>
            <a:blip r:embed="rId11"/>
            <a:stretch>
              <a:fillRect/>
            </a:stretch>
          </p:blipFill>
          <p:spPr>
            <a:xfrm>
              <a:off x="7645400" y="2777066"/>
              <a:ext cx="774701" cy="774701"/>
            </a:xfrm>
            <a:prstGeom prst="rect">
              <a:avLst/>
            </a:prstGeom>
          </p:spPr>
        </p:pic>
        <p:pic>
          <p:nvPicPr>
            <p:cNvPr id="30" name="Imagem 14" descr="Texto&#10;&#10;Descrição gerada automaticamente">
              <a:extLst>
                <a:ext uri="{FF2B5EF4-FFF2-40B4-BE49-F238E27FC236}">
                  <a16:creationId xmlns:a16="http://schemas.microsoft.com/office/drawing/2014/main" id="{A7641240-6B02-DA92-7A40-DF9FB6DDD8B3}"/>
                </a:ext>
              </a:extLst>
            </p:cNvPr>
            <p:cNvPicPr>
              <a:picLocks noChangeAspect="1"/>
            </p:cNvPicPr>
            <p:nvPr/>
          </p:nvPicPr>
          <p:blipFill rotWithShape="1">
            <a:blip r:embed="rId7"/>
            <a:srcRect l="14672" t="9901" r="12355" b="16780"/>
            <a:stretch/>
          </p:blipFill>
          <p:spPr>
            <a:xfrm>
              <a:off x="6932083" y="1799167"/>
              <a:ext cx="2001796" cy="776778"/>
            </a:xfrm>
            <a:prstGeom prst="rect">
              <a:avLst/>
            </a:prstGeom>
          </p:spPr>
        </p:pic>
      </p:grpSp>
    </p:spTree>
    <p:extLst>
      <p:ext uri="{BB962C8B-B14F-4D97-AF65-F5344CB8AC3E}">
        <p14:creationId xmlns:p14="http://schemas.microsoft.com/office/powerpoint/2010/main" val="30271530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Agrupar 8">
            <a:extLst>
              <a:ext uri="{FF2B5EF4-FFF2-40B4-BE49-F238E27FC236}">
                <a16:creationId xmlns:a16="http://schemas.microsoft.com/office/drawing/2014/main" id="{4CAF3A25-A52A-B8F0-C25B-E87A49B97787}"/>
              </a:ext>
            </a:extLst>
          </p:cNvPr>
          <p:cNvGrpSpPr/>
          <p:nvPr/>
        </p:nvGrpSpPr>
        <p:grpSpPr>
          <a:xfrm>
            <a:off x="4682066" y="2435881"/>
            <a:ext cx="4235449" cy="2613629"/>
            <a:chOff x="4682066" y="2435881"/>
            <a:chExt cx="4235449" cy="2613629"/>
          </a:xfrm>
        </p:grpSpPr>
        <p:pic>
          <p:nvPicPr>
            <p:cNvPr id="7" name="Imagem 7" descr="Diagrama&#10;&#10;Descrição gerada automaticamente">
              <a:extLst>
                <a:ext uri="{FF2B5EF4-FFF2-40B4-BE49-F238E27FC236}">
                  <a16:creationId xmlns:a16="http://schemas.microsoft.com/office/drawing/2014/main" id="{3F3B0F91-36FD-1D30-86DF-66A77EA00AB1}"/>
                </a:ext>
              </a:extLst>
            </p:cNvPr>
            <p:cNvPicPr>
              <a:picLocks noChangeAspect="1"/>
            </p:cNvPicPr>
            <p:nvPr/>
          </p:nvPicPr>
          <p:blipFill>
            <a:blip r:embed="rId2"/>
            <a:stretch>
              <a:fillRect/>
            </a:stretch>
          </p:blipFill>
          <p:spPr>
            <a:xfrm>
              <a:off x="4682066" y="2435881"/>
              <a:ext cx="4235449" cy="2377820"/>
            </a:xfrm>
            <a:prstGeom prst="rect">
              <a:avLst/>
            </a:prstGeom>
          </p:spPr>
        </p:pic>
        <p:sp>
          <p:nvSpPr>
            <p:cNvPr id="8" name="CaixaDeTexto 7">
              <a:extLst>
                <a:ext uri="{FF2B5EF4-FFF2-40B4-BE49-F238E27FC236}">
                  <a16:creationId xmlns:a16="http://schemas.microsoft.com/office/drawing/2014/main" id="{0EC63203-1AC8-301A-99C9-545775B94AB0}"/>
                </a:ext>
              </a:extLst>
            </p:cNvPr>
            <p:cNvSpPr txBox="1"/>
            <p:nvPr/>
          </p:nvSpPr>
          <p:spPr>
            <a:xfrm>
              <a:off x="5496984" y="4787900"/>
              <a:ext cx="2796116"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100">
                  <a:latin typeface="Calibri"/>
                  <a:cs typeface="Calibri"/>
                </a:rPr>
                <a:t>Fonte: https://networkdatascience.ceu.edu/</a:t>
              </a:r>
            </a:p>
          </p:txBody>
        </p:sp>
      </p:grpSp>
      <p:pic>
        <p:nvPicPr>
          <p:cNvPr id="6" name="Imagem 6" descr="Ícone&#10;&#10;Descrição gerada automaticamente">
            <a:extLst>
              <a:ext uri="{FF2B5EF4-FFF2-40B4-BE49-F238E27FC236}">
                <a16:creationId xmlns:a16="http://schemas.microsoft.com/office/drawing/2014/main" id="{3B58027B-FC57-3207-A9B5-D300D5185981}"/>
              </a:ext>
            </a:extLst>
          </p:cNvPr>
          <p:cNvPicPr>
            <a:picLocks noChangeAspect="1"/>
          </p:cNvPicPr>
          <p:nvPr/>
        </p:nvPicPr>
        <p:blipFill>
          <a:blip r:embed="rId3"/>
          <a:stretch>
            <a:fillRect/>
          </a:stretch>
        </p:blipFill>
        <p:spPr>
          <a:xfrm rot="780000">
            <a:off x="3213631" y="1280584"/>
            <a:ext cx="2155825" cy="212725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118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Mundo Real</a:t>
            </a:r>
          </a:p>
        </p:txBody>
      </p:sp>
      <p:pic>
        <p:nvPicPr>
          <p:cNvPr id="2" name="Imagem 3" descr="Diagrama, Ícone&#10;&#10;Descrição gerada automaticamente">
            <a:extLst>
              <a:ext uri="{FF2B5EF4-FFF2-40B4-BE49-F238E27FC236}">
                <a16:creationId xmlns:a16="http://schemas.microsoft.com/office/drawing/2014/main" id="{DA86C42D-DD37-82E5-950D-22BD07749675}"/>
              </a:ext>
            </a:extLst>
          </p:cNvPr>
          <p:cNvPicPr>
            <a:picLocks noChangeAspect="1"/>
          </p:cNvPicPr>
          <p:nvPr/>
        </p:nvPicPr>
        <p:blipFill>
          <a:blip r:embed="rId4"/>
          <a:stretch>
            <a:fillRect/>
          </a:stretch>
        </p:blipFill>
        <p:spPr>
          <a:xfrm>
            <a:off x="5422900" y="420389"/>
            <a:ext cx="2743200" cy="1868557"/>
          </a:xfrm>
          <a:prstGeom prst="rect">
            <a:avLst/>
          </a:prstGeom>
        </p:spPr>
      </p:pic>
      <p:pic>
        <p:nvPicPr>
          <p:cNvPr id="4" name="Imagem 5" descr="Diagrama, Ícone&#10;&#10;Descrição gerada automaticamente">
            <a:extLst>
              <a:ext uri="{FF2B5EF4-FFF2-40B4-BE49-F238E27FC236}">
                <a16:creationId xmlns:a16="http://schemas.microsoft.com/office/drawing/2014/main" id="{B06B2073-2307-C2B5-AB54-BDD1BD0913A8}"/>
              </a:ext>
            </a:extLst>
          </p:cNvPr>
          <p:cNvPicPr>
            <a:picLocks noChangeAspect="1"/>
          </p:cNvPicPr>
          <p:nvPr/>
        </p:nvPicPr>
        <p:blipFill>
          <a:blip r:embed="rId5"/>
          <a:stretch>
            <a:fillRect/>
          </a:stretch>
        </p:blipFill>
        <p:spPr>
          <a:xfrm>
            <a:off x="374650" y="2776141"/>
            <a:ext cx="3081866" cy="1961885"/>
          </a:xfrm>
          <a:prstGeom prst="rect">
            <a:avLst/>
          </a:prstGeom>
        </p:spPr>
      </p:pic>
      <p:pic>
        <p:nvPicPr>
          <p:cNvPr id="10" name="Imagem 14">
            <a:extLst>
              <a:ext uri="{FF2B5EF4-FFF2-40B4-BE49-F238E27FC236}">
                <a16:creationId xmlns:a16="http://schemas.microsoft.com/office/drawing/2014/main" id="{9F8DFD22-24E2-DF42-8D21-EC6AFCABFD8E}"/>
              </a:ext>
            </a:extLst>
          </p:cNvPr>
          <p:cNvPicPr>
            <a:picLocks noChangeAspect="1"/>
          </p:cNvPicPr>
          <p:nvPr/>
        </p:nvPicPr>
        <p:blipFill>
          <a:blip r:embed="rId6"/>
          <a:stretch>
            <a:fillRect/>
          </a:stretch>
        </p:blipFill>
        <p:spPr>
          <a:xfrm>
            <a:off x="300566" y="1590611"/>
            <a:ext cx="2933700" cy="840445"/>
          </a:xfrm>
          <a:prstGeom prst="rect">
            <a:avLst/>
          </a:prstGeom>
        </p:spPr>
      </p:pic>
    </p:spTree>
    <p:extLst>
      <p:ext uri="{BB962C8B-B14F-4D97-AF65-F5344CB8AC3E}">
        <p14:creationId xmlns:p14="http://schemas.microsoft.com/office/powerpoint/2010/main" val="89553173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5</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645383"/>
            <a:ext cx="7755356"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3200" b="1" err="1">
                <a:solidFill>
                  <a:srgbClr val="EA4E60"/>
                </a:solidFill>
                <a:latin typeface="Century Gothic"/>
                <a:ea typeface="Century Gothic"/>
                <a:cs typeface="Century Gothic"/>
              </a:rPr>
              <a:t>Explorando</a:t>
            </a:r>
            <a:r>
              <a:rPr lang="en-US" sz="3200" b="1">
                <a:solidFill>
                  <a:srgbClr val="EA4E60"/>
                </a:solidFill>
                <a:latin typeface="Century Gothic"/>
                <a:ea typeface="Century Gothic"/>
                <a:cs typeface="Century Gothic"/>
              </a:rPr>
              <a:t> a </a:t>
            </a:r>
            <a:r>
              <a:rPr lang="en-US" sz="3200" b="1" err="1">
                <a:solidFill>
                  <a:srgbClr val="EA4E60"/>
                </a:solidFill>
                <a:latin typeface="Century Gothic"/>
                <a:ea typeface="Century Gothic"/>
                <a:cs typeface="Century Gothic"/>
              </a:rPr>
              <a:t>abordagem</a:t>
            </a:r>
            <a:r>
              <a:rPr lang="en-US" sz="3200" b="1">
                <a:solidFill>
                  <a:srgbClr val="EA4E60"/>
                </a:solidFill>
                <a:latin typeface="Century Gothic"/>
                <a:ea typeface="Century Gothic"/>
                <a:cs typeface="Century Gothic"/>
              </a:rPr>
              <a:t> de um SGBD – </a:t>
            </a:r>
            <a:r>
              <a:rPr lang="en-US" sz="3200" b="1" err="1">
                <a:solidFill>
                  <a:srgbClr val="EA4E60"/>
                </a:solidFill>
                <a:latin typeface="Century Gothic"/>
                <a:ea typeface="Century Gothic"/>
                <a:cs typeface="Century Gothic"/>
              </a:rPr>
              <a:t>Isolamento</a:t>
            </a:r>
            <a:r>
              <a:rPr lang="en-US" sz="3200" b="1">
                <a:solidFill>
                  <a:srgbClr val="EA4E60"/>
                </a:solidFill>
                <a:latin typeface="Century Gothic"/>
                <a:ea typeface="Century Gothic"/>
                <a:cs typeface="Century Gothic"/>
              </a:rPr>
              <a:t>, Auto-</a:t>
            </a:r>
            <a:r>
              <a:rPr lang="en-US" sz="3200" b="1" err="1">
                <a:solidFill>
                  <a:srgbClr val="EA4E60"/>
                </a:solidFill>
                <a:latin typeface="Century Gothic"/>
                <a:ea typeface="Century Gothic"/>
                <a:cs typeface="Century Gothic"/>
              </a:rPr>
              <a:t>descrição</a:t>
            </a:r>
            <a:r>
              <a:rPr lang="en-US" sz="3200" b="1">
                <a:solidFill>
                  <a:srgbClr val="EA4E60"/>
                </a:solidFill>
                <a:latin typeface="Century Gothic"/>
                <a:ea typeface="Century Gothic"/>
                <a:cs typeface="Century Gothic"/>
              </a:rPr>
              <a:t>, </a:t>
            </a:r>
            <a:r>
              <a:rPr lang="en-US" sz="3200" b="1" err="1">
                <a:solidFill>
                  <a:srgbClr val="EA4E60"/>
                </a:solidFill>
                <a:latin typeface="Century Gothic"/>
                <a:ea typeface="Century Gothic"/>
                <a:cs typeface="Century Gothic"/>
              </a:rPr>
              <a:t>Compartilhamento</a:t>
            </a:r>
            <a:r>
              <a:rPr lang="en-US" sz="3200" b="1">
                <a:solidFill>
                  <a:srgbClr val="EA4E60"/>
                </a:solidFill>
                <a:latin typeface="Century Gothic"/>
                <a:ea typeface="Century Gothic"/>
                <a:cs typeface="Century Gothic"/>
              </a:rPr>
              <a:t> e </a:t>
            </a:r>
            <a:r>
              <a:rPr lang="en-US" sz="3200" b="1" err="1">
                <a:solidFill>
                  <a:srgbClr val="EA4E60"/>
                </a:solidFill>
                <a:latin typeface="Century Gothic"/>
                <a:ea typeface="Century Gothic"/>
                <a:cs typeface="Century Gothic"/>
              </a:rPr>
              <a:t>Visões</a:t>
            </a:r>
            <a:endParaRPr lang="en-US" sz="32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119</a:t>
            </a:fld>
            <a:r>
              <a:rPr lang="en-US">
                <a:solidFill>
                  <a:srgbClr val="EA4E60"/>
                </a:solidFill>
              </a:rPr>
              <a:t>]</a:t>
            </a:r>
            <a:endParaRPr>
              <a:solidFill>
                <a:srgbClr val="EA4E6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4" name="Google Shape;194;p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sz="1400" b="1" i="0" u="none" strike="noStrike" cap="none">
              <a:solidFill>
                <a:srgbClr val="A5A5A5"/>
              </a:solidFill>
              <a:latin typeface="Calibri"/>
              <a:ea typeface="Calibri"/>
              <a:cs typeface="Calibri"/>
              <a:sym typeface="Calibri"/>
            </a:endParaRPr>
          </a:p>
        </p:txBody>
      </p:sp>
      <p:sp>
        <p:nvSpPr>
          <p:cNvPr id="195" name="Google Shape;195;p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a:t>
            </a:r>
            <a:r>
              <a:rPr lang="en-US" sz="2400" b="1" i="0" u="none" strike="noStrike" cap="none">
                <a:solidFill>
                  <a:srgbClr val="EA4E60"/>
                </a:solidFill>
                <a:latin typeface="Century Gothic"/>
                <a:ea typeface="Century Gothic"/>
                <a:cs typeface="Century Gothic"/>
                <a:sym typeface="Century Gothic"/>
              </a:rPr>
              <a:t>1</a:t>
            </a:r>
            <a:endParaRPr sz="2400" b="0" i="0" u="none" strike="noStrike" cap="none">
              <a:solidFill>
                <a:srgbClr val="EA4E60"/>
              </a:solidFill>
              <a:latin typeface="Century Gothic"/>
              <a:ea typeface="Century Gothic"/>
              <a:cs typeface="Century Gothic"/>
              <a:sym typeface="Century Gothic"/>
            </a:endParaRPr>
          </a:p>
        </p:txBody>
      </p:sp>
      <p:sp>
        <p:nvSpPr>
          <p:cNvPr id="196" name="Google Shape;196;p5"/>
          <p:cNvSpPr txBox="1"/>
          <p:nvPr/>
        </p:nvSpPr>
        <p:spPr>
          <a:xfrm>
            <a:off x="565525" y="1785563"/>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a:t>
            </a:fld>
            <a:r>
              <a:rPr lang="en-US">
                <a:solidFill>
                  <a:srgbClr val="EA4E60"/>
                </a:solidFill>
              </a:rPr>
              <a:t>]</a:t>
            </a:r>
            <a:endParaRPr>
              <a:solidFill>
                <a:srgbClr val="EA4E60"/>
              </a:solidFill>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90541406"/>
              </p:ext>
            </p:extLst>
          </p:nvPr>
        </p:nvGraphicFramePr>
        <p:xfrm>
          <a:off x="95251" y="1663700"/>
          <a:ext cx="9006415"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78276858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121</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122</a:t>
            </a:fld>
            <a:r>
              <a:rPr lang="en-US"/>
              <a:t>]</a:t>
            </a:r>
            <a:endParaRPr/>
          </a:p>
        </p:txBody>
      </p:sp>
      <p:pic>
        <p:nvPicPr>
          <p:cNvPr id="2" name="Imagem 5" descr="Fundo preto com letras brancas&#10;&#10;Descrição gerada automaticamente">
            <a:extLst>
              <a:ext uri="{FF2B5EF4-FFF2-40B4-BE49-F238E27FC236}">
                <a16:creationId xmlns:a16="http://schemas.microsoft.com/office/drawing/2014/main" id="{6D861C19-47FE-25ED-AE65-6044FF25FAC4}"/>
              </a:ext>
            </a:extLst>
          </p:cNvPr>
          <p:cNvPicPr>
            <a:picLocks noChangeAspect="1"/>
          </p:cNvPicPr>
          <p:nvPr/>
        </p:nvPicPr>
        <p:blipFill>
          <a:blip r:embed="rId3"/>
          <a:stretch>
            <a:fillRect/>
          </a:stretch>
        </p:blipFill>
        <p:spPr>
          <a:xfrm>
            <a:off x="-45289" y="2569593"/>
            <a:ext cx="2570672" cy="2570672"/>
          </a:xfrm>
          <a:prstGeom prst="rect">
            <a:avLst/>
          </a:prstGeom>
        </p:spPr>
      </p:pic>
      <p:sp>
        <p:nvSpPr>
          <p:cNvPr id="3" name="Balão de Pensamento: Nuvem 2">
            <a:extLst>
              <a:ext uri="{FF2B5EF4-FFF2-40B4-BE49-F238E27FC236}">
                <a16:creationId xmlns:a16="http://schemas.microsoft.com/office/drawing/2014/main" id="{41C95EF5-BD1A-2B05-EFF2-CDD9D54BDA9B}"/>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Por que utilizar </a:t>
            </a:r>
            <a:r>
              <a:rPr lang="pt-BR" sz="2400" err="1">
                <a:latin typeface="Calibri"/>
                <a:cs typeface="Arial"/>
              </a:rPr>
              <a:t>SGBDs</a:t>
            </a:r>
            <a:r>
              <a:rPr lang="pt-BR" sz="2400">
                <a:latin typeface="Calibri"/>
                <a:cs typeface="Arial"/>
              </a:rPr>
              <a:t>?</a:t>
            </a: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sp>
        <p:nvSpPr>
          <p:cNvPr id="7" name="Retângulo: Cantos Arredondados 6">
            <a:extLst>
              <a:ext uri="{FF2B5EF4-FFF2-40B4-BE49-F238E27FC236}">
                <a16:creationId xmlns:a16="http://schemas.microsoft.com/office/drawing/2014/main" id="{464A90FA-5A16-5786-E682-EE36F904212C}"/>
              </a:ext>
            </a:extLst>
          </p:cNvPr>
          <p:cNvSpPr/>
          <p:nvPr/>
        </p:nvSpPr>
        <p:spPr>
          <a:xfrm>
            <a:off x="2647311" y="3756363"/>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4"/>
          <a:stretch>
            <a:fillRect/>
          </a:stretch>
        </p:blipFill>
        <p:spPr>
          <a:xfrm>
            <a:off x="5993201" y="581744"/>
            <a:ext cx="2441275" cy="1402869"/>
          </a:xfrm>
          <a:prstGeom prst="rect">
            <a:avLst/>
          </a:prstGeom>
        </p:spPr>
      </p:pic>
      <p:pic>
        <p:nvPicPr>
          <p:cNvPr id="6" name="Imagem 7" descr="Ícone&#10;&#10;Descrição gerada automaticamente">
            <a:extLst>
              <a:ext uri="{FF2B5EF4-FFF2-40B4-BE49-F238E27FC236}">
                <a16:creationId xmlns:a16="http://schemas.microsoft.com/office/drawing/2014/main" id="{0DF21939-BBB8-01FA-0153-9A3D9B6ACDB3}"/>
              </a:ext>
            </a:extLst>
          </p:cNvPr>
          <p:cNvPicPr>
            <a:picLocks noChangeAspect="1"/>
          </p:cNvPicPr>
          <p:nvPr/>
        </p:nvPicPr>
        <p:blipFill>
          <a:blip r:embed="rId5"/>
          <a:stretch>
            <a:fillRect/>
          </a:stretch>
        </p:blipFill>
        <p:spPr>
          <a:xfrm>
            <a:off x="3920067" y="2328003"/>
            <a:ext cx="1303867" cy="1069576"/>
          </a:xfrm>
          <a:prstGeom prst="rect">
            <a:avLst/>
          </a:prstGeom>
        </p:spPr>
      </p:pic>
      <p:pic>
        <p:nvPicPr>
          <p:cNvPr id="8" name="Imagem 8" descr="Ícone&#10;&#10;Descrição gerada automaticamente">
            <a:extLst>
              <a:ext uri="{FF2B5EF4-FFF2-40B4-BE49-F238E27FC236}">
                <a16:creationId xmlns:a16="http://schemas.microsoft.com/office/drawing/2014/main" id="{E1557AAB-8548-8D18-28CA-F553F9CDBFB4}"/>
              </a:ext>
            </a:extLst>
          </p:cNvPr>
          <p:cNvPicPr>
            <a:picLocks noChangeAspect="1"/>
          </p:cNvPicPr>
          <p:nvPr/>
        </p:nvPicPr>
        <p:blipFill>
          <a:blip r:embed="rId6"/>
          <a:stretch>
            <a:fillRect/>
          </a:stretch>
        </p:blipFill>
        <p:spPr>
          <a:xfrm>
            <a:off x="3306233" y="3020483"/>
            <a:ext cx="605367" cy="605367"/>
          </a:xfrm>
          <a:prstGeom prst="rect">
            <a:avLst/>
          </a:prstGeom>
        </p:spPr>
      </p:pic>
    </p:spTree>
    <p:extLst>
      <p:ext uri="{BB962C8B-B14F-4D97-AF65-F5344CB8AC3E}">
        <p14:creationId xmlns:p14="http://schemas.microsoft.com/office/powerpoint/2010/main" val="350477639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123</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4"/>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4"/>
          <a:stretch>
            <a:fillRect/>
          </a:stretch>
        </p:blipFill>
        <p:spPr>
          <a:xfrm>
            <a:off x="8163983" y="2713566"/>
            <a:ext cx="605367" cy="605367"/>
          </a:xfrm>
          <a:prstGeom prst="rect">
            <a:avLst/>
          </a:prstGeom>
        </p:spPr>
      </p:pic>
    </p:spTree>
    <p:extLst>
      <p:ext uri="{BB962C8B-B14F-4D97-AF65-F5344CB8AC3E}">
        <p14:creationId xmlns:p14="http://schemas.microsoft.com/office/powerpoint/2010/main" val="12357746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124</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53871835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Suponha</a:t>
            </a:r>
            <a:r>
              <a:rPr lang="en-US" sz="2400">
                <a:solidFill>
                  <a:srgbClr val="040A24"/>
                </a:solidFill>
                <a:latin typeface="Calibri"/>
                <a:ea typeface="Calibri"/>
                <a:cs typeface="Calibri"/>
                <a:sym typeface="Calibri"/>
              </a:rPr>
              <a:t> as </a:t>
            </a:r>
            <a:r>
              <a:rPr lang="en-US" sz="2400" err="1">
                <a:solidFill>
                  <a:srgbClr val="040A24"/>
                </a:solidFill>
                <a:latin typeface="Calibri"/>
                <a:ea typeface="Calibri"/>
                <a:cs typeface="Calibri"/>
                <a:sym typeface="Calibri"/>
              </a:rPr>
              <a:t>aplicações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125</a:t>
            </a:fld>
            <a:r>
              <a:rPr lang="en-US"/>
              <a:t>]</a:t>
            </a:r>
            <a:endParaRPr/>
          </a:p>
        </p:txBody>
      </p:sp>
      <p:pic>
        <p:nvPicPr>
          <p:cNvPr id="2" name="Imagem 2" descr="Uma imagem contendo Ícone&#10;&#10;Descrição gerada automaticamente">
            <a:extLst>
              <a:ext uri="{FF2B5EF4-FFF2-40B4-BE49-F238E27FC236}">
                <a16:creationId xmlns:a16="http://schemas.microsoft.com/office/drawing/2014/main" id="{44033E55-42ED-BBA8-D979-BDCB5F9CBD8D}"/>
              </a:ext>
            </a:extLst>
          </p:cNvPr>
          <p:cNvPicPr>
            <a:picLocks noChangeAspect="1"/>
          </p:cNvPicPr>
          <p:nvPr/>
        </p:nvPicPr>
        <p:blipFill>
          <a:blip r:embed="rId3"/>
          <a:stretch>
            <a:fillRect/>
          </a:stretch>
        </p:blipFill>
        <p:spPr>
          <a:xfrm>
            <a:off x="5645150" y="2011892"/>
            <a:ext cx="1504950" cy="844550"/>
          </a:xfrm>
          <a:prstGeom prst="rect">
            <a:avLst/>
          </a:prstGeom>
        </p:spPr>
      </p:pic>
      <p:cxnSp>
        <p:nvCxnSpPr>
          <p:cNvPr id="3" name="Conector: Curvo 2">
            <a:extLst>
              <a:ext uri="{FF2B5EF4-FFF2-40B4-BE49-F238E27FC236}">
                <a16:creationId xmlns:a16="http://schemas.microsoft.com/office/drawing/2014/main" id="{15A4ADC5-1F7F-3ED6-DB09-9E71F10AF8BA}"/>
              </a:ext>
            </a:extLst>
          </p:cNvPr>
          <p:cNvCxnSpPr/>
          <p:nvPr/>
        </p:nvCxnSpPr>
        <p:spPr>
          <a:xfrm flipH="1">
            <a:off x="5304366" y="2326216"/>
            <a:ext cx="472017" cy="787400"/>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7" name="Conector: Curvo 6">
            <a:extLst>
              <a:ext uri="{FF2B5EF4-FFF2-40B4-BE49-F238E27FC236}">
                <a16:creationId xmlns:a16="http://schemas.microsoft.com/office/drawing/2014/main" id="{583D4020-31A2-F9A5-952C-AA5188DB161E}"/>
              </a:ext>
            </a:extLst>
          </p:cNvPr>
          <p:cNvCxnSpPr>
            <a:cxnSpLocks/>
          </p:cNvCxnSpPr>
          <p:nvPr/>
        </p:nvCxnSpPr>
        <p:spPr>
          <a:xfrm>
            <a:off x="6781798" y="2855383"/>
            <a:ext cx="416984" cy="639233"/>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Retângulo: Cantos Arredondados 3">
            <a:extLst>
              <a:ext uri="{FF2B5EF4-FFF2-40B4-BE49-F238E27FC236}">
                <a16:creationId xmlns:a16="http://schemas.microsoft.com/office/drawing/2014/main" id="{C716DAA7-FBE6-8E02-03C3-CF4214597170}"/>
              </a:ext>
            </a:extLst>
          </p:cNvPr>
          <p:cNvSpPr/>
          <p:nvPr/>
        </p:nvSpPr>
        <p:spPr>
          <a:xfrm>
            <a:off x="3961342" y="2860674"/>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sp>
        <p:nvSpPr>
          <p:cNvPr id="9" name="Retângulo: Cantos Arredondados 8">
            <a:extLst>
              <a:ext uri="{FF2B5EF4-FFF2-40B4-BE49-F238E27FC236}">
                <a16:creationId xmlns:a16="http://schemas.microsoft.com/office/drawing/2014/main" id="{2F16995F-B619-1E77-3239-6C7E0340E77C}"/>
              </a:ext>
            </a:extLst>
          </p:cNvPr>
          <p:cNvSpPr/>
          <p:nvPr/>
        </p:nvSpPr>
        <p:spPr>
          <a:xfrm>
            <a:off x="7263341" y="3231091"/>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grpSp>
        <p:nvGrpSpPr>
          <p:cNvPr id="11" name="Agrupar 10">
            <a:extLst>
              <a:ext uri="{FF2B5EF4-FFF2-40B4-BE49-F238E27FC236}">
                <a16:creationId xmlns:a16="http://schemas.microsoft.com/office/drawing/2014/main" id="{590175A4-120D-0FD4-30B2-3B19246247B8}"/>
              </a:ext>
            </a:extLst>
          </p:cNvPr>
          <p:cNvGrpSpPr/>
          <p:nvPr/>
        </p:nvGrpSpPr>
        <p:grpSpPr>
          <a:xfrm>
            <a:off x="4469342" y="4024843"/>
            <a:ext cx="1882775" cy="919690"/>
            <a:chOff x="4469342" y="4024843"/>
            <a:chExt cx="1882775" cy="919690"/>
          </a:xfrm>
        </p:grpSpPr>
        <p:pic>
          <p:nvPicPr>
            <p:cNvPr id="6" name="Gráfico 7" descr="Documento estrutura de tópicos">
              <a:extLst>
                <a:ext uri="{FF2B5EF4-FFF2-40B4-BE49-F238E27FC236}">
                  <a16:creationId xmlns:a16="http://schemas.microsoft.com/office/drawing/2014/main" id="{6C23470E-B495-BCE1-24C8-C8C710F6C9C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469342" y="4024843"/>
              <a:ext cx="914400" cy="914400"/>
            </a:xfrm>
            <a:prstGeom prst="rect">
              <a:avLst/>
            </a:prstGeom>
          </p:spPr>
        </p:pic>
        <p:pic>
          <p:nvPicPr>
            <p:cNvPr id="8" name="Gráfico 9" descr="Pen Drive com preenchimento sólido">
              <a:extLst>
                <a:ext uri="{FF2B5EF4-FFF2-40B4-BE49-F238E27FC236}">
                  <a16:creationId xmlns:a16="http://schemas.microsoft.com/office/drawing/2014/main" id="{6F09127A-F4F5-5DA5-9581-DB250EE784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37717" y="4030133"/>
              <a:ext cx="914400" cy="914400"/>
            </a:xfrm>
            <a:prstGeom prst="rect">
              <a:avLst/>
            </a:prstGeom>
          </p:spPr>
        </p:pic>
      </p:grpSp>
      <p:grpSp>
        <p:nvGrpSpPr>
          <p:cNvPr id="12" name="Agrupar 11">
            <a:extLst>
              <a:ext uri="{FF2B5EF4-FFF2-40B4-BE49-F238E27FC236}">
                <a16:creationId xmlns:a16="http://schemas.microsoft.com/office/drawing/2014/main" id="{9F840303-BDC7-4274-E400-758F3D588DC9}"/>
              </a:ext>
            </a:extLst>
          </p:cNvPr>
          <p:cNvGrpSpPr/>
          <p:nvPr/>
        </p:nvGrpSpPr>
        <p:grpSpPr>
          <a:xfrm>
            <a:off x="818090" y="2717800"/>
            <a:ext cx="1893360" cy="919693"/>
            <a:chOff x="818090" y="2717800"/>
            <a:chExt cx="1893360" cy="919693"/>
          </a:xfrm>
        </p:grpSpPr>
        <p:pic>
          <p:nvPicPr>
            <p:cNvPr id="5" name="Gráfico 5" descr="Documento com preenchimento sólido">
              <a:extLst>
                <a:ext uri="{FF2B5EF4-FFF2-40B4-BE49-F238E27FC236}">
                  <a16:creationId xmlns:a16="http://schemas.microsoft.com/office/drawing/2014/main" id="{2236CEBD-6048-92C1-7DAD-DD41201851B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7050" y="2717800"/>
              <a:ext cx="914400" cy="914400"/>
            </a:xfrm>
            <a:prstGeom prst="rect">
              <a:avLst/>
            </a:prstGeom>
          </p:spPr>
        </p:pic>
        <p:pic>
          <p:nvPicPr>
            <p:cNvPr id="10" name="Gráfico 10" descr="Pen Drive estrutura de tópicos">
              <a:extLst>
                <a:ext uri="{FF2B5EF4-FFF2-40B4-BE49-F238E27FC236}">
                  <a16:creationId xmlns:a16="http://schemas.microsoft.com/office/drawing/2014/main" id="{EB09542D-675F-57AC-5EE4-B50DBE4A4AA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18090" y="2723093"/>
              <a:ext cx="914400" cy="914400"/>
            </a:xfrm>
            <a:prstGeom prst="rect">
              <a:avLst/>
            </a:prstGeom>
          </p:spPr>
        </p:pic>
      </p:grpSp>
      <p:sp>
        <p:nvSpPr>
          <p:cNvPr id="13" name="Retângulo: Cantos Arredondados 12">
            <a:extLst>
              <a:ext uri="{FF2B5EF4-FFF2-40B4-BE49-F238E27FC236}">
                <a16:creationId xmlns:a16="http://schemas.microsoft.com/office/drawing/2014/main" id="{A4AFA361-9426-FE6E-DDCE-B1D0CE535C48}"/>
              </a:ext>
            </a:extLst>
          </p:cNvPr>
          <p:cNvSpPr/>
          <p:nvPr/>
        </p:nvSpPr>
        <p:spPr>
          <a:xfrm>
            <a:off x="738717" y="2569634"/>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sp>
        <p:nvSpPr>
          <p:cNvPr id="17" name="Retângulo: Cantos Arredondados 16">
            <a:extLst>
              <a:ext uri="{FF2B5EF4-FFF2-40B4-BE49-F238E27FC236}">
                <a16:creationId xmlns:a16="http://schemas.microsoft.com/office/drawing/2014/main" id="{E4078A1F-8782-37BD-D9D5-28F665B62250}"/>
              </a:ext>
            </a:extLst>
          </p:cNvPr>
          <p:cNvSpPr/>
          <p:nvPr/>
        </p:nvSpPr>
        <p:spPr>
          <a:xfrm>
            <a:off x="4337050" y="3881967"/>
            <a:ext cx="2063749" cy="1217082"/>
          </a:xfrm>
          <a:prstGeom prst="round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pt-BR"/>
          </a:p>
        </p:txBody>
      </p:sp>
      <p:pic>
        <p:nvPicPr>
          <p:cNvPr id="14" name="Imagem 8" descr="Ícone&#10;&#10;Descrição gerada automaticamente">
            <a:extLst>
              <a:ext uri="{FF2B5EF4-FFF2-40B4-BE49-F238E27FC236}">
                <a16:creationId xmlns:a16="http://schemas.microsoft.com/office/drawing/2014/main" id="{B5F4147C-F8FF-773A-CBBF-959BCDA493A4}"/>
              </a:ext>
            </a:extLst>
          </p:cNvPr>
          <p:cNvPicPr>
            <a:picLocks noChangeAspect="1"/>
          </p:cNvPicPr>
          <p:nvPr/>
        </p:nvPicPr>
        <p:blipFill>
          <a:blip r:embed="rId12"/>
          <a:stretch>
            <a:fillRect/>
          </a:stretch>
        </p:blipFill>
        <p:spPr>
          <a:xfrm>
            <a:off x="4798483" y="2406650"/>
            <a:ext cx="605367" cy="605367"/>
          </a:xfrm>
          <a:prstGeom prst="rect">
            <a:avLst/>
          </a:prstGeom>
        </p:spPr>
      </p:pic>
      <p:pic>
        <p:nvPicPr>
          <p:cNvPr id="15" name="Imagem 8" descr="Ícone&#10;&#10;Descrição gerada automaticamente">
            <a:extLst>
              <a:ext uri="{FF2B5EF4-FFF2-40B4-BE49-F238E27FC236}">
                <a16:creationId xmlns:a16="http://schemas.microsoft.com/office/drawing/2014/main" id="{B3E82832-F07D-F95A-7E99-3F12CFB851DE}"/>
              </a:ext>
            </a:extLst>
          </p:cNvPr>
          <p:cNvPicPr>
            <a:picLocks noChangeAspect="1"/>
          </p:cNvPicPr>
          <p:nvPr/>
        </p:nvPicPr>
        <p:blipFill>
          <a:blip r:embed="rId12"/>
          <a:stretch>
            <a:fillRect/>
          </a:stretch>
        </p:blipFill>
        <p:spPr>
          <a:xfrm>
            <a:off x="8163983" y="2713566"/>
            <a:ext cx="605367" cy="605367"/>
          </a:xfrm>
          <a:prstGeom prst="rect">
            <a:avLst/>
          </a:prstGeom>
        </p:spPr>
      </p:pic>
      <p:sp>
        <p:nvSpPr>
          <p:cNvPr id="16" name="Seta: Curva para Baixo 15">
            <a:extLst>
              <a:ext uri="{FF2B5EF4-FFF2-40B4-BE49-F238E27FC236}">
                <a16:creationId xmlns:a16="http://schemas.microsoft.com/office/drawing/2014/main" id="{10037C56-7AE7-4FC6-1462-9894EDCB5B12}"/>
              </a:ext>
            </a:extLst>
          </p:cNvPr>
          <p:cNvSpPr/>
          <p:nvPr/>
        </p:nvSpPr>
        <p:spPr>
          <a:xfrm rot="9360000">
            <a:off x="6262132" y="4213751"/>
            <a:ext cx="1788583" cy="550335"/>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19" name="Seta: para a Esquerda 18">
            <a:extLst>
              <a:ext uri="{FF2B5EF4-FFF2-40B4-BE49-F238E27FC236}">
                <a16:creationId xmlns:a16="http://schemas.microsoft.com/office/drawing/2014/main" id="{41D214D3-5A1D-7789-94B6-CE4FD0148D18}"/>
              </a:ext>
            </a:extLst>
          </p:cNvPr>
          <p:cNvSpPr/>
          <p:nvPr/>
        </p:nvSpPr>
        <p:spPr>
          <a:xfrm>
            <a:off x="2860421" y="2937974"/>
            <a:ext cx="973666" cy="338667"/>
          </a:xfrm>
          <a:prstGeom prst="lef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8" name="Retângulo: Cantos Arredondados 17">
            <a:extLst>
              <a:ext uri="{FF2B5EF4-FFF2-40B4-BE49-F238E27FC236}">
                <a16:creationId xmlns:a16="http://schemas.microsoft.com/office/drawing/2014/main" id="{23E5E2BC-B4A3-B616-141B-687EBEA65152}"/>
              </a:ext>
            </a:extLst>
          </p:cNvPr>
          <p:cNvSpPr/>
          <p:nvPr/>
        </p:nvSpPr>
        <p:spPr>
          <a:xfrm rot="-1080000">
            <a:off x="2432071" y="2010095"/>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Calibri"/>
              </a:rPr>
              <a:t>Redundância</a:t>
            </a:r>
          </a:p>
        </p:txBody>
      </p:sp>
      <p:sp>
        <p:nvSpPr>
          <p:cNvPr id="23" name="Retângulo: Cantos Arredondados 22">
            <a:extLst>
              <a:ext uri="{FF2B5EF4-FFF2-40B4-BE49-F238E27FC236}">
                <a16:creationId xmlns:a16="http://schemas.microsoft.com/office/drawing/2014/main" id="{177C16F1-27D3-96B5-858D-D5514A44E86E}"/>
              </a:ext>
            </a:extLst>
          </p:cNvPr>
          <p:cNvSpPr/>
          <p:nvPr/>
        </p:nvSpPr>
        <p:spPr>
          <a:xfrm rot="-1080000">
            <a:off x="4633404" y="3036678"/>
            <a:ext cx="3185582" cy="920749"/>
          </a:xfrm>
          <a:prstGeom prst="roundRect">
            <a:avLst/>
          </a:prstGeom>
          <a:solidFill>
            <a:srgbClr val="780707"/>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Esforço repetido</a:t>
            </a:r>
          </a:p>
        </p:txBody>
      </p:sp>
    </p:spTree>
    <p:extLst>
      <p:ext uri="{BB962C8B-B14F-4D97-AF65-F5344CB8AC3E}">
        <p14:creationId xmlns:p14="http://schemas.microsoft.com/office/powerpoint/2010/main" val="358931505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126</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grpSp>
        <p:nvGrpSpPr>
          <p:cNvPr id="17" name="Agrupar 16">
            <a:extLst>
              <a:ext uri="{FF2B5EF4-FFF2-40B4-BE49-F238E27FC236}">
                <a16:creationId xmlns:a16="http://schemas.microsoft.com/office/drawing/2014/main" id="{006C5834-5F21-330F-B683-4F858BBA2569}"/>
              </a:ext>
            </a:extLst>
          </p:cNvPr>
          <p:cNvGrpSpPr/>
          <p:nvPr/>
        </p:nvGrpSpPr>
        <p:grpSpPr>
          <a:xfrm>
            <a:off x="3389843" y="1919816"/>
            <a:ext cx="1379008" cy="708024"/>
            <a:chOff x="1252009" y="3613149"/>
            <a:chExt cx="1379008" cy="708024"/>
          </a:xfrm>
        </p:grpSpPr>
        <p:sp>
          <p:nvSpPr>
            <p:cNvPr id="10" name="Retângulo: Cantos Arredondados 9">
              <a:extLst>
                <a:ext uri="{FF2B5EF4-FFF2-40B4-BE49-F238E27FC236}">
                  <a16:creationId xmlns:a16="http://schemas.microsoft.com/office/drawing/2014/main" id="{BE05B910-F3DF-642A-88A0-97DD9823114B}"/>
                </a:ext>
              </a:extLst>
            </p:cNvPr>
            <p:cNvSpPr/>
            <p:nvPr/>
          </p:nvSpPr>
          <p:spPr>
            <a:xfrm>
              <a:off x="1252009" y="3823757"/>
              <a:ext cx="1227666" cy="497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Cadastro</a:t>
              </a:r>
              <a:endParaRPr lang="pt-BR"/>
            </a:p>
          </p:txBody>
        </p:sp>
        <p:pic>
          <p:nvPicPr>
            <p:cNvPr id="13" name="Imagem 8" descr="Ícone&#10;&#10;Descrição gerada automaticamente">
              <a:extLst>
                <a:ext uri="{FF2B5EF4-FFF2-40B4-BE49-F238E27FC236}">
                  <a16:creationId xmlns:a16="http://schemas.microsoft.com/office/drawing/2014/main" id="{9108D2A0-49E5-B7C0-0DE3-3F576F6EAC6B}"/>
                </a:ext>
              </a:extLst>
            </p:cNvPr>
            <p:cNvPicPr>
              <a:picLocks noChangeAspect="1"/>
            </p:cNvPicPr>
            <p:nvPr/>
          </p:nvPicPr>
          <p:blipFill>
            <a:blip r:embed="rId4"/>
            <a:stretch>
              <a:fillRect/>
            </a:stretch>
          </p:blipFill>
          <p:spPr>
            <a:xfrm>
              <a:off x="2226733" y="3613149"/>
              <a:ext cx="404284" cy="404284"/>
            </a:xfrm>
            <a:prstGeom prst="rect">
              <a:avLst/>
            </a:prstGeom>
          </p:spPr>
        </p:pic>
      </p:grpSp>
      <p:grpSp>
        <p:nvGrpSpPr>
          <p:cNvPr id="19" name="Agrupar 18">
            <a:extLst>
              <a:ext uri="{FF2B5EF4-FFF2-40B4-BE49-F238E27FC236}">
                <a16:creationId xmlns:a16="http://schemas.microsoft.com/office/drawing/2014/main" id="{4413917E-7EA9-3A2C-1603-94440564D6D1}"/>
              </a:ext>
            </a:extLst>
          </p:cNvPr>
          <p:cNvGrpSpPr/>
          <p:nvPr/>
        </p:nvGrpSpPr>
        <p:grpSpPr>
          <a:xfrm>
            <a:off x="3347508" y="3401482"/>
            <a:ext cx="1812926" cy="1014941"/>
            <a:chOff x="4554008" y="3930649"/>
            <a:chExt cx="1812926" cy="1014941"/>
          </a:xfrm>
        </p:grpSpPr>
        <p:sp>
          <p:nvSpPr>
            <p:cNvPr id="11" name="Retângulo: Cantos Arredondados 10">
              <a:extLst>
                <a:ext uri="{FF2B5EF4-FFF2-40B4-BE49-F238E27FC236}">
                  <a16:creationId xmlns:a16="http://schemas.microsoft.com/office/drawing/2014/main" id="{39526457-0E90-E6FF-CAFE-9A74CF51259F}"/>
                </a:ext>
              </a:extLst>
            </p:cNvPr>
            <p:cNvSpPr/>
            <p:nvPr/>
          </p:nvSpPr>
          <p:spPr>
            <a:xfrm>
              <a:off x="4554008" y="4194174"/>
              <a:ext cx="1598082" cy="75141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Verificação de pagamento</a:t>
              </a:r>
              <a:endParaRPr lang="pt-BR"/>
            </a:p>
          </p:txBody>
        </p:sp>
        <p:pic>
          <p:nvPicPr>
            <p:cNvPr id="15" name="Imagem 8" descr="Ícone&#10;&#10;Descrição gerada automaticamente">
              <a:extLst>
                <a:ext uri="{FF2B5EF4-FFF2-40B4-BE49-F238E27FC236}">
                  <a16:creationId xmlns:a16="http://schemas.microsoft.com/office/drawing/2014/main" id="{8DB1636F-818D-B995-FA77-4714454812FC}"/>
                </a:ext>
              </a:extLst>
            </p:cNvPr>
            <p:cNvPicPr>
              <a:picLocks noChangeAspect="1"/>
            </p:cNvPicPr>
            <p:nvPr/>
          </p:nvPicPr>
          <p:blipFill>
            <a:blip r:embed="rId4"/>
            <a:stretch>
              <a:fillRect/>
            </a:stretch>
          </p:blipFill>
          <p:spPr>
            <a:xfrm>
              <a:off x="5899150" y="3930649"/>
              <a:ext cx="467784" cy="467784"/>
            </a:xfrm>
            <a:prstGeom prst="rect">
              <a:avLst/>
            </a:prstGeom>
          </p:spPr>
        </p:pic>
      </p:grpSp>
      <p:grpSp>
        <p:nvGrpSpPr>
          <p:cNvPr id="21" name="Agrupar 20">
            <a:extLst>
              <a:ext uri="{FF2B5EF4-FFF2-40B4-BE49-F238E27FC236}">
                <a16:creationId xmlns:a16="http://schemas.microsoft.com/office/drawing/2014/main" id="{214B2F70-01FF-0EEE-8ECE-8035FAA4804B}"/>
              </a:ext>
            </a:extLst>
          </p:cNvPr>
          <p:cNvGrpSpPr/>
          <p:nvPr/>
        </p:nvGrpSpPr>
        <p:grpSpPr>
          <a:xfrm>
            <a:off x="1775883" y="2389714"/>
            <a:ext cx="1428749" cy="1629835"/>
            <a:chOff x="1775883" y="2389714"/>
            <a:chExt cx="1428749" cy="1629835"/>
          </a:xfrm>
        </p:grpSpPr>
        <p:cxnSp>
          <p:nvCxnSpPr>
            <p:cNvPr id="20" name="Conector de Seta Reta 19">
              <a:extLst>
                <a:ext uri="{FF2B5EF4-FFF2-40B4-BE49-F238E27FC236}">
                  <a16:creationId xmlns:a16="http://schemas.microsoft.com/office/drawing/2014/main" id="{B819285E-BD6E-0384-C651-A54BF77686F5}"/>
                </a:ext>
              </a:extLst>
            </p:cNvPr>
            <p:cNvCxnSpPr/>
            <p:nvPr/>
          </p:nvCxnSpPr>
          <p:spPr>
            <a:xfrm>
              <a:off x="2940050" y="2410883"/>
              <a:ext cx="10583" cy="1608666"/>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3" name="Conector de Seta Reta 22">
              <a:extLst>
                <a:ext uri="{FF2B5EF4-FFF2-40B4-BE49-F238E27FC236}">
                  <a16:creationId xmlns:a16="http://schemas.microsoft.com/office/drawing/2014/main" id="{052A3229-E5AC-C9CA-95BA-7E413A11A351}"/>
                </a:ext>
              </a:extLst>
            </p:cNvPr>
            <p:cNvCxnSpPr>
              <a:cxnSpLocks/>
            </p:cNvCxnSpPr>
            <p:nvPr/>
          </p:nvCxnSpPr>
          <p:spPr>
            <a:xfrm>
              <a:off x="1775883" y="3236382"/>
              <a:ext cx="1174750" cy="0"/>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5" name="Conector de Seta Reta 24">
              <a:extLst>
                <a:ext uri="{FF2B5EF4-FFF2-40B4-BE49-F238E27FC236}">
                  <a16:creationId xmlns:a16="http://schemas.microsoft.com/office/drawing/2014/main" id="{2D7F1F58-844D-5F89-2948-BCF46610A8E4}"/>
                </a:ext>
              </a:extLst>
            </p:cNvPr>
            <p:cNvCxnSpPr>
              <a:cxnSpLocks/>
            </p:cNvCxnSpPr>
            <p:nvPr/>
          </p:nvCxnSpPr>
          <p:spPr>
            <a:xfrm>
              <a:off x="2929465" y="40195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cxnSp>
          <p:nvCxnSpPr>
            <p:cNvPr id="26" name="Conector de Seta Reta 25">
              <a:extLst>
                <a:ext uri="{FF2B5EF4-FFF2-40B4-BE49-F238E27FC236}">
                  <a16:creationId xmlns:a16="http://schemas.microsoft.com/office/drawing/2014/main" id="{B915D441-D520-9A74-9913-BE5BE78F8650}"/>
                </a:ext>
              </a:extLst>
            </p:cNvPr>
            <p:cNvCxnSpPr>
              <a:cxnSpLocks/>
            </p:cNvCxnSpPr>
            <p:nvPr/>
          </p:nvCxnSpPr>
          <p:spPr>
            <a:xfrm>
              <a:off x="2918881" y="2389714"/>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grpSp>
      <p:pic>
        <p:nvPicPr>
          <p:cNvPr id="28" name="Gráfico 9" descr="Banco de dados com preenchimento sólido">
            <a:extLst>
              <a:ext uri="{FF2B5EF4-FFF2-40B4-BE49-F238E27FC236}">
                <a16:creationId xmlns:a16="http://schemas.microsoft.com/office/drawing/2014/main" id="{AD0A371A-B41D-B0F8-081E-18BD7B7132A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134" y="2336801"/>
            <a:ext cx="1602316" cy="1634066"/>
          </a:xfrm>
          <a:prstGeom prst="rect">
            <a:avLst/>
          </a:prstGeom>
        </p:spPr>
      </p:pic>
      <p:pic>
        <p:nvPicPr>
          <p:cNvPr id="22" name="Imagem 2" descr="Uma imagem contendo Ícone&#10;&#10;Descrição gerada automaticamente">
            <a:extLst>
              <a:ext uri="{FF2B5EF4-FFF2-40B4-BE49-F238E27FC236}">
                <a16:creationId xmlns:a16="http://schemas.microsoft.com/office/drawing/2014/main" id="{0CD01594-F588-F634-FD9C-E42D3D3B04B9}"/>
              </a:ext>
            </a:extLst>
          </p:cNvPr>
          <p:cNvPicPr>
            <a:picLocks noChangeAspect="1"/>
          </p:cNvPicPr>
          <p:nvPr/>
        </p:nvPicPr>
        <p:blipFill>
          <a:blip r:embed="rId7"/>
          <a:stretch>
            <a:fillRect/>
          </a:stretch>
        </p:blipFill>
        <p:spPr>
          <a:xfrm>
            <a:off x="596900" y="3609975"/>
            <a:ext cx="541868" cy="336550"/>
          </a:xfrm>
          <a:prstGeom prst="rect">
            <a:avLst/>
          </a:prstGeom>
        </p:spPr>
      </p:pic>
      <p:cxnSp>
        <p:nvCxnSpPr>
          <p:cNvPr id="27" name="Conector de Seta Reta 26">
            <a:extLst>
              <a:ext uri="{FF2B5EF4-FFF2-40B4-BE49-F238E27FC236}">
                <a16:creationId xmlns:a16="http://schemas.microsoft.com/office/drawing/2014/main" id="{70478ADC-32E6-0F22-E370-04E294BD5F9A}"/>
              </a:ext>
            </a:extLst>
          </p:cNvPr>
          <p:cNvCxnSpPr>
            <a:cxnSpLocks/>
          </p:cNvCxnSpPr>
          <p:nvPr/>
        </p:nvCxnSpPr>
        <p:spPr>
          <a:xfrm>
            <a:off x="2933698" y="3092448"/>
            <a:ext cx="275167" cy="1"/>
          </a:xfrm>
          <a:prstGeom prst="straightConnector1">
            <a:avLst/>
          </a:prstGeom>
        </p:spPr>
        <p:style>
          <a:lnRef idx="3">
            <a:schemeClr val="accent2"/>
          </a:lnRef>
          <a:fillRef idx="0">
            <a:schemeClr val="accent2"/>
          </a:fillRef>
          <a:effectRef idx="2">
            <a:schemeClr val="accent2"/>
          </a:effectRef>
          <a:fontRef idx="minor">
            <a:schemeClr val="tx1"/>
          </a:fontRef>
        </p:style>
      </p:cxnSp>
      <p:pic>
        <p:nvPicPr>
          <p:cNvPr id="30" name="Imagem 8" descr="Uma imagem contendo Ícone&#10;&#10;Descrição gerada automaticamente">
            <a:extLst>
              <a:ext uri="{FF2B5EF4-FFF2-40B4-BE49-F238E27FC236}">
                <a16:creationId xmlns:a16="http://schemas.microsoft.com/office/drawing/2014/main" id="{83DC63BC-AE6B-3CDA-4AB6-674338563DE6}"/>
              </a:ext>
            </a:extLst>
          </p:cNvPr>
          <p:cNvPicPr>
            <a:picLocks noChangeAspect="1"/>
          </p:cNvPicPr>
          <p:nvPr/>
        </p:nvPicPr>
        <p:blipFill>
          <a:blip r:embed="rId8"/>
          <a:stretch>
            <a:fillRect/>
          </a:stretch>
        </p:blipFill>
        <p:spPr>
          <a:xfrm>
            <a:off x="3204992" y="2735951"/>
            <a:ext cx="1285496" cy="717751"/>
          </a:xfrm>
          <a:prstGeom prst="rect">
            <a:avLst/>
          </a:prstGeom>
        </p:spPr>
      </p:pic>
    </p:spTree>
    <p:extLst>
      <p:ext uri="{BB962C8B-B14F-4D97-AF65-F5344CB8AC3E}">
        <p14:creationId xmlns:p14="http://schemas.microsoft.com/office/powerpoint/2010/main" val="64053758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Abordagem</a:t>
            </a:r>
            <a:r>
              <a:rPr lang="en-US" sz="4000" b="1">
                <a:solidFill>
                  <a:srgbClr val="EA4E60"/>
                </a:solidFill>
                <a:latin typeface="Century Gothic"/>
                <a:ea typeface="Century Gothic"/>
                <a:cs typeface="Century Gothic"/>
              </a:rPr>
              <a:t> de BD</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127</a:t>
            </a:fld>
            <a:r>
              <a:rPr lang="en-US"/>
              <a:t>]</a:t>
            </a:r>
            <a:endParaRPr/>
          </a:p>
        </p:txBody>
      </p:sp>
      <p:sp>
        <p:nvSpPr>
          <p:cNvPr id="4" name="Retângulo: Cantos Arredondados 3">
            <a:extLst>
              <a:ext uri="{FF2B5EF4-FFF2-40B4-BE49-F238E27FC236}">
                <a16:creationId xmlns:a16="http://schemas.microsoft.com/office/drawing/2014/main" id="{E9137BD1-5D68-1855-561F-38BDCFD78AB6}"/>
              </a:ext>
            </a:extLst>
          </p:cNvPr>
          <p:cNvSpPr/>
          <p:nvPr/>
        </p:nvSpPr>
        <p:spPr>
          <a:xfrm>
            <a:off x="5753820" y="2157681"/>
            <a:ext cx="2922197" cy="711679"/>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a:t>
            </a:r>
            <a:r>
              <a:rPr lang="pt-BR" sz="1800" err="1">
                <a:latin typeface="Calibri"/>
                <a:cs typeface="Arial"/>
              </a:rPr>
              <a:t>BDs</a:t>
            </a:r>
            <a:endParaRPr lang="pt-BR" sz="1800" err="1">
              <a:latin typeface="Calibri"/>
              <a:cs typeface="Calibri"/>
            </a:endParaRPr>
          </a:p>
        </p:txBody>
      </p:sp>
      <p:pic>
        <p:nvPicPr>
          <p:cNvPr id="5" name="Imagem 2" descr="Tela de computador com ícones coloridos&#10;&#10;Descrição gerada automaticamente">
            <a:extLst>
              <a:ext uri="{FF2B5EF4-FFF2-40B4-BE49-F238E27FC236}">
                <a16:creationId xmlns:a16="http://schemas.microsoft.com/office/drawing/2014/main" id="{9B170227-2178-04A0-58D5-533D681348F2}"/>
              </a:ext>
            </a:extLst>
          </p:cNvPr>
          <p:cNvPicPr>
            <a:picLocks noChangeAspect="1"/>
          </p:cNvPicPr>
          <p:nvPr/>
        </p:nvPicPr>
        <p:blipFill>
          <a:blip r:embed="rId3"/>
          <a:stretch>
            <a:fillRect/>
          </a:stretch>
        </p:blipFill>
        <p:spPr>
          <a:xfrm>
            <a:off x="5993201" y="581744"/>
            <a:ext cx="2441275" cy="1402869"/>
          </a:xfrm>
          <a:prstGeom prst="rect">
            <a:avLst/>
          </a:prstGeom>
        </p:spPr>
      </p:pic>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sym typeface="Calibri"/>
              </a:rPr>
              <a:t>Características</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principais</a:t>
            </a:r>
            <a:r>
              <a:rPr lang="en-US" sz="2400">
                <a:solidFill>
                  <a:srgbClr val="040A24"/>
                </a:solidFill>
                <a:latin typeface="Calibri"/>
                <a:cs typeface="Calibri"/>
                <a:sym typeface="Calibri"/>
              </a:rPr>
              <a:t>:</a:t>
            </a:r>
            <a:endParaRPr lang="pt-BR">
              <a:latin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grpSp>
        <p:nvGrpSpPr>
          <p:cNvPr id="6" name="Agrupar 5">
            <a:extLst>
              <a:ext uri="{FF2B5EF4-FFF2-40B4-BE49-F238E27FC236}">
                <a16:creationId xmlns:a16="http://schemas.microsoft.com/office/drawing/2014/main" id="{917A2D8F-9F88-4EBC-6AF4-87E55E1DF4F0}"/>
              </a:ext>
            </a:extLst>
          </p:cNvPr>
          <p:cNvGrpSpPr/>
          <p:nvPr/>
        </p:nvGrpSpPr>
        <p:grpSpPr>
          <a:xfrm>
            <a:off x="1299632" y="2707216"/>
            <a:ext cx="3725334" cy="2084915"/>
            <a:chOff x="696382" y="2728383"/>
            <a:chExt cx="3725334" cy="2084915"/>
          </a:xfrm>
        </p:grpSpPr>
        <p:sp>
          <p:nvSpPr>
            <p:cNvPr id="3" name="Retângulo: Cantos Arredondados 2">
              <a:extLst>
                <a:ext uri="{FF2B5EF4-FFF2-40B4-BE49-F238E27FC236}">
                  <a16:creationId xmlns:a16="http://schemas.microsoft.com/office/drawing/2014/main" id="{7C4E1088-6A13-95C3-3E69-6A70A6A67955}"/>
                </a:ext>
              </a:extLst>
            </p:cNvPr>
            <p:cNvSpPr/>
            <p:nvPr/>
          </p:nvSpPr>
          <p:spPr>
            <a:xfrm>
              <a:off x="2643717" y="2728383"/>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err="1">
                  <a:cs typeface="Arial"/>
                </a:rPr>
                <a:t>Auto-descrição</a:t>
              </a:r>
              <a:endParaRPr lang="pt-BR" err="1"/>
            </a:p>
          </p:txBody>
        </p:sp>
        <p:sp>
          <p:nvSpPr>
            <p:cNvPr id="29" name="Retângulo: Cantos Arredondados 28">
              <a:extLst>
                <a:ext uri="{FF2B5EF4-FFF2-40B4-BE49-F238E27FC236}">
                  <a16:creationId xmlns:a16="http://schemas.microsoft.com/office/drawing/2014/main" id="{1F9646FD-A64E-F5F1-8765-FF90A9711D6D}"/>
                </a:ext>
              </a:extLst>
            </p:cNvPr>
            <p:cNvSpPr/>
            <p:nvPr/>
          </p:nvSpPr>
          <p:spPr>
            <a:xfrm>
              <a:off x="696383" y="3490384"/>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Isolamento</a:t>
              </a:r>
              <a:endParaRPr lang="pt-BR"/>
            </a:p>
          </p:txBody>
        </p:sp>
        <p:sp>
          <p:nvSpPr>
            <p:cNvPr id="31" name="Retângulo: Cantos Arredondados 30">
              <a:extLst>
                <a:ext uri="{FF2B5EF4-FFF2-40B4-BE49-F238E27FC236}">
                  <a16:creationId xmlns:a16="http://schemas.microsoft.com/office/drawing/2014/main" id="{CCDBD285-33D1-0E3B-2F10-A4AD522C976D}"/>
                </a:ext>
              </a:extLst>
            </p:cNvPr>
            <p:cNvSpPr/>
            <p:nvPr/>
          </p:nvSpPr>
          <p:spPr>
            <a:xfrm>
              <a:off x="696384" y="2728383"/>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Abstração</a:t>
              </a:r>
            </a:p>
          </p:txBody>
        </p:sp>
        <p:sp>
          <p:nvSpPr>
            <p:cNvPr id="32" name="Retângulo: Cantos Arredondados 31">
              <a:extLst>
                <a:ext uri="{FF2B5EF4-FFF2-40B4-BE49-F238E27FC236}">
                  <a16:creationId xmlns:a16="http://schemas.microsoft.com/office/drawing/2014/main" id="{2ECC3EA5-2B81-FD81-DD93-BEF447806EAB}"/>
                </a:ext>
              </a:extLst>
            </p:cNvPr>
            <p:cNvSpPr/>
            <p:nvPr/>
          </p:nvSpPr>
          <p:spPr>
            <a:xfrm>
              <a:off x="696382" y="4220632"/>
              <a:ext cx="1650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Múltiplas visões</a:t>
              </a:r>
              <a:endParaRPr lang="pt-BR"/>
            </a:p>
          </p:txBody>
        </p:sp>
        <p:sp>
          <p:nvSpPr>
            <p:cNvPr id="33" name="Retângulo: Cantos Arredondados 32">
              <a:extLst>
                <a:ext uri="{FF2B5EF4-FFF2-40B4-BE49-F238E27FC236}">
                  <a16:creationId xmlns:a16="http://schemas.microsoft.com/office/drawing/2014/main" id="{51ADD53C-04D1-03EA-F429-69ECA5C04D70}"/>
                </a:ext>
              </a:extLst>
            </p:cNvPr>
            <p:cNvSpPr/>
            <p:nvPr/>
          </p:nvSpPr>
          <p:spPr>
            <a:xfrm>
              <a:off x="2643714" y="3490381"/>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Compartilhamento</a:t>
              </a:r>
              <a:endParaRPr lang="pt-BR"/>
            </a:p>
          </p:txBody>
        </p:sp>
        <p:sp>
          <p:nvSpPr>
            <p:cNvPr id="34" name="Retângulo: Cantos Arredondados 33">
              <a:extLst>
                <a:ext uri="{FF2B5EF4-FFF2-40B4-BE49-F238E27FC236}">
                  <a16:creationId xmlns:a16="http://schemas.microsoft.com/office/drawing/2014/main" id="{7DC6569E-FFF6-848F-9970-5CC9E63B52D0}"/>
                </a:ext>
              </a:extLst>
            </p:cNvPr>
            <p:cNvSpPr/>
            <p:nvPr/>
          </p:nvSpPr>
          <p:spPr>
            <a:xfrm>
              <a:off x="2643716" y="4220632"/>
              <a:ext cx="1777999" cy="592666"/>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7997848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Natureza</a:t>
            </a:r>
            <a:r>
              <a:rPr lang="en-US" sz="4400" b="1">
                <a:solidFill>
                  <a:srgbClr val="EA4E60"/>
                </a:solidFill>
                <a:latin typeface="Century Gothic"/>
              </a:rPr>
              <a:t> auto-</a:t>
            </a:r>
            <a:r>
              <a:rPr lang="en-US" sz="4400" b="1" err="1">
                <a:solidFill>
                  <a:srgbClr val="EA4E60"/>
                </a:solidFill>
                <a:latin typeface="Century Gothic"/>
              </a:rPr>
              <a:t>descritiva</a:t>
            </a:r>
            <a:r>
              <a:rPr lang="en-US" sz="4400" b="1">
                <a:solidFill>
                  <a:srgbClr val="EA4E60"/>
                </a:solidFill>
                <a:latin typeface="Century Gothic"/>
              </a:rPr>
              <a:t> da </a:t>
            </a:r>
            <a:r>
              <a:rPr lang="en-US" sz="4400" b="1" err="1">
                <a:solidFill>
                  <a:srgbClr val="EA4E60"/>
                </a:solidFill>
                <a:latin typeface="Century Gothic"/>
              </a:rPr>
              <a:t>abordage</a:t>
            </a:r>
            <a:r>
              <a:rPr lang="en-US" sz="4400" b="1">
                <a:solidFill>
                  <a:srgbClr val="EA4E60"/>
                </a:solidFill>
                <a:latin typeface="Century Gothic"/>
              </a:rPr>
              <a:t> de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128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78380871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129</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36253940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978308026"/>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093340" y="2265333"/>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130</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spTree>
    <p:extLst>
      <p:ext uri="{BB962C8B-B14F-4D97-AF65-F5344CB8AC3E}">
        <p14:creationId xmlns:p14="http://schemas.microsoft.com/office/powerpoint/2010/main" val="183460202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131</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spTree>
    <p:extLst>
      <p:ext uri="{BB962C8B-B14F-4D97-AF65-F5344CB8AC3E}">
        <p14:creationId xmlns:p14="http://schemas.microsoft.com/office/powerpoint/2010/main" val="327010208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8" name="Seta: Curva para a Direita 17">
            <a:extLst>
              <a:ext uri="{FF2B5EF4-FFF2-40B4-BE49-F238E27FC236}">
                <a16:creationId xmlns:a16="http://schemas.microsoft.com/office/drawing/2014/main" id="{CA619080-1544-E7EE-2B68-5A2B39437A53}"/>
              </a:ext>
            </a:extLst>
          </p:cNvPr>
          <p:cNvSpPr/>
          <p:nvPr/>
        </p:nvSpPr>
        <p:spPr>
          <a:xfrm rot="18900000" flipH="1">
            <a:off x="7943421" y="1112904"/>
            <a:ext cx="636197" cy="1099868"/>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6" name="Imagem 7" descr="Uma imagem contendo Diagrama&#10;&#10;Descrição gerada automaticamente">
            <a:extLst>
              <a:ext uri="{FF2B5EF4-FFF2-40B4-BE49-F238E27FC236}">
                <a16:creationId xmlns:a16="http://schemas.microsoft.com/office/drawing/2014/main" id="{48025499-775B-44F8-8622-A4703F1EA6BB}"/>
              </a:ext>
            </a:extLst>
          </p:cNvPr>
          <p:cNvPicPr>
            <a:picLocks noChangeAspect="1"/>
          </p:cNvPicPr>
          <p:nvPr/>
        </p:nvPicPr>
        <p:blipFill rotWithShape="1">
          <a:blip r:embed="rId3"/>
          <a:srcRect t="3509" r="637" b="-877"/>
          <a:stretch/>
        </p:blipFill>
        <p:spPr>
          <a:xfrm>
            <a:off x="7125689" y="2286899"/>
            <a:ext cx="1675187" cy="120566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132</a:t>
            </a:fld>
            <a:r>
              <a:rPr lang="en-US"/>
              <a:t>]</a:t>
            </a:r>
            <a:endParaRPr/>
          </a:p>
        </p:txBody>
      </p:sp>
      <p:pic>
        <p:nvPicPr>
          <p:cNvPr id="3" name="Imagem 3" descr="Uma imagem contendo Ícone&#10;&#10;Descrição gerada automaticamente">
            <a:extLst>
              <a:ext uri="{FF2B5EF4-FFF2-40B4-BE49-F238E27FC236}">
                <a16:creationId xmlns:a16="http://schemas.microsoft.com/office/drawing/2014/main" id="{9603C070-656F-0C2B-E552-F22AA9FE15FD}"/>
              </a:ext>
            </a:extLst>
          </p:cNvPr>
          <p:cNvPicPr>
            <a:picLocks noChangeAspect="1"/>
          </p:cNvPicPr>
          <p:nvPr/>
        </p:nvPicPr>
        <p:blipFill>
          <a:blip r:embed="rId4"/>
          <a:stretch>
            <a:fillRect/>
          </a:stretch>
        </p:blipFill>
        <p:spPr>
          <a:xfrm>
            <a:off x="1151627" y="2090052"/>
            <a:ext cx="1869775" cy="1804470"/>
          </a:xfrm>
          <a:prstGeom prst="rect">
            <a:avLst/>
          </a:prstGeom>
        </p:spPr>
      </p:pic>
      <p:sp>
        <p:nvSpPr>
          <p:cNvPr id="4" name="Retângulo: Cantos Arredondados 3">
            <a:extLst>
              <a:ext uri="{FF2B5EF4-FFF2-40B4-BE49-F238E27FC236}">
                <a16:creationId xmlns:a16="http://schemas.microsoft.com/office/drawing/2014/main" id="{7A3F9C33-50B7-AE5E-CAB3-A30FA0BCF5DC}"/>
              </a:ext>
            </a:extLst>
          </p:cNvPr>
          <p:cNvSpPr/>
          <p:nvPr/>
        </p:nvSpPr>
        <p:spPr>
          <a:xfrm>
            <a:off x="3963838" y="2168465"/>
            <a:ext cx="3073159" cy="90577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cs typeface="Calibri"/>
              </a:rPr>
              <a:t>Descrição da estrutura </a:t>
            </a:r>
            <a:endParaRPr lang="pt-BR"/>
          </a:p>
          <a:p>
            <a:pPr algn="ctr"/>
            <a:r>
              <a:rPr lang="pt-BR" sz="2000">
                <a:latin typeface="Calibri"/>
                <a:cs typeface="Calibri"/>
              </a:rPr>
              <a:t>e </a:t>
            </a:r>
            <a:r>
              <a:rPr lang="pt-BR" sz="2000" err="1">
                <a:latin typeface="Calibri"/>
                <a:cs typeface="Calibri"/>
              </a:rPr>
              <a:t>constrains</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1B965712-9095-1D08-14C2-5C875C3BA68D}"/>
              </a:ext>
            </a:extLst>
          </p:cNvPr>
          <p:cNvSpPr/>
          <p:nvPr/>
        </p:nvSpPr>
        <p:spPr>
          <a:xfrm>
            <a:off x="3963838" y="3214417"/>
            <a:ext cx="3127074"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DB </a:t>
            </a:r>
            <a:r>
              <a:rPr lang="pt-BR" sz="2000" err="1">
                <a:latin typeface="Calibri"/>
                <a:cs typeface="Calibri"/>
              </a:rPr>
              <a:t>schema</a:t>
            </a:r>
          </a:p>
        </p:txBody>
      </p:sp>
      <p:sp>
        <p:nvSpPr>
          <p:cNvPr id="5" name="Chave Esquerda 4">
            <a:extLst>
              <a:ext uri="{FF2B5EF4-FFF2-40B4-BE49-F238E27FC236}">
                <a16:creationId xmlns:a16="http://schemas.microsoft.com/office/drawing/2014/main" id="{9F6DA782-E094-3E94-9B4C-16F5F1A824B6}"/>
              </a:ext>
            </a:extLst>
          </p:cNvPr>
          <p:cNvSpPr/>
          <p:nvPr/>
        </p:nvSpPr>
        <p:spPr>
          <a:xfrm>
            <a:off x="3246142" y="2128028"/>
            <a:ext cx="474452" cy="1692934"/>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CaixaDeTexto 1">
            <a:extLst>
              <a:ext uri="{FF2B5EF4-FFF2-40B4-BE49-F238E27FC236}">
                <a16:creationId xmlns:a16="http://schemas.microsoft.com/office/drawing/2014/main" id="{CBF15F6F-CCC3-1C9F-839D-8832AD40863C}"/>
              </a:ext>
            </a:extLst>
          </p:cNvPr>
          <p:cNvSpPr txBox="1"/>
          <p:nvPr/>
        </p:nvSpPr>
        <p:spPr>
          <a:xfrm>
            <a:off x="483079" y="4219395"/>
            <a:ext cx="1805077"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b="1" err="1">
                <a:latin typeface="Calibri"/>
                <a:cs typeface="Calibri"/>
              </a:rPr>
              <a:t>NoSQL</a:t>
            </a:r>
          </a:p>
        </p:txBody>
      </p:sp>
      <p:pic>
        <p:nvPicPr>
          <p:cNvPr id="8" name="Gráfico 8" descr="Fechar com preenchimento sólido">
            <a:extLst>
              <a:ext uri="{FF2B5EF4-FFF2-40B4-BE49-F238E27FC236}">
                <a16:creationId xmlns:a16="http://schemas.microsoft.com/office/drawing/2014/main" id="{865BAE5E-CABA-5B62-53C9-1704AEA1812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583" y="4087842"/>
            <a:ext cx="914400" cy="914400"/>
          </a:xfrm>
          <a:prstGeom prst="rect">
            <a:avLst/>
          </a:prstGeom>
        </p:spPr>
      </p:pic>
      <p:pic>
        <p:nvPicPr>
          <p:cNvPr id="12" name="Imagem 11" descr="Tela de computador com ícones coloridos&#10;&#10;Descrição gerada automaticamente">
            <a:extLst>
              <a:ext uri="{FF2B5EF4-FFF2-40B4-BE49-F238E27FC236}">
                <a16:creationId xmlns:a16="http://schemas.microsoft.com/office/drawing/2014/main" id="{9620BEB0-2D52-2F46-C031-67F9A9032643}"/>
              </a:ext>
            </a:extLst>
          </p:cNvPr>
          <p:cNvPicPr>
            <a:picLocks noChangeAspect="1"/>
          </p:cNvPicPr>
          <p:nvPr/>
        </p:nvPicPr>
        <p:blipFill>
          <a:blip r:embed="rId7"/>
          <a:stretch>
            <a:fillRect/>
          </a:stretch>
        </p:blipFill>
        <p:spPr>
          <a:xfrm>
            <a:off x="6456870" y="732706"/>
            <a:ext cx="2139350" cy="1230341"/>
          </a:xfrm>
          <a:prstGeom prst="rect">
            <a:avLst/>
          </a:prstGeom>
        </p:spPr>
      </p:pic>
      <p:sp>
        <p:nvSpPr>
          <p:cNvPr id="10" name="Seta: Curva para a Direita 9">
            <a:extLst>
              <a:ext uri="{FF2B5EF4-FFF2-40B4-BE49-F238E27FC236}">
                <a16:creationId xmlns:a16="http://schemas.microsoft.com/office/drawing/2014/main" id="{A3782AE1-EC83-FF54-F77C-EBE73A2A6593}"/>
              </a:ext>
            </a:extLst>
          </p:cNvPr>
          <p:cNvSpPr/>
          <p:nvPr/>
        </p:nvSpPr>
        <p:spPr>
          <a:xfrm rot="13620000">
            <a:off x="7501918" y="3236934"/>
            <a:ext cx="539151" cy="197329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5" name="Imagem 2" descr="Computador com a imagem de um celular com texto preto sobre fundo branco&#10;&#10;Descrição gerada automaticamente">
            <a:extLst>
              <a:ext uri="{FF2B5EF4-FFF2-40B4-BE49-F238E27FC236}">
                <a16:creationId xmlns:a16="http://schemas.microsoft.com/office/drawing/2014/main" id="{D3D4F61F-393F-EFE8-91FE-6119572D3C51}"/>
              </a:ext>
            </a:extLst>
          </p:cNvPr>
          <p:cNvPicPr>
            <a:picLocks noChangeAspect="1"/>
          </p:cNvPicPr>
          <p:nvPr/>
        </p:nvPicPr>
        <p:blipFill rotWithShape="1">
          <a:blip r:embed="rId8"/>
          <a:srcRect r="55841" b="415"/>
          <a:stretch/>
        </p:blipFill>
        <p:spPr>
          <a:xfrm>
            <a:off x="5702062" y="2954008"/>
            <a:ext cx="1808692" cy="2276337"/>
          </a:xfrm>
          <a:prstGeom prst="rect">
            <a:avLst/>
          </a:prstGeom>
        </p:spPr>
      </p:pic>
      <p:pic>
        <p:nvPicPr>
          <p:cNvPr id="11" name="Imagem 12">
            <a:extLst>
              <a:ext uri="{FF2B5EF4-FFF2-40B4-BE49-F238E27FC236}">
                <a16:creationId xmlns:a16="http://schemas.microsoft.com/office/drawing/2014/main" id="{39E09663-A6D9-AB31-69B1-38E334CE0332}"/>
              </a:ext>
            </a:extLst>
          </p:cNvPr>
          <p:cNvPicPr>
            <a:picLocks noChangeAspect="1"/>
          </p:cNvPicPr>
          <p:nvPr/>
        </p:nvPicPr>
        <p:blipFill>
          <a:blip r:embed="rId9"/>
          <a:stretch>
            <a:fillRect/>
          </a:stretch>
        </p:blipFill>
        <p:spPr>
          <a:xfrm>
            <a:off x="3718983" y="734483"/>
            <a:ext cx="1568450" cy="1600200"/>
          </a:xfrm>
          <a:prstGeom prst="rect">
            <a:avLst/>
          </a:prstGeom>
        </p:spPr>
      </p:pic>
      <p:pic>
        <p:nvPicPr>
          <p:cNvPr id="13" name="Imagem 13" descr="Uma imagem contendo Forma&#10;&#10;Descrição gerada automaticamente">
            <a:extLst>
              <a:ext uri="{FF2B5EF4-FFF2-40B4-BE49-F238E27FC236}">
                <a16:creationId xmlns:a16="http://schemas.microsoft.com/office/drawing/2014/main" id="{5ADB5683-2179-F20F-2199-FF2BE4ACEA11}"/>
              </a:ext>
            </a:extLst>
          </p:cNvPr>
          <p:cNvPicPr>
            <a:picLocks noChangeAspect="1"/>
          </p:cNvPicPr>
          <p:nvPr/>
        </p:nvPicPr>
        <p:blipFill>
          <a:blip r:embed="rId10"/>
          <a:stretch>
            <a:fillRect/>
          </a:stretch>
        </p:blipFill>
        <p:spPr>
          <a:xfrm>
            <a:off x="2194984" y="3271958"/>
            <a:ext cx="3494616" cy="1319502"/>
          </a:xfrm>
          <a:prstGeom prst="rect">
            <a:avLst/>
          </a:prstGeom>
        </p:spPr>
      </p:pic>
      <p:pic>
        <p:nvPicPr>
          <p:cNvPr id="14" name="Imagem 15" descr="Logotipo, nome da empresa&#10;&#10;Descrição gerada automaticamente">
            <a:extLst>
              <a:ext uri="{FF2B5EF4-FFF2-40B4-BE49-F238E27FC236}">
                <a16:creationId xmlns:a16="http://schemas.microsoft.com/office/drawing/2014/main" id="{117B3C8E-7E18-8D65-629B-17F1DB7C2DFC}"/>
              </a:ext>
            </a:extLst>
          </p:cNvPr>
          <p:cNvPicPr>
            <a:picLocks noChangeAspect="1"/>
          </p:cNvPicPr>
          <p:nvPr/>
        </p:nvPicPr>
        <p:blipFill rotWithShape="1">
          <a:blip r:embed="rId11"/>
          <a:srcRect t="29833" r="-386" b="35379"/>
          <a:stretch/>
        </p:blipFill>
        <p:spPr>
          <a:xfrm>
            <a:off x="353483" y="1281361"/>
            <a:ext cx="2753794" cy="763448"/>
          </a:xfrm>
          <a:prstGeom prst="rect">
            <a:avLst/>
          </a:prstGeom>
        </p:spPr>
      </p:pic>
    </p:spTree>
    <p:extLst>
      <p:ext uri="{BB962C8B-B14F-4D97-AF65-F5344CB8AC3E}">
        <p14:creationId xmlns:p14="http://schemas.microsoft.com/office/powerpoint/2010/main" val="24126718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133</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Tree>
    <p:extLst>
      <p:ext uri="{BB962C8B-B14F-4D97-AF65-F5344CB8AC3E}">
        <p14:creationId xmlns:p14="http://schemas.microsoft.com/office/powerpoint/2010/main" val="405964740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Natureza</a:t>
            </a:r>
            <a:r>
              <a:rPr lang="en-US" sz="4000" b="1">
                <a:solidFill>
                  <a:srgbClr val="EA4E60"/>
                </a:solidFill>
                <a:latin typeface="Century Gothic"/>
                <a:ea typeface="Century Gothic"/>
                <a:cs typeface="Century Gothic"/>
              </a:rPr>
              <a:t> Auto-</a:t>
            </a:r>
            <a:r>
              <a:rPr lang="en-US" sz="4000" b="1" err="1">
                <a:solidFill>
                  <a:srgbClr val="EA4E60"/>
                </a:solidFill>
                <a:latin typeface="Century Gothic"/>
                <a:ea typeface="Century Gothic"/>
                <a:cs typeface="Century Gothic"/>
              </a:rPr>
              <a:t>descritiva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134</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Tree>
    <p:extLst>
      <p:ext uri="{BB962C8B-B14F-4D97-AF65-F5344CB8AC3E}">
        <p14:creationId xmlns:p14="http://schemas.microsoft.com/office/powerpoint/2010/main" val="253753667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72DD551-3E1B-DE06-0317-F08E459656B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135</a:t>
            </a:fld>
            <a:r>
              <a:rPr lang="en-US"/>
              <a:t>]</a:t>
            </a:r>
            <a:endParaRPr/>
          </a:p>
        </p:txBody>
      </p:sp>
      <p:sp>
        <p:nvSpPr>
          <p:cNvPr id="5" name="Google Shape;232;g116d3f5ae16_1_0">
            <a:extLst>
              <a:ext uri="{FF2B5EF4-FFF2-40B4-BE49-F238E27FC236}">
                <a16:creationId xmlns:a16="http://schemas.microsoft.com/office/drawing/2014/main" id="{7901518D-FC35-1C69-06A2-35A6877D152C}"/>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Catálogo</a:t>
            </a:r>
            <a:endParaRPr lang="en-US" sz="4000" b="1" i="0" u="none" strike="noStrike" cap="none" err="1">
              <a:solidFill>
                <a:srgbClr val="EA4E60"/>
              </a:solidFill>
              <a:latin typeface="Century Gothic"/>
              <a:ea typeface="Century Gothic"/>
              <a:cs typeface="Century Gothic"/>
            </a:endParaRPr>
          </a:p>
        </p:txBody>
      </p:sp>
      <p:pic>
        <p:nvPicPr>
          <p:cNvPr id="6" name="Imagem 6" descr="Tabela&#10;&#10;Descrição gerada automaticamente">
            <a:extLst>
              <a:ext uri="{FF2B5EF4-FFF2-40B4-BE49-F238E27FC236}">
                <a16:creationId xmlns:a16="http://schemas.microsoft.com/office/drawing/2014/main" id="{4AC23CE5-801C-ED41-3FA9-11BCE97B777B}"/>
              </a:ext>
            </a:extLst>
          </p:cNvPr>
          <p:cNvPicPr>
            <a:picLocks noChangeAspect="1"/>
          </p:cNvPicPr>
          <p:nvPr/>
        </p:nvPicPr>
        <p:blipFill>
          <a:blip r:embed="rId2"/>
          <a:stretch>
            <a:fillRect/>
          </a:stretch>
        </p:blipFill>
        <p:spPr>
          <a:xfrm>
            <a:off x="311150" y="2495093"/>
            <a:ext cx="3452283" cy="1973647"/>
          </a:xfrm>
          <a:prstGeom prst="rect">
            <a:avLst/>
          </a:prstGeom>
        </p:spPr>
      </p:pic>
      <p:pic>
        <p:nvPicPr>
          <p:cNvPr id="7" name="Imagem 7" descr="Tabela&#10;&#10;Descrição gerada automaticamente">
            <a:extLst>
              <a:ext uri="{FF2B5EF4-FFF2-40B4-BE49-F238E27FC236}">
                <a16:creationId xmlns:a16="http://schemas.microsoft.com/office/drawing/2014/main" id="{88569B14-5B22-3DAD-ADED-47D4513D87DA}"/>
              </a:ext>
            </a:extLst>
          </p:cNvPr>
          <p:cNvPicPr>
            <a:picLocks noChangeAspect="1"/>
          </p:cNvPicPr>
          <p:nvPr/>
        </p:nvPicPr>
        <p:blipFill>
          <a:blip r:embed="rId3"/>
          <a:stretch>
            <a:fillRect/>
          </a:stretch>
        </p:blipFill>
        <p:spPr>
          <a:xfrm>
            <a:off x="3729566" y="956345"/>
            <a:ext cx="5357282" cy="3495394"/>
          </a:xfrm>
          <a:prstGeom prst="rect">
            <a:avLst/>
          </a:prstGeom>
        </p:spPr>
      </p:pic>
      <p:sp>
        <p:nvSpPr>
          <p:cNvPr id="8" name="CaixaDeTexto 7">
            <a:extLst>
              <a:ext uri="{FF2B5EF4-FFF2-40B4-BE49-F238E27FC236}">
                <a16:creationId xmlns:a16="http://schemas.microsoft.com/office/drawing/2014/main" id="{F60410A5-3797-443A-2988-EF6905FE043D}"/>
              </a:ext>
            </a:extLst>
          </p:cNvPr>
          <p:cNvSpPr txBox="1"/>
          <p:nvPr/>
        </p:nvSpPr>
        <p:spPr>
          <a:xfrm>
            <a:off x="448734" y="4713816"/>
            <a:ext cx="8479366"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200"/>
              <a:t>Fonte: livro de referência</a:t>
            </a:r>
          </a:p>
        </p:txBody>
      </p:sp>
    </p:spTree>
    <p:extLst>
      <p:ext uri="{BB962C8B-B14F-4D97-AF65-F5344CB8AC3E}">
        <p14:creationId xmlns:p14="http://schemas.microsoft.com/office/powerpoint/2010/main" val="201339613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Isolamento</a:t>
            </a:r>
            <a:r>
              <a:rPr lang="en-US" sz="4400" b="1">
                <a:solidFill>
                  <a:srgbClr val="EA4E60"/>
                </a:solidFill>
                <a:latin typeface="Century Gothic"/>
              </a:rPr>
              <a:t> entre Program/Data e </a:t>
            </a:r>
            <a:r>
              <a:rPr lang="en-US" sz="4400" b="1" err="1">
                <a:solidFill>
                  <a:srgbClr val="EA4E60"/>
                </a:solidFill>
                <a:latin typeface="Century Gothic"/>
              </a:rPr>
              <a:t>Abstração</a:t>
            </a:r>
            <a:endParaRPr lang="pt-BR" err="1"/>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136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7998965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137</a:t>
            </a:fld>
            <a:r>
              <a:rPr lang="en-US"/>
              <a:t>]</a:t>
            </a:r>
            <a:endParaRPr/>
          </a:p>
        </p:txBody>
      </p:sp>
      <p:sp>
        <p:nvSpPr>
          <p:cNvPr id="4" name="Retângulo: Cantos Arredondados 3">
            <a:extLst>
              <a:ext uri="{FF2B5EF4-FFF2-40B4-BE49-F238E27FC236}">
                <a16:creationId xmlns:a16="http://schemas.microsoft.com/office/drawing/2014/main" id="{43FCE4C9-C457-D319-C572-3856C94E47B4}"/>
              </a:ext>
            </a:extLst>
          </p:cNvPr>
          <p:cNvSpPr/>
          <p:nvPr/>
        </p:nvSpPr>
        <p:spPr>
          <a:xfrm>
            <a:off x="6023394" y="2010112"/>
            <a:ext cx="2890447" cy="531763"/>
          </a:xfrm>
          <a:prstGeom prst="roundRect">
            <a:avLst/>
          </a:prstGeom>
          <a:solidFill>
            <a:schemeClr val="accent1">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Arial"/>
              </a:rPr>
              <a:t>Abordagem tradicional</a:t>
            </a:r>
            <a:endParaRPr lang="pt-BR" sz="1800">
              <a:latin typeface="Calibri"/>
              <a:cs typeface="Calibri"/>
            </a:endParaRPr>
          </a:p>
        </p:txBody>
      </p:sp>
      <p:pic>
        <p:nvPicPr>
          <p:cNvPr id="5" name="Imagem 7" descr="Ícone&#10;&#10;Descrição gerada automaticamente">
            <a:extLst>
              <a:ext uri="{FF2B5EF4-FFF2-40B4-BE49-F238E27FC236}">
                <a16:creationId xmlns:a16="http://schemas.microsoft.com/office/drawing/2014/main" id="{E57544BB-83F9-3B63-5B82-CC6D3DD03761}"/>
              </a:ext>
            </a:extLst>
          </p:cNvPr>
          <p:cNvPicPr>
            <a:picLocks noChangeAspect="1"/>
          </p:cNvPicPr>
          <p:nvPr/>
        </p:nvPicPr>
        <p:blipFill>
          <a:blip r:embed="rId3"/>
          <a:stretch>
            <a:fillRect/>
          </a:stretch>
        </p:blipFill>
        <p:spPr>
          <a:xfrm>
            <a:off x="7782984" y="994503"/>
            <a:ext cx="975784" cy="804993"/>
          </a:xfrm>
          <a:prstGeom prst="rect">
            <a:avLst/>
          </a:prstGeom>
        </p:spPr>
      </p:pic>
      <p:pic>
        <p:nvPicPr>
          <p:cNvPr id="7" name="Imagem 8" descr="Ícone&#10;&#10;Descrição gerada automaticamente">
            <a:extLst>
              <a:ext uri="{FF2B5EF4-FFF2-40B4-BE49-F238E27FC236}">
                <a16:creationId xmlns:a16="http://schemas.microsoft.com/office/drawing/2014/main" id="{4CDC3E64-4F95-B66A-E663-6850DF845B2A}"/>
              </a:ext>
            </a:extLst>
          </p:cNvPr>
          <p:cNvPicPr>
            <a:picLocks noChangeAspect="1"/>
          </p:cNvPicPr>
          <p:nvPr/>
        </p:nvPicPr>
        <p:blipFill>
          <a:blip r:embed="rId4"/>
          <a:stretch>
            <a:fillRect/>
          </a:stretch>
        </p:blipFill>
        <p:spPr>
          <a:xfrm>
            <a:off x="7613650" y="1475316"/>
            <a:ext cx="457201" cy="457201"/>
          </a:xfrm>
          <a:prstGeom prst="rect">
            <a:avLst/>
          </a:prstGeom>
        </p:spPr>
      </p:pic>
      <p:grpSp>
        <p:nvGrpSpPr>
          <p:cNvPr id="12" name="Agrupar 11">
            <a:extLst>
              <a:ext uri="{FF2B5EF4-FFF2-40B4-BE49-F238E27FC236}">
                <a16:creationId xmlns:a16="http://schemas.microsoft.com/office/drawing/2014/main" id="{64FD01DE-27D1-37AA-9B2E-05D161EF8354}"/>
              </a:ext>
            </a:extLst>
          </p:cNvPr>
          <p:cNvGrpSpPr/>
          <p:nvPr/>
        </p:nvGrpSpPr>
        <p:grpSpPr>
          <a:xfrm>
            <a:off x="865717" y="3257550"/>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4"/>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0" name="Seta: Curva para a Direita 9">
            <a:extLst>
              <a:ext uri="{FF2B5EF4-FFF2-40B4-BE49-F238E27FC236}">
                <a16:creationId xmlns:a16="http://schemas.microsoft.com/office/drawing/2014/main" id="{C1241970-C520-7034-1304-DA0CDFEACC6D}"/>
              </a:ext>
            </a:extLst>
          </p:cNvPr>
          <p:cNvSpPr/>
          <p:nvPr/>
        </p:nvSpPr>
        <p:spPr>
          <a:xfrm rot="4860000">
            <a:off x="3550074" y="778340"/>
            <a:ext cx="1026583" cy="46460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6" name="Retângulo: Cantos Arredondados 15">
            <a:extLst>
              <a:ext uri="{FF2B5EF4-FFF2-40B4-BE49-F238E27FC236}">
                <a16:creationId xmlns:a16="http://schemas.microsoft.com/office/drawing/2014/main" id="{CF754D69-B6AB-B66C-025F-B45EB3D12840}"/>
              </a:ext>
            </a:extLst>
          </p:cNvPr>
          <p:cNvSpPr/>
          <p:nvPr/>
        </p:nvSpPr>
        <p:spPr>
          <a:xfrm>
            <a:off x="5437717" y="3119967"/>
            <a:ext cx="3005666" cy="16933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a:latin typeface="Calibri"/>
                <a:cs typeface="Arial"/>
              </a:rPr>
              <a:t>Classe Pessoa</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3" name="Retângulo: Cantos Arredondados 2">
            <a:extLst>
              <a:ext uri="{FF2B5EF4-FFF2-40B4-BE49-F238E27FC236}">
                <a16:creationId xmlns:a16="http://schemas.microsoft.com/office/drawing/2014/main" id="{F9FF4AAD-6107-56EF-E95D-6C66F01A4DC2}"/>
              </a:ext>
            </a:extLst>
          </p:cNvPr>
          <p:cNvSpPr/>
          <p:nvPr/>
        </p:nvSpPr>
        <p:spPr>
          <a:xfrm>
            <a:off x="5638800" y="3649133"/>
            <a:ext cx="2635249" cy="3915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600">
                <a:latin typeface="Calibri"/>
                <a:cs typeface="Calibri"/>
              </a:rPr>
              <a:t>Atributos</a:t>
            </a:r>
          </a:p>
        </p:txBody>
      </p:sp>
      <p:sp>
        <p:nvSpPr>
          <p:cNvPr id="18" name="Retângulo: Cantos Arredondados 17">
            <a:extLst>
              <a:ext uri="{FF2B5EF4-FFF2-40B4-BE49-F238E27FC236}">
                <a16:creationId xmlns:a16="http://schemas.microsoft.com/office/drawing/2014/main" id="{EFE8C928-C183-3F2F-FAC2-B3141E8CBA26}"/>
              </a:ext>
            </a:extLst>
          </p:cNvPr>
          <p:cNvSpPr/>
          <p:nvPr/>
        </p:nvSpPr>
        <p:spPr>
          <a:xfrm>
            <a:off x="5638799" y="4210049"/>
            <a:ext cx="2635249" cy="391583"/>
          </a:xfrm>
          <a:prstGeom prst="roundRec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Métodos</a:t>
            </a:r>
          </a:p>
        </p:txBody>
      </p:sp>
      <p:pic>
        <p:nvPicPr>
          <p:cNvPr id="19" name="Imagem 8" descr="Ícone&#10;&#10;Descrição gerada automaticamente">
            <a:extLst>
              <a:ext uri="{FF2B5EF4-FFF2-40B4-BE49-F238E27FC236}">
                <a16:creationId xmlns:a16="http://schemas.microsoft.com/office/drawing/2014/main" id="{C0B87A5B-F5C9-9A47-31CE-C9D0B18F98D2}"/>
              </a:ext>
            </a:extLst>
          </p:cNvPr>
          <p:cNvPicPr>
            <a:picLocks noChangeAspect="1"/>
          </p:cNvPicPr>
          <p:nvPr/>
        </p:nvPicPr>
        <p:blipFill>
          <a:blip r:embed="rId4"/>
          <a:stretch>
            <a:fillRect/>
          </a:stretch>
        </p:blipFill>
        <p:spPr>
          <a:xfrm>
            <a:off x="8206317" y="3454399"/>
            <a:ext cx="457201" cy="457201"/>
          </a:xfrm>
          <a:prstGeom prst="rect">
            <a:avLst/>
          </a:prstGeom>
        </p:spPr>
      </p:pic>
      <p:pic>
        <p:nvPicPr>
          <p:cNvPr id="6" name="Imagem 7">
            <a:extLst>
              <a:ext uri="{FF2B5EF4-FFF2-40B4-BE49-F238E27FC236}">
                <a16:creationId xmlns:a16="http://schemas.microsoft.com/office/drawing/2014/main" id="{8F2AA840-464D-C60E-A8B9-ED9E264C7AD1}"/>
              </a:ext>
            </a:extLst>
          </p:cNvPr>
          <p:cNvPicPr>
            <a:picLocks noChangeAspect="1"/>
          </p:cNvPicPr>
          <p:nvPr/>
        </p:nvPicPr>
        <p:blipFill>
          <a:blip r:embed="rId5"/>
          <a:stretch>
            <a:fillRect/>
          </a:stretch>
        </p:blipFill>
        <p:spPr>
          <a:xfrm>
            <a:off x="7908925" y="2860146"/>
            <a:ext cx="438150" cy="523875"/>
          </a:xfrm>
          <a:prstGeom prst="rect">
            <a:avLst/>
          </a:prstGeom>
        </p:spPr>
      </p:pic>
      <p:pic>
        <p:nvPicPr>
          <p:cNvPr id="8" name="Imagem 9" descr="Logotipo&#10;&#10;Descrição gerada automaticamente">
            <a:extLst>
              <a:ext uri="{FF2B5EF4-FFF2-40B4-BE49-F238E27FC236}">
                <a16:creationId xmlns:a16="http://schemas.microsoft.com/office/drawing/2014/main" id="{1708740D-5F1D-6023-DEA0-49F5A96FDBAF}"/>
              </a:ext>
            </a:extLst>
          </p:cNvPr>
          <p:cNvPicPr>
            <a:picLocks noChangeAspect="1"/>
          </p:cNvPicPr>
          <p:nvPr/>
        </p:nvPicPr>
        <p:blipFill>
          <a:blip r:embed="rId6"/>
          <a:stretch>
            <a:fillRect/>
          </a:stretch>
        </p:blipFill>
        <p:spPr>
          <a:xfrm>
            <a:off x="6766983" y="3080807"/>
            <a:ext cx="1007534" cy="569384"/>
          </a:xfrm>
          <a:prstGeom prst="rect">
            <a:avLst/>
          </a:prstGeom>
        </p:spPr>
      </p:pic>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966383" y="3514258"/>
            <a:ext cx="1883832" cy="58208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Tree>
    <p:extLst>
      <p:ext uri="{BB962C8B-B14F-4D97-AF65-F5344CB8AC3E}">
        <p14:creationId xmlns:p14="http://schemas.microsoft.com/office/powerpoint/2010/main" val="3485953443"/>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138</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208433732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139</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r>
              <a:rPr lang="pt-BR">
                <a:cs typeface="Arial"/>
              </a:rPr>
              <a:t>Dados: tabelas e relacionamentos</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126566" y="3341761"/>
            <a:ext cx="1483784" cy="851814"/>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18815" y="3147094"/>
            <a:ext cx="1758949" cy="1135312"/>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088467" y="2400299"/>
            <a:ext cx="3344333" cy="486832"/>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056717" y="2961214"/>
            <a:ext cx="3407832" cy="1471082"/>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2" name="Texto Explicativo: Seta para a Direita 1">
            <a:extLst>
              <a:ext uri="{FF2B5EF4-FFF2-40B4-BE49-F238E27FC236}">
                <a16:creationId xmlns:a16="http://schemas.microsoft.com/office/drawing/2014/main" id="{0FCF8CBD-974C-45F4-7FBF-5C3314E225EC}"/>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36065937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14</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Tree>
    <p:extLst>
      <p:ext uri="{BB962C8B-B14F-4D97-AF65-F5344CB8AC3E}">
        <p14:creationId xmlns:p14="http://schemas.microsoft.com/office/powerpoint/2010/main" val="18403270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140</a:t>
            </a:fld>
            <a:r>
              <a:rPr lang="en-US"/>
              <a:t>]</a:t>
            </a:r>
            <a:endParaRPr/>
          </a:p>
        </p:txBody>
      </p:sp>
      <p:grpSp>
        <p:nvGrpSpPr>
          <p:cNvPr id="12" name="Agrupar 11">
            <a:extLst>
              <a:ext uri="{FF2B5EF4-FFF2-40B4-BE49-F238E27FC236}">
                <a16:creationId xmlns:a16="http://schemas.microsoft.com/office/drawing/2014/main" id="{64FD01DE-27D1-37AA-9B2E-05D161EF8354}"/>
              </a:ext>
            </a:extLst>
          </p:cNvPr>
          <p:cNvGrpSpPr/>
          <p:nvPr/>
        </p:nvGrpSpPr>
        <p:grpSpPr>
          <a:xfrm>
            <a:off x="569384" y="3045883"/>
            <a:ext cx="4021666" cy="1555749"/>
            <a:chOff x="865717" y="3257550"/>
            <a:chExt cx="4021666" cy="1555749"/>
          </a:xfrm>
        </p:grpSpPr>
        <p:sp>
          <p:nvSpPr>
            <p:cNvPr id="9" name="Retângulo: Cantos Arredondados 8">
              <a:extLst>
                <a:ext uri="{FF2B5EF4-FFF2-40B4-BE49-F238E27FC236}">
                  <a16:creationId xmlns:a16="http://schemas.microsoft.com/office/drawing/2014/main" id="{D4D64135-0D7C-0CB2-0C0D-5F906911B85C}"/>
                </a:ext>
              </a:extLst>
            </p:cNvPr>
            <p:cNvSpPr/>
            <p:nvPr/>
          </p:nvSpPr>
          <p:spPr>
            <a:xfrm>
              <a:off x="865717" y="3257550"/>
              <a:ext cx="4021666" cy="155574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Programa da Aplicação </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3" name="Retângulo: Cantos Arredondados 12">
              <a:extLst>
                <a:ext uri="{FF2B5EF4-FFF2-40B4-BE49-F238E27FC236}">
                  <a16:creationId xmlns:a16="http://schemas.microsoft.com/office/drawing/2014/main" id="{03DAD897-8EBF-57A7-31F3-203B8EF0B9F2}"/>
                </a:ext>
              </a:extLst>
            </p:cNvPr>
            <p:cNvSpPr/>
            <p:nvPr/>
          </p:nvSpPr>
          <p:spPr>
            <a:xfrm>
              <a:off x="3067050" y="4040714"/>
              <a:ext cx="1629833"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File </a:t>
              </a:r>
              <a:r>
                <a:rPr lang="pt-BR" err="1">
                  <a:cs typeface="Arial"/>
                </a:rPr>
                <a:t>processing</a:t>
              </a:r>
              <a:endParaRPr lang="pt-BR" err="1"/>
            </a:p>
          </p:txBody>
        </p:sp>
        <p:pic>
          <p:nvPicPr>
            <p:cNvPr id="14" name="Imagem 8" descr="Ícone&#10;&#10;Descrição gerada automaticamente">
              <a:extLst>
                <a:ext uri="{FF2B5EF4-FFF2-40B4-BE49-F238E27FC236}">
                  <a16:creationId xmlns:a16="http://schemas.microsoft.com/office/drawing/2014/main" id="{0E64C51D-921D-347C-05EC-1186A2AFE556}"/>
                </a:ext>
              </a:extLst>
            </p:cNvPr>
            <p:cNvPicPr>
              <a:picLocks noChangeAspect="1"/>
            </p:cNvPicPr>
            <p:nvPr/>
          </p:nvPicPr>
          <p:blipFill>
            <a:blip r:embed="rId3"/>
            <a:stretch>
              <a:fillRect/>
            </a:stretch>
          </p:blipFill>
          <p:spPr>
            <a:xfrm>
              <a:off x="1327149" y="3412065"/>
              <a:ext cx="457201" cy="457201"/>
            </a:xfrm>
            <a:prstGeom prst="rect">
              <a:avLst/>
            </a:prstGeom>
          </p:spPr>
        </p:pic>
        <p:sp>
          <p:nvSpPr>
            <p:cNvPr id="15" name="Retângulo: Cantos Arredondados 14">
              <a:extLst>
                <a:ext uri="{FF2B5EF4-FFF2-40B4-BE49-F238E27FC236}">
                  <a16:creationId xmlns:a16="http://schemas.microsoft.com/office/drawing/2014/main" id="{D8766208-3FBD-64D1-BC78-8E47680B2306}"/>
                </a:ext>
              </a:extLst>
            </p:cNvPr>
            <p:cNvSpPr/>
            <p:nvPr/>
          </p:nvSpPr>
          <p:spPr>
            <a:xfrm>
              <a:off x="1024466" y="4040714"/>
              <a:ext cx="1926165" cy="6244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Estrutura de dados</a:t>
              </a:r>
            </a:p>
          </p:txBody>
        </p:sp>
      </p:grpSp>
      <p:sp>
        <p:nvSpPr>
          <p:cNvPr id="11" name="Balão de Fala: Retângulo com Cantos Arredondados 10">
            <a:extLst>
              <a:ext uri="{FF2B5EF4-FFF2-40B4-BE49-F238E27FC236}">
                <a16:creationId xmlns:a16="http://schemas.microsoft.com/office/drawing/2014/main" id="{E95569AB-4C81-8995-FFD7-EB2FBA6DF09D}"/>
              </a:ext>
            </a:extLst>
          </p:cNvPr>
          <p:cNvSpPr/>
          <p:nvPr/>
        </p:nvSpPr>
        <p:spPr>
          <a:xfrm>
            <a:off x="1818216" y="3641257"/>
            <a:ext cx="1883832" cy="370418"/>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err="1">
                <a:cs typeface="Arial"/>
              </a:rPr>
              <a:t>Embedded</a:t>
            </a:r>
            <a:endParaRPr lang="pt-BR" err="1"/>
          </a:p>
        </p:txBody>
      </p:sp>
      <p:sp>
        <p:nvSpPr>
          <p:cNvPr id="17" name="Retângulo: Cantos Arredondados 16">
            <a:extLst>
              <a:ext uri="{FF2B5EF4-FFF2-40B4-BE49-F238E27FC236}">
                <a16:creationId xmlns:a16="http://schemas.microsoft.com/office/drawing/2014/main" id="{3675F314-E8C5-0CD9-42D0-30F8EE0F9F76}"/>
              </a:ext>
            </a:extLst>
          </p:cNvPr>
          <p:cNvSpPr/>
          <p:nvPr/>
        </p:nvSpPr>
        <p:spPr>
          <a:xfrm>
            <a:off x="4845050" y="1701800"/>
            <a:ext cx="3862915" cy="2899832"/>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SGBD</a:t>
            </a: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pic>
        <p:nvPicPr>
          <p:cNvPr id="23" name="Imagem 5" descr="Logotipo&#10;&#10;Descrição gerada automaticamente">
            <a:extLst>
              <a:ext uri="{FF2B5EF4-FFF2-40B4-BE49-F238E27FC236}">
                <a16:creationId xmlns:a16="http://schemas.microsoft.com/office/drawing/2014/main" id="{D38F2E66-FF8A-C43B-320A-A61709C23325}"/>
              </a:ext>
            </a:extLst>
          </p:cNvPr>
          <p:cNvPicPr>
            <a:picLocks noChangeAspect="1"/>
          </p:cNvPicPr>
          <p:nvPr/>
        </p:nvPicPr>
        <p:blipFill>
          <a:blip r:embed="rId4"/>
          <a:stretch>
            <a:fillRect/>
          </a:stretch>
        </p:blipFill>
        <p:spPr>
          <a:xfrm>
            <a:off x="5590637" y="1913569"/>
            <a:ext cx="809845" cy="412187"/>
          </a:xfrm>
          <a:prstGeom prst="rect">
            <a:avLst/>
          </a:prstGeom>
        </p:spPr>
      </p:pic>
      <p:pic>
        <p:nvPicPr>
          <p:cNvPr id="28" name="Imagem 15" descr="Logotipo, nome da empresa&#10;&#10;Descrição gerada automaticamente">
            <a:extLst>
              <a:ext uri="{FF2B5EF4-FFF2-40B4-BE49-F238E27FC236}">
                <a16:creationId xmlns:a16="http://schemas.microsoft.com/office/drawing/2014/main" id="{B9F68C17-4E9B-5ACA-D576-BB467715CE31}"/>
              </a:ext>
            </a:extLst>
          </p:cNvPr>
          <p:cNvPicPr>
            <a:picLocks noChangeAspect="1"/>
          </p:cNvPicPr>
          <p:nvPr/>
        </p:nvPicPr>
        <p:blipFill rotWithShape="1">
          <a:blip r:embed="rId5"/>
          <a:srcRect l="12172" t="23334" r="14902" b="26961"/>
          <a:stretch/>
        </p:blipFill>
        <p:spPr>
          <a:xfrm>
            <a:off x="7066917" y="1917630"/>
            <a:ext cx="1213359" cy="483326"/>
          </a:xfrm>
          <a:prstGeom prst="rect">
            <a:avLst/>
          </a:prstGeom>
        </p:spPr>
      </p:pic>
      <p:pic>
        <p:nvPicPr>
          <p:cNvPr id="29" name="Imagem 6" descr="Tabela&#10;&#10;Descrição gerada automaticamente">
            <a:extLst>
              <a:ext uri="{FF2B5EF4-FFF2-40B4-BE49-F238E27FC236}">
                <a16:creationId xmlns:a16="http://schemas.microsoft.com/office/drawing/2014/main" id="{3B0ED1BF-C089-2029-CD9C-9B0E5C7678A4}"/>
              </a:ext>
            </a:extLst>
          </p:cNvPr>
          <p:cNvPicPr>
            <a:picLocks noChangeAspect="1"/>
          </p:cNvPicPr>
          <p:nvPr/>
        </p:nvPicPr>
        <p:blipFill>
          <a:blip r:embed="rId6"/>
          <a:stretch>
            <a:fillRect/>
          </a:stretch>
        </p:blipFill>
        <p:spPr>
          <a:xfrm>
            <a:off x="5369982" y="3479344"/>
            <a:ext cx="1240368" cy="714231"/>
          </a:xfrm>
          <a:prstGeom prst="rect">
            <a:avLst/>
          </a:prstGeom>
        </p:spPr>
      </p:pic>
      <p:pic>
        <p:nvPicPr>
          <p:cNvPr id="31" name="Imagem 7" descr="Tabela&#10;&#10;Descrição gerada automaticamente">
            <a:extLst>
              <a:ext uri="{FF2B5EF4-FFF2-40B4-BE49-F238E27FC236}">
                <a16:creationId xmlns:a16="http://schemas.microsoft.com/office/drawing/2014/main" id="{06DE96BF-53C5-D19B-09A3-3FEC3778D297}"/>
              </a:ext>
            </a:extLst>
          </p:cNvPr>
          <p:cNvPicPr>
            <a:picLocks noChangeAspect="1"/>
          </p:cNvPicPr>
          <p:nvPr/>
        </p:nvPicPr>
        <p:blipFill>
          <a:blip r:embed="rId7"/>
          <a:stretch>
            <a:fillRect/>
          </a:stretch>
        </p:blipFill>
        <p:spPr>
          <a:xfrm>
            <a:off x="6692898" y="3316428"/>
            <a:ext cx="1621366" cy="1029479"/>
          </a:xfrm>
          <a:prstGeom prst="rect">
            <a:avLst/>
          </a:prstGeom>
        </p:spPr>
      </p:pic>
      <p:sp>
        <p:nvSpPr>
          <p:cNvPr id="33" name="Retângulo: Cantos Arredondados 32">
            <a:extLst>
              <a:ext uri="{FF2B5EF4-FFF2-40B4-BE49-F238E27FC236}">
                <a16:creationId xmlns:a16="http://schemas.microsoft.com/office/drawing/2014/main" id="{EDA577C1-64D5-E0FC-1E00-912AADAC0645}"/>
              </a:ext>
            </a:extLst>
          </p:cNvPr>
          <p:cNvSpPr/>
          <p:nvPr/>
        </p:nvSpPr>
        <p:spPr>
          <a:xfrm>
            <a:off x="5215467" y="2463799"/>
            <a:ext cx="3217333" cy="804332"/>
          </a:xfrm>
          <a:prstGeom prst="roundRect">
            <a:avLst/>
          </a:prstGeom>
          <a:noFill/>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DATA</a:t>
            </a:r>
            <a:endParaRPr lang="pt-BR"/>
          </a:p>
        </p:txBody>
      </p:sp>
      <p:sp>
        <p:nvSpPr>
          <p:cNvPr id="37" name="Retângulo: Cantos Arredondados 36">
            <a:extLst>
              <a:ext uri="{FF2B5EF4-FFF2-40B4-BE49-F238E27FC236}">
                <a16:creationId xmlns:a16="http://schemas.microsoft.com/office/drawing/2014/main" id="{41E905DE-A975-48E1-79B2-F3340CDDD65D}"/>
              </a:ext>
            </a:extLst>
          </p:cNvPr>
          <p:cNvSpPr/>
          <p:nvPr/>
        </p:nvSpPr>
        <p:spPr>
          <a:xfrm>
            <a:off x="5215467" y="3299880"/>
            <a:ext cx="3249082" cy="1132416"/>
          </a:xfrm>
          <a:prstGeom prst="roundRect">
            <a:avLst/>
          </a:prstGeom>
          <a:noFill/>
          <a:ln>
            <a:solidFill>
              <a:srgbClr val="780707"/>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pt-BR"/>
          </a:p>
        </p:txBody>
      </p:sp>
      <p:sp>
        <p:nvSpPr>
          <p:cNvPr id="3" name="Texto Explicativo: Seta para a Direita 2">
            <a:extLst>
              <a:ext uri="{FF2B5EF4-FFF2-40B4-BE49-F238E27FC236}">
                <a16:creationId xmlns:a16="http://schemas.microsoft.com/office/drawing/2014/main" id="{0F7D7AAB-D54C-4F75-B64B-257D8BB79E3A}"/>
              </a:ext>
            </a:extLst>
          </p:cNvPr>
          <p:cNvSpPr/>
          <p:nvPr/>
        </p:nvSpPr>
        <p:spPr>
          <a:xfrm>
            <a:off x="902759" y="1791758"/>
            <a:ext cx="3936999" cy="889000"/>
          </a:xfrm>
          <a:prstGeom prst="rightArrowCallout">
            <a:avLst/>
          </a:prstGeom>
          <a:solidFill>
            <a:srgbClr val="002060"/>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pt-BR" err="1">
                <a:latin typeface="Calibri"/>
                <a:cs typeface="Calibri"/>
              </a:rPr>
              <a:t>Program</a:t>
            </a:r>
            <a:r>
              <a:rPr lang="pt-BR">
                <a:latin typeface="Calibri"/>
                <a:cs typeface="Calibri"/>
              </a:rPr>
              <a:t>-data </a:t>
            </a:r>
            <a:r>
              <a:rPr lang="pt-BR" err="1">
                <a:latin typeface="Calibri"/>
                <a:cs typeface="Calibri"/>
              </a:rPr>
              <a:t>independence</a:t>
            </a:r>
          </a:p>
        </p:txBody>
      </p:sp>
    </p:spTree>
    <p:extLst>
      <p:ext uri="{BB962C8B-B14F-4D97-AF65-F5344CB8AC3E}">
        <p14:creationId xmlns:p14="http://schemas.microsoft.com/office/powerpoint/2010/main" val="255185445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141</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3" name="Seta: para a Esquerda 2">
            <a:extLst>
              <a:ext uri="{FF2B5EF4-FFF2-40B4-BE49-F238E27FC236}">
                <a16:creationId xmlns:a16="http://schemas.microsoft.com/office/drawing/2014/main" id="{6538E264-9074-62A8-E7A2-EF1FC2D012B3}"/>
              </a:ext>
            </a:extLst>
          </p:cNvPr>
          <p:cNvSpPr/>
          <p:nvPr/>
        </p:nvSpPr>
        <p:spPr>
          <a:xfrm>
            <a:off x="1696254" y="4483140"/>
            <a:ext cx="2264832" cy="20108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E9F07699-DDA5-7C4F-E618-C4155841F7E5}"/>
              </a:ext>
            </a:extLst>
          </p:cNvPr>
          <p:cNvSpPr/>
          <p:nvPr/>
        </p:nvSpPr>
        <p:spPr>
          <a:xfrm>
            <a:off x="3786717" y="3924301"/>
            <a:ext cx="2307165" cy="10265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Nome, Sobrenome,</a:t>
            </a:r>
          </a:p>
          <a:p>
            <a:pPr algn="ctr"/>
            <a:r>
              <a:rPr lang="pt-BR">
                <a:cs typeface="Arial"/>
              </a:rPr>
              <a:t>Data de nascimento</a:t>
            </a:r>
          </a:p>
        </p:txBody>
      </p:sp>
      <p:pic>
        <p:nvPicPr>
          <p:cNvPr id="4" name="Imagem 4">
            <a:extLst>
              <a:ext uri="{FF2B5EF4-FFF2-40B4-BE49-F238E27FC236}">
                <a16:creationId xmlns:a16="http://schemas.microsoft.com/office/drawing/2014/main" id="{C52B545A-95C7-FA3F-9C04-AE42C1F6C3B8}"/>
              </a:ext>
            </a:extLst>
          </p:cNvPr>
          <p:cNvPicPr>
            <a:picLocks noChangeAspect="1"/>
          </p:cNvPicPr>
          <p:nvPr/>
        </p:nvPicPr>
        <p:blipFill>
          <a:blip r:embed="rId8"/>
          <a:stretch>
            <a:fillRect/>
          </a:stretch>
        </p:blipFill>
        <p:spPr>
          <a:xfrm rot="16200000">
            <a:off x="6190192" y="2641601"/>
            <a:ext cx="3198283" cy="1797050"/>
          </a:xfrm>
          <a:prstGeom prst="rect">
            <a:avLst/>
          </a:prstGeom>
        </p:spPr>
      </p:pic>
      <p:sp>
        <p:nvSpPr>
          <p:cNvPr id="5" name="Balão de Fala: Retângulo com Cantos Arredondados 4">
            <a:extLst>
              <a:ext uri="{FF2B5EF4-FFF2-40B4-BE49-F238E27FC236}">
                <a16:creationId xmlns:a16="http://schemas.microsoft.com/office/drawing/2014/main" id="{B6FA823E-68E7-F824-7B0F-11DE3F8FD728}"/>
              </a:ext>
            </a:extLst>
          </p:cNvPr>
          <p:cNvSpPr/>
          <p:nvPr/>
        </p:nvSpPr>
        <p:spPr>
          <a:xfrm>
            <a:off x="167217" y="2233675"/>
            <a:ext cx="2084916" cy="666749"/>
          </a:xfrm>
          <a:prstGeom prst="wedgeRoundRectCallou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Calibri"/>
              </a:rPr>
              <a:t>Reestruturação</a:t>
            </a:r>
          </a:p>
        </p:txBody>
      </p:sp>
    </p:spTree>
    <p:extLst>
      <p:ext uri="{BB962C8B-B14F-4D97-AF65-F5344CB8AC3E}">
        <p14:creationId xmlns:p14="http://schemas.microsoft.com/office/powerpoint/2010/main" val="234669394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2" name="Seta: Curva para Baixo 21">
            <a:extLst>
              <a:ext uri="{FF2B5EF4-FFF2-40B4-BE49-F238E27FC236}">
                <a16:creationId xmlns:a16="http://schemas.microsoft.com/office/drawing/2014/main" id="{68C85608-A0D1-CE53-AB17-BB57B4FA009F}"/>
              </a:ext>
            </a:extLst>
          </p:cNvPr>
          <p:cNvSpPr/>
          <p:nvPr/>
        </p:nvSpPr>
        <p:spPr>
          <a:xfrm rot="-1560000">
            <a:off x="880105" y="2502390"/>
            <a:ext cx="1820334" cy="730250"/>
          </a:xfrm>
          <a:prstGeom prst="curvedDown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142</a:t>
            </a:fld>
            <a:r>
              <a:rPr lang="en-US"/>
              <a:t>]</a:t>
            </a:r>
            <a:endParaRPr/>
          </a:p>
        </p:txBody>
      </p:sp>
      <p:grpSp>
        <p:nvGrpSpPr>
          <p:cNvPr id="19" name="Agrupar 18">
            <a:extLst>
              <a:ext uri="{FF2B5EF4-FFF2-40B4-BE49-F238E27FC236}">
                <a16:creationId xmlns:a16="http://schemas.microsoft.com/office/drawing/2014/main" id="{7CC40BEF-9571-7EE7-1B19-7BB49B242C21}"/>
              </a:ext>
            </a:extLst>
          </p:cNvPr>
          <p:cNvGrpSpPr/>
          <p:nvPr/>
        </p:nvGrpSpPr>
        <p:grpSpPr>
          <a:xfrm>
            <a:off x="377825" y="3082396"/>
            <a:ext cx="2953807" cy="1783819"/>
            <a:chOff x="377825" y="3082396"/>
            <a:chExt cx="2953807" cy="1783819"/>
          </a:xfrm>
        </p:grpSpPr>
        <p:grpSp>
          <p:nvGrpSpPr>
            <p:cNvPr id="16" name="Agrupar 15">
              <a:extLst>
                <a:ext uri="{FF2B5EF4-FFF2-40B4-BE49-F238E27FC236}">
                  <a16:creationId xmlns:a16="http://schemas.microsoft.com/office/drawing/2014/main" id="{F583D1C2-7C70-37E4-D534-BF81FAFE0AB6}"/>
                </a:ext>
              </a:extLst>
            </p:cNvPr>
            <p:cNvGrpSpPr/>
            <p:nvPr/>
          </p:nvGrpSpPr>
          <p:grpSpPr>
            <a:xfrm>
              <a:off x="474133" y="3363382"/>
              <a:ext cx="2857499" cy="1502833"/>
              <a:chOff x="251883" y="2622549"/>
              <a:chExt cx="2857499" cy="1502833"/>
            </a:xfrm>
          </p:grpSpPr>
          <p:sp>
            <p:nvSpPr>
              <p:cNvPr id="14" name="Retângulo: Cantos Arredondados 13">
                <a:extLst>
                  <a:ext uri="{FF2B5EF4-FFF2-40B4-BE49-F238E27FC236}">
                    <a16:creationId xmlns:a16="http://schemas.microsoft.com/office/drawing/2014/main" id="{835F67E0-8B5E-54F5-E00A-47F7AEC408EC}"/>
                  </a:ext>
                </a:extLst>
              </p:cNvPr>
              <p:cNvSpPr/>
              <p:nvPr/>
            </p:nvSpPr>
            <p:spPr>
              <a:xfrm>
                <a:off x="251883" y="2622549"/>
                <a:ext cx="2857499" cy="1502833"/>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CaixaDeTexto 4">
                <a:extLst>
                  <a:ext uri="{FF2B5EF4-FFF2-40B4-BE49-F238E27FC236}">
                    <a16:creationId xmlns:a16="http://schemas.microsoft.com/office/drawing/2014/main" id="{D5CBB4B6-2E10-A73D-7171-E54C7192BE3C}"/>
                  </a:ext>
                </a:extLst>
              </p:cNvPr>
              <p:cNvSpPr txBox="1"/>
              <p:nvPr/>
            </p:nvSpPr>
            <p:spPr>
              <a:xfrm>
                <a:off x="524455" y="2721690"/>
                <a:ext cx="2337397" cy="1169551"/>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err="1">
                    <a:latin typeface="Calibri"/>
                    <a:cs typeface="Calibri"/>
                  </a:rPr>
                  <a:t>User</a:t>
                </a:r>
                <a:endParaRPr lang="pt-BR">
                  <a:latin typeface="Calibri"/>
                  <a:cs typeface="Calibri"/>
                </a:endParaRPr>
              </a:p>
              <a:p>
                <a:r>
                  <a:rPr lang="pt-BR">
                    <a:latin typeface="Calibri"/>
                    <a:cs typeface="Calibri"/>
                  </a:rPr>
                  <a:t>Id,</a:t>
                </a:r>
                <a:endParaRPr lang="pt-BR"/>
              </a:p>
              <a:p>
                <a:r>
                  <a:rPr lang="pt-BR">
                    <a:latin typeface="Calibri"/>
                    <a:cs typeface="Calibri"/>
                  </a:rPr>
                  <a:t>Nome,</a:t>
                </a:r>
              </a:p>
              <a:p>
                <a:r>
                  <a:rPr lang="pt-BR">
                    <a:latin typeface="Calibri"/>
                    <a:cs typeface="Calibri"/>
                  </a:rPr>
                  <a:t>Endereço,</a:t>
                </a:r>
              </a:p>
              <a:p>
                <a:r>
                  <a:rPr lang="pt-BR">
                    <a:latin typeface="Calibri"/>
                    <a:cs typeface="Calibri"/>
                  </a:rPr>
                  <a:t>idade</a:t>
                </a:r>
              </a:p>
            </p:txBody>
          </p:sp>
          <p:sp>
            <p:nvSpPr>
              <p:cNvPr id="8" name="CaixaDeTexto 5">
                <a:extLst>
                  <a:ext uri="{FF2B5EF4-FFF2-40B4-BE49-F238E27FC236}">
                    <a16:creationId xmlns:a16="http://schemas.microsoft.com/office/drawing/2014/main" id="{48764F46-0FB4-8CF5-DCC0-CF728AF9B02A}"/>
                  </a:ext>
                </a:extLst>
              </p:cNvPr>
              <p:cNvSpPr txBox="1"/>
              <p:nvPr/>
            </p:nvSpPr>
            <p:spPr>
              <a:xfrm rot="16200000">
                <a:off x="1080079" y="3376949"/>
                <a:ext cx="104623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a:latin typeface="Calibri"/>
                    <a:cs typeface="Calibri"/>
                  </a:rPr>
                  <a:t>---------------</a:t>
                </a:r>
                <a:endParaRPr lang="pt-BR"/>
              </a:p>
            </p:txBody>
          </p:sp>
          <p:sp>
            <p:nvSpPr>
              <p:cNvPr id="9" name="CaixaDeTexto 6">
                <a:extLst>
                  <a:ext uri="{FF2B5EF4-FFF2-40B4-BE49-F238E27FC236}">
                    <a16:creationId xmlns:a16="http://schemas.microsoft.com/office/drawing/2014/main" id="{F0BBC032-0B61-8312-2D2C-759F82378541}"/>
                  </a:ext>
                </a:extLst>
              </p:cNvPr>
              <p:cNvSpPr txBox="1"/>
              <p:nvPr/>
            </p:nvSpPr>
            <p:spPr>
              <a:xfrm>
                <a:off x="1752122" y="3152298"/>
                <a:ext cx="1321397" cy="73866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pt-BR" err="1">
                    <a:latin typeface="Calibri"/>
                    <a:cs typeface="Calibri"/>
                  </a:rPr>
                  <a:t>get_nome</a:t>
                </a:r>
                <a:r>
                  <a:rPr lang="pt-BR">
                    <a:latin typeface="Calibri"/>
                    <a:cs typeface="Calibri"/>
                  </a:rPr>
                  <a:t>();</a:t>
                </a:r>
                <a:endParaRPr lang="pt-BR"/>
              </a:p>
              <a:p>
                <a:r>
                  <a:rPr lang="pt-BR" err="1">
                    <a:latin typeface="Calibri"/>
                    <a:cs typeface="Calibri"/>
                  </a:rPr>
                  <a:t>save_user</a:t>
                </a:r>
                <a:r>
                  <a:rPr lang="pt-BR">
                    <a:latin typeface="Calibri"/>
                    <a:cs typeface="Calibri"/>
                  </a:rPr>
                  <a:t>();</a:t>
                </a:r>
                <a:endParaRPr lang="pt-BR" sz="1400">
                  <a:latin typeface="Calibri"/>
                  <a:cs typeface="Calibri"/>
                </a:endParaRPr>
              </a:p>
              <a:p>
                <a:r>
                  <a:rPr lang="pt-BR">
                    <a:latin typeface="Calibri"/>
                    <a:cs typeface="Calibri"/>
                  </a:rPr>
                  <a:t>...</a:t>
                </a:r>
              </a:p>
            </p:txBody>
          </p:sp>
        </p:grpSp>
        <p:pic>
          <p:nvPicPr>
            <p:cNvPr id="17" name="Imagem 17" descr="Ícone&#10;&#10;Descrição gerada automaticamente">
              <a:extLst>
                <a:ext uri="{FF2B5EF4-FFF2-40B4-BE49-F238E27FC236}">
                  <a16:creationId xmlns:a16="http://schemas.microsoft.com/office/drawing/2014/main" id="{5A01D4F9-4563-9CA9-1F92-2D465F7063EB}"/>
                </a:ext>
              </a:extLst>
            </p:cNvPr>
            <p:cNvPicPr>
              <a:picLocks noChangeAspect="1"/>
            </p:cNvPicPr>
            <p:nvPr/>
          </p:nvPicPr>
          <p:blipFill>
            <a:blip r:embed="rId3"/>
            <a:stretch>
              <a:fillRect/>
            </a:stretch>
          </p:blipFill>
          <p:spPr>
            <a:xfrm>
              <a:off x="377825" y="3082396"/>
              <a:ext cx="556684" cy="566209"/>
            </a:xfrm>
            <a:prstGeom prst="rect">
              <a:avLst/>
            </a:prstGeom>
          </p:spPr>
        </p:pic>
      </p:grpSp>
      <p:grpSp>
        <p:nvGrpSpPr>
          <p:cNvPr id="21" name="Agrupar 20">
            <a:extLst>
              <a:ext uri="{FF2B5EF4-FFF2-40B4-BE49-F238E27FC236}">
                <a16:creationId xmlns:a16="http://schemas.microsoft.com/office/drawing/2014/main" id="{9350B5D4-F134-51FB-9EDB-DEF19093B259}"/>
              </a:ext>
            </a:extLst>
          </p:cNvPr>
          <p:cNvGrpSpPr/>
          <p:nvPr/>
        </p:nvGrpSpPr>
        <p:grpSpPr>
          <a:xfrm>
            <a:off x="2633133" y="2622549"/>
            <a:ext cx="946151" cy="914401"/>
            <a:chOff x="2876550" y="1754716"/>
            <a:chExt cx="946151" cy="914401"/>
          </a:xfrm>
        </p:grpSpPr>
        <p:pic>
          <p:nvPicPr>
            <p:cNvPr id="18" name="Gráfico 18" descr="Documento com preenchimento sólido">
              <a:extLst>
                <a:ext uri="{FF2B5EF4-FFF2-40B4-BE49-F238E27FC236}">
                  <a16:creationId xmlns:a16="http://schemas.microsoft.com/office/drawing/2014/main" id="{5D6A824A-A550-4151-9BCE-1129FF65C6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57550" y="1754716"/>
              <a:ext cx="565151" cy="565151"/>
            </a:xfrm>
            <a:prstGeom prst="rect">
              <a:avLst/>
            </a:prstGeom>
          </p:spPr>
        </p:pic>
        <p:pic>
          <p:nvPicPr>
            <p:cNvPr id="20" name="Gráfico 20" descr="Abrir pasta com preenchimento sólido">
              <a:extLst>
                <a:ext uri="{FF2B5EF4-FFF2-40B4-BE49-F238E27FC236}">
                  <a16:creationId xmlns:a16="http://schemas.microsoft.com/office/drawing/2014/main" id="{F6F9FEB4-072A-1970-23FE-FE7B724384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876550" y="1754717"/>
              <a:ext cx="914400" cy="914400"/>
            </a:xfrm>
            <a:prstGeom prst="rect">
              <a:avLst/>
            </a:prstGeom>
          </p:spPr>
        </p:pic>
      </p:grpSp>
      <p:sp>
        <p:nvSpPr>
          <p:cNvPr id="2" name="Retângulo: Cantos Arredondados 1">
            <a:extLst>
              <a:ext uri="{FF2B5EF4-FFF2-40B4-BE49-F238E27FC236}">
                <a16:creationId xmlns:a16="http://schemas.microsoft.com/office/drawing/2014/main" id="{E9F07699-DDA5-7C4F-E618-C4155841F7E5}"/>
              </a:ext>
            </a:extLst>
          </p:cNvPr>
          <p:cNvSpPr/>
          <p:nvPr/>
        </p:nvSpPr>
        <p:spPr>
          <a:xfrm rot="-1920000">
            <a:off x="187276" y="3175243"/>
            <a:ext cx="3333748" cy="1016000"/>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1800">
                <a:latin typeface="Calibri"/>
                <a:cs typeface="Calibri"/>
              </a:rPr>
              <a:t>Modificação acarreta em reestruturação</a:t>
            </a:r>
          </a:p>
        </p:txBody>
      </p:sp>
      <p:sp>
        <p:nvSpPr>
          <p:cNvPr id="6" name="Retângulo: Cantos Arredondados 5">
            <a:extLst>
              <a:ext uri="{FF2B5EF4-FFF2-40B4-BE49-F238E27FC236}">
                <a16:creationId xmlns:a16="http://schemas.microsoft.com/office/drawing/2014/main" id="{4F082941-47F3-F283-9BFE-980FD2559CFA}"/>
              </a:ext>
            </a:extLst>
          </p:cNvPr>
          <p:cNvSpPr/>
          <p:nvPr/>
        </p:nvSpPr>
        <p:spPr>
          <a:xfrm>
            <a:off x="4770967" y="2728384"/>
            <a:ext cx="3672416" cy="2084915"/>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r>
              <a:rPr lang="pt-BR" sz="1600">
                <a:latin typeface="Calibri"/>
                <a:cs typeface="Arial"/>
              </a:rPr>
              <a:t>Sistema de Banco de Dados</a:t>
            </a:r>
          </a:p>
          <a:p>
            <a:pPr algn="ctr"/>
            <a:endParaRPr lang="pt-BR">
              <a:latin typeface="Arial"/>
              <a:cs typeface="Arial"/>
            </a:endParaRPr>
          </a:p>
          <a:p>
            <a:pPr algn="ctr"/>
            <a:endParaRPr lang="pt-BR">
              <a:cs typeface="Arial"/>
            </a:endParaRPr>
          </a:p>
          <a:p>
            <a:pPr algn="ctr"/>
            <a:endParaRPr lang="pt-BR">
              <a:cs typeface="Arial"/>
            </a:endParaRPr>
          </a:p>
          <a:p>
            <a:pPr algn="ctr"/>
            <a:endParaRPr lang="pt-BR">
              <a:cs typeface="Arial"/>
            </a:endParaRPr>
          </a:p>
          <a:p>
            <a:pPr algn="ctr"/>
            <a:endParaRPr lang="pt-BR">
              <a:cs typeface="Arial"/>
            </a:endParaRPr>
          </a:p>
        </p:txBody>
      </p:sp>
      <p:sp>
        <p:nvSpPr>
          <p:cNvPr id="10" name="Retângulo: Cantos Arredondados 9">
            <a:extLst>
              <a:ext uri="{FF2B5EF4-FFF2-40B4-BE49-F238E27FC236}">
                <a16:creationId xmlns:a16="http://schemas.microsoft.com/office/drawing/2014/main" id="{7B1E9187-3BA3-0F66-354C-132FCF61C5D8}"/>
              </a:ext>
            </a:extLst>
          </p:cNvPr>
          <p:cNvSpPr/>
          <p:nvPr/>
        </p:nvSpPr>
        <p:spPr>
          <a:xfrm>
            <a:off x="5056717" y="3553883"/>
            <a:ext cx="3217332" cy="48683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DADOS</a:t>
            </a:r>
          </a:p>
        </p:txBody>
      </p:sp>
      <p:sp>
        <p:nvSpPr>
          <p:cNvPr id="11" name="Retângulo: Cantos Arredondados 10">
            <a:extLst>
              <a:ext uri="{FF2B5EF4-FFF2-40B4-BE49-F238E27FC236}">
                <a16:creationId xmlns:a16="http://schemas.microsoft.com/office/drawing/2014/main" id="{5165F52B-C33C-9747-8199-02F7C12D49F5}"/>
              </a:ext>
            </a:extLst>
          </p:cNvPr>
          <p:cNvSpPr/>
          <p:nvPr/>
        </p:nvSpPr>
        <p:spPr>
          <a:xfrm>
            <a:off x="5056716" y="4114799"/>
            <a:ext cx="3217332" cy="4868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600">
                <a:latin typeface="Calibri"/>
                <a:cs typeface="Calibri"/>
              </a:rPr>
              <a:t>CATÁLOGO</a:t>
            </a:r>
          </a:p>
        </p:txBody>
      </p:sp>
      <p:pic>
        <p:nvPicPr>
          <p:cNvPr id="27" name="Imagem 5" descr="Logotipo&#10;&#10;Descrição gerada automaticamente">
            <a:extLst>
              <a:ext uri="{FF2B5EF4-FFF2-40B4-BE49-F238E27FC236}">
                <a16:creationId xmlns:a16="http://schemas.microsoft.com/office/drawing/2014/main" id="{B36A859B-92EA-E483-3FD6-E801C4183217}"/>
              </a:ext>
            </a:extLst>
          </p:cNvPr>
          <p:cNvPicPr>
            <a:picLocks noChangeAspect="1"/>
          </p:cNvPicPr>
          <p:nvPr/>
        </p:nvPicPr>
        <p:blipFill>
          <a:blip r:embed="rId8"/>
          <a:stretch>
            <a:fillRect/>
          </a:stretch>
        </p:blipFill>
        <p:spPr>
          <a:xfrm>
            <a:off x="6670136" y="2114652"/>
            <a:ext cx="1783512" cy="920187"/>
          </a:xfrm>
          <a:prstGeom prst="rect">
            <a:avLst/>
          </a:prstGeom>
        </p:spPr>
      </p:pic>
      <p:sp>
        <p:nvSpPr>
          <p:cNvPr id="13" name="Texto Explicativo: Seta para Baixo 12">
            <a:extLst>
              <a:ext uri="{FF2B5EF4-FFF2-40B4-BE49-F238E27FC236}">
                <a16:creationId xmlns:a16="http://schemas.microsoft.com/office/drawing/2014/main" id="{29596892-478A-214B-48A5-535FB62F84F1}"/>
              </a:ext>
            </a:extLst>
          </p:cNvPr>
          <p:cNvSpPr/>
          <p:nvPr/>
        </p:nvSpPr>
        <p:spPr>
          <a:xfrm rot="-1500000">
            <a:off x="4714521" y="2895104"/>
            <a:ext cx="1280582" cy="1439333"/>
          </a:xfrm>
          <a:prstGeom prst="downArrowCallout">
            <a:avLst/>
          </a:prstGeom>
          <a:solidFill>
            <a:schemeClr val="tx1">
              <a:lumMod val="95000"/>
              <a:lumOff val="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Modificação</a:t>
            </a:r>
            <a:endParaRPr lang="pt-BR" err="1"/>
          </a:p>
        </p:txBody>
      </p:sp>
    </p:spTree>
    <p:extLst>
      <p:ext uri="{BB962C8B-B14F-4D97-AF65-F5344CB8AC3E}">
        <p14:creationId xmlns:p14="http://schemas.microsoft.com/office/powerpoint/2010/main" val="100084843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27573161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sym typeface="Calibri"/>
              </a:rPr>
              <a:t>Abstração</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Transparência</a:t>
            </a: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3797299" y="1733549"/>
            <a:ext cx="3175000" cy="931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Independência do programa e dados</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900000">
            <a:off x="2418756" y="2329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3740150" y="3218392"/>
            <a:ext cx="3282950" cy="1818216"/>
          </a:xfrm>
          <a:prstGeom prst="rect">
            <a:avLst/>
          </a:prstGeom>
        </p:spPr>
      </p:pic>
      <p:sp>
        <p:nvSpPr>
          <p:cNvPr id="4" name="Seta: Curva para Cima 3">
            <a:extLst>
              <a:ext uri="{FF2B5EF4-FFF2-40B4-BE49-F238E27FC236}">
                <a16:creationId xmlns:a16="http://schemas.microsoft.com/office/drawing/2014/main" id="{17AD6936-6BB3-2887-F7A7-6AC1A00772EE}"/>
              </a:ext>
            </a:extLst>
          </p:cNvPr>
          <p:cNvSpPr/>
          <p:nvPr/>
        </p:nvSpPr>
        <p:spPr>
          <a:xfrm rot="1380000">
            <a:off x="2010265" y="3883405"/>
            <a:ext cx="1830916" cy="730250"/>
          </a:xfrm>
          <a:prstGeom prst="curvedUpArrow">
            <a:avLst/>
          </a:prstGeom>
          <a:solidFill>
            <a:srgbClr val="7030A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87616185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Isolamento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abstração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145</a:t>
            </a:fld>
            <a:r>
              <a:rPr lang="en-US"/>
              <a:t>]</a:t>
            </a:r>
            <a:endParaRPr/>
          </a:p>
        </p:txBody>
      </p:sp>
      <p:pic>
        <p:nvPicPr>
          <p:cNvPr id="3" name="Imagem 3">
            <a:extLst>
              <a:ext uri="{FF2B5EF4-FFF2-40B4-BE49-F238E27FC236}">
                <a16:creationId xmlns:a16="http://schemas.microsoft.com/office/drawing/2014/main" id="{D2A78219-9F69-41E6-E4DC-EC45FE129824}"/>
              </a:ext>
            </a:extLst>
          </p:cNvPr>
          <p:cNvPicPr>
            <a:picLocks noChangeAspect="1"/>
          </p:cNvPicPr>
          <p:nvPr/>
        </p:nvPicPr>
        <p:blipFill>
          <a:blip r:embed="rId3"/>
          <a:stretch>
            <a:fillRect/>
          </a:stretch>
        </p:blipFill>
        <p:spPr>
          <a:xfrm>
            <a:off x="237067" y="3514725"/>
            <a:ext cx="2595034" cy="1426633"/>
          </a:xfrm>
          <a:prstGeom prst="rect">
            <a:avLst/>
          </a:prstGeom>
        </p:spPr>
      </p:pic>
      <p:pic>
        <p:nvPicPr>
          <p:cNvPr id="7" name="Imagem 7" descr="Tabela&#10;&#10;Descrição gerada automaticamente">
            <a:extLst>
              <a:ext uri="{FF2B5EF4-FFF2-40B4-BE49-F238E27FC236}">
                <a16:creationId xmlns:a16="http://schemas.microsoft.com/office/drawing/2014/main" id="{90BE233E-0EC5-316B-14AD-4BBE0FA4CA89}"/>
              </a:ext>
            </a:extLst>
          </p:cNvPr>
          <p:cNvPicPr>
            <a:picLocks noChangeAspect="1"/>
          </p:cNvPicPr>
          <p:nvPr/>
        </p:nvPicPr>
        <p:blipFill>
          <a:blip r:embed="rId4"/>
          <a:stretch>
            <a:fillRect/>
          </a:stretch>
        </p:blipFill>
        <p:spPr>
          <a:xfrm>
            <a:off x="1358901" y="1732353"/>
            <a:ext cx="6426199" cy="1689376"/>
          </a:xfrm>
          <a:prstGeom prst="rect">
            <a:avLst/>
          </a:prstGeom>
        </p:spPr>
      </p:pic>
      <p:sp>
        <p:nvSpPr>
          <p:cNvPr id="8" name="Retângulo: Cantos Arredondados 7">
            <a:extLst>
              <a:ext uri="{FF2B5EF4-FFF2-40B4-BE49-F238E27FC236}">
                <a16:creationId xmlns:a16="http://schemas.microsoft.com/office/drawing/2014/main" id="{7FEC64B8-1716-24AF-34A0-CBF2AD3B8A1A}"/>
              </a:ext>
            </a:extLst>
          </p:cNvPr>
          <p:cNvSpPr/>
          <p:nvPr/>
        </p:nvSpPr>
        <p:spPr>
          <a:xfrm>
            <a:off x="3395133" y="3712633"/>
            <a:ext cx="4402666" cy="518583"/>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Catálogo</a:t>
            </a:r>
          </a:p>
        </p:txBody>
      </p:sp>
    </p:spTree>
    <p:extLst>
      <p:ext uri="{BB962C8B-B14F-4D97-AF65-F5344CB8AC3E}">
        <p14:creationId xmlns:p14="http://schemas.microsoft.com/office/powerpoint/2010/main" val="82971647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Suporte</a:t>
            </a:r>
            <a:r>
              <a:rPr lang="en-US" sz="4400" b="1">
                <a:solidFill>
                  <a:srgbClr val="EA4E60"/>
                </a:solidFill>
                <a:latin typeface="Century Gothic"/>
              </a:rPr>
              <a:t> a </a:t>
            </a:r>
            <a:r>
              <a:rPr lang="en-US" sz="4400" b="1" err="1">
                <a:solidFill>
                  <a:srgbClr val="EA4E60"/>
                </a:solidFill>
                <a:latin typeface="Century Gothic"/>
              </a:rPr>
              <a:t>Múltiplas</a:t>
            </a:r>
            <a:r>
              <a:rPr lang="en-US" sz="4400" b="1">
                <a:solidFill>
                  <a:srgbClr val="EA4E60"/>
                </a:solidFill>
                <a:latin typeface="Century Gothic"/>
              </a:rPr>
              <a:t> </a:t>
            </a:r>
            <a:r>
              <a:rPr lang="en-US" sz="4400" b="1" err="1">
                <a:solidFill>
                  <a:srgbClr val="EA4E60"/>
                </a:solidFill>
                <a:latin typeface="Century Gothic"/>
              </a:rPr>
              <a:t>Visões</a:t>
            </a:r>
            <a:r>
              <a:rPr lang="en-US" sz="4400" b="1">
                <a:solidFill>
                  <a:srgbClr val="EA4E60"/>
                </a:solidFill>
                <a:latin typeface="Century Gothic"/>
              </a:rPr>
              <a:t> dos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146</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945303524"/>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2" name="Agrupar 1">
            <a:extLst>
              <a:ext uri="{FF2B5EF4-FFF2-40B4-BE49-F238E27FC236}">
                <a16:creationId xmlns:a16="http://schemas.microsoft.com/office/drawing/2014/main" id="{E7FB2654-3547-511D-38D2-69684E1FABB7}"/>
              </a:ext>
            </a:extLst>
          </p:cNvPr>
          <p:cNvGrpSpPr/>
          <p:nvPr/>
        </p:nvGrpSpPr>
        <p:grpSpPr>
          <a:xfrm>
            <a:off x="1231899" y="1339088"/>
            <a:ext cx="6542615" cy="3809405"/>
            <a:chOff x="1231899" y="1339088"/>
            <a:chExt cx="6542615" cy="3809405"/>
          </a:xfrm>
        </p:grpSpPr>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147</a:t>
            </a:fld>
            <a:r>
              <a:rPr lang="en-US"/>
              <a:t>]</a:t>
            </a:r>
            <a:endParaRPr/>
          </a:p>
        </p:txBody>
      </p:sp>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8" name="Retângulo: Cantos Arredondados 7">
            <a:extLst>
              <a:ext uri="{FF2B5EF4-FFF2-40B4-BE49-F238E27FC236}">
                <a16:creationId xmlns:a16="http://schemas.microsoft.com/office/drawing/2014/main" id="{7BB2F80F-25A6-D756-23D6-F9B7C6BF5E2E}"/>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3" name="Retângulo: Cantos Arredondados 22">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2435134570"/>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148</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sp>
        <p:nvSpPr>
          <p:cNvPr id="11" name="Retângulo: Cantos Arredondados 10">
            <a:extLst>
              <a:ext uri="{FF2B5EF4-FFF2-40B4-BE49-F238E27FC236}">
                <a16:creationId xmlns:a16="http://schemas.microsoft.com/office/drawing/2014/main" id="{750F162A-1ACD-A2A6-8557-6E6222F79A3F}"/>
              </a:ext>
            </a:extLst>
          </p:cNvPr>
          <p:cNvSpPr/>
          <p:nvPr/>
        </p:nvSpPr>
        <p:spPr>
          <a:xfrm>
            <a:off x="6496049" y="1479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3" name="Retângulo: Cantos Arredondados 12">
            <a:extLst>
              <a:ext uri="{FF2B5EF4-FFF2-40B4-BE49-F238E27FC236}">
                <a16:creationId xmlns:a16="http://schemas.microsoft.com/office/drawing/2014/main" id="{4E985E0E-B732-3BB9-B194-8B2E937EFB06}"/>
              </a:ext>
            </a:extLst>
          </p:cNvPr>
          <p:cNvSpPr/>
          <p:nvPr/>
        </p:nvSpPr>
        <p:spPr>
          <a:xfrm>
            <a:off x="1045632" y="4315881"/>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4" name="Retângulo: Cantos Arredondados 13">
            <a:extLst>
              <a:ext uri="{FF2B5EF4-FFF2-40B4-BE49-F238E27FC236}">
                <a16:creationId xmlns:a16="http://schemas.microsoft.com/office/drawing/2014/main" id="{401C1A24-107F-8169-8033-FFE31A2D249C}"/>
              </a:ext>
            </a:extLst>
          </p:cNvPr>
          <p:cNvSpPr/>
          <p:nvPr/>
        </p:nvSpPr>
        <p:spPr>
          <a:xfrm>
            <a:off x="6750048" y="3649130"/>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Planejamento</a:t>
            </a:r>
          </a:p>
        </p:txBody>
      </p:sp>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F121282A-0671-6285-A545-7A6CD2A2A1C7}"/>
              </a:ext>
            </a:extLst>
          </p:cNvPr>
          <p:cNvSpPr/>
          <p:nvPr/>
        </p:nvSpPr>
        <p:spPr>
          <a:xfrm>
            <a:off x="3109384" y="2982383"/>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Contexto</a:t>
            </a:r>
            <a:endParaRPr lang="pt-BR"/>
          </a:p>
        </p:txBody>
      </p:sp>
      <p:sp>
        <p:nvSpPr>
          <p:cNvPr id="21" name="Retângulo: Cantos Arredondados 20">
            <a:extLst>
              <a:ext uri="{FF2B5EF4-FFF2-40B4-BE49-F238E27FC236}">
                <a16:creationId xmlns:a16="http://schemas.microsoft.com/office/drawing/2014/main" id="{236CCDC0-B402-93A9-4C91-BF2E601E339D}"/>
              </a:ext>
            </a:extLst>
          </p:cNvPr>
          <p:cNvSpPr/>
          <p:nvPr/>
        </p:nvSpPr>
        <p:spPr>
          <a:xfrm>
            <a:off x="3839633" y="2527300"/>
            <a:ext cx="1725083" cy="53975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Perspectiva</a:t>
            </a:r>
            <a:endParaRPr lang="pt-BR"/>
          </a:p>
        </p:txBody>
      </p:sp>
      <p:sp>
        <p:nvSpPr>
          <p:cNvPr id="23" name="Retângulo: Cantos Arredondados 22">
            <a:extLst>
              <a:ext uri="{FF2B5EF4-FFF2-40B4-BE49-F238E27FC236}">
                <a16:creationId xmlns:a16="http://schemas.microsoft.com/office/drawing/2014/main" id="{C4C1CA37-3656-5152-47DC-C8ECA05B9883}"/>
              </a:ext>
            </a:extLst>
          </p:cNvPr>
          <p:cNvSpPr/>
          <p:nvPr/>
        </p:nvSpPr>
        <p:spPr>
          <a:xfrm>
            <a:off x="569383" y="15324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4" name="Retângulo: Cantos Arredondados 23">
            <a:extLst>
              <a:ext uri="{FF2B5EF4-FFF2-40B4-BE49-F238E27FC236}">
                <a16:creationId xmlns:a16="http://schemas.microsoft.com/office/drawing/2014/main" id="{96FEBA5B-C188-7BAE-51F8-8C6129EA72AE}"/>
              </a:ext>
            </a:extLst>
          </p:cNvPr>
          <p:cNvSpPr/>
          <p:nvPr/>
        </p:nvSpPr>
        <p:spPr>
          <a:xfrm>
            <a:off x="273049" y="2696632"/>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solidFill>
                  <a:schemeClr val="tx1"/>
                </a:solidFill>
                <a:latin typeface="Calibri"/>
                <a:cs typeface="Calibri"/>
              </a:rPr>
              <a:t>Marketing</a:t>
            </a:r>
          </a:p>
        </p:txBody>
      </p:sp>
    </p:spTree>
    <p:extLst>
      <p:ext uri="{BB962C8B-B14F-4D97-AF65-F5344CB8AC3E}">
        <p14:creationId xmlns:p14="http://schemas.microsoft.com/office/powerpoint/2010/main" val="78858020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149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endParaRPr lang="en-US" sz="2400">
              <a:solidFill>
                <a:srgbClr val="040A24"/>
              </a:solidFill>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2882" y="1818215"/>
            <a:ext cx="3312583" cy="2931582"/>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Nome, </a:t>
            </a:r>
            <a:endParaRPr lang="pt-BR"/>
          </a:p>
          <a:p>
            <a:pPr algn="ctr"/>
            <a:r>
              <a:rPr lang="pt-BR" sz="2000">
                <a:latin typeface="Calibri"/>
                <a:cs typeface="Calibri"/>
              </a:rPr>
              <a:t>Matricula, </a:t>
            </a:r>
          </a:p>
          <a:p>
            <a:pPr algn="ctr"/>
            <a:r>
              <a:rPr lang="pt-BR" sz="2000">
                <a:latin typeface="Calibri"/>
                <a:cs typeface="Calibri"/>
              </a:rPr>
              <a:t>Matéria,</a:t>
            </a:r>
          </a:p>
          <a:p>
            <a:pPr algn="ctr"/>
            <a:r>
              <a:rPr lang="pt-BR" sz="2000">
                <a:latin typeface="Calibri"/>
                <a:cs typeface="Calibri"/>
              </a:rPr>
              <a:t>Sala,</a:t>
            </a:r>
          </a:p>
          <a:p>
            <a:pPr algn="ctr"/>
            <a:r>
              <a:rPr lang="pt-BR" sz="2000">
                <a:latin typeface="Calibri"/>
                <a:cs typeface="Calibri"/>
              </a:rPr>
              <a:t>Mensalidade,</a:t>
            </a:r>
          </a:p>
          <a:p>
            <a:pPr algn="ctr"/>
            <a:r>
              <a:rPr lang="pt-BR" sz="2000">
                <a:latin typeface="Calibri"/>
                <a:cs typeface="Calibri"/>
              </a:rPr>
              <a:t>Atraso,</a:t>
            </a:r>
          </a:p>
          <a:p>
            <a:pPr algn="ctr"/>
            <a:r>
              <a:rPr lang="pt-BR" sz="2000" err="1">
                <a:latin typeface="Calibri"/>
                <a:cs typeface="Calibri"/>
              </a:rPr>
              <a:t>Data_inicio</a:t>
            </a:r>
            <a:r>
              <a:rPr lang="pt-BR" sz="2000">
                <a:latin typeface="Calibri"/>
                <a:cs typeface="Calibri"/>
              </a:rPr>
              <a:t>,</a:t>
            </a:r>
          </a:p>
          <a:p>
            <a:pPr algn="ctr"/>
            <a:r>
              <a:rPr lang="pt-BR" sz="2000" err="1">
                <a:latin typeface="Calibri"/>
                <a:cs typeface="Calibri"/>
              </a:rPr>
              <a:t>Curso_extra</a:t>
            </a:r>
            <a:endParaRPr lang="pt-BR" sz="2000">
              <a:latin typeface="Calibri"/>
              <a:cs typeface="Calibri"/>
            </a:endParaRPr>
          </a:p>
        </p:txBody>
      </p:sp>
      <p:sp>
        <p:nvSpPr>
          <p:cNvPr id="7" name="Retângulo: Cantos Arredondados 6">
            <a:extLst>
              <a:ext uri="{FF2B5EF4-FFF2-40B4-BE49-F238E27FC236}">
                <a16:creationId xmlns:a16="http://schemas.microsoft.com/office/drawing/2014/main" id="{39C41274-FB23-4A32-E610-DCDD635DB88D}"/>
              </a:ext>
            </a:extLst>
          </p:cNvPr>
          <p:cNvSpPr/>
          <p:nvPr/>
        </p:nvSpPr>
        <p:spPr>
          <a:xfrm>
            <a:off x="1077384" y="1955800"/>
            <a:ext cx="2465916" cy="1291166"/>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5EF1AF40-E2AA-F52A-3AC2-7BE661EB8589}"/>
              </a:ext>
            </a:extLst>
          </p:cNvPr>
          <p:cNvSpPr/>
          <p:nvPr/>
        </p:nvSpPr>
        <p:spPr>
          <a:xfrm>
            <a:off x="1077383" y="3881966"/>
            <a:ext cx="2465916" cy="677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12" name="Seta: para Cima 11">
            <a:extLst>
              <a:ext uri="{FF2B5EF4-FFF2-40B4-BE49-F238E27FC236}">
                <a16:creationId xmlns:a16="http://schemas.microsoft.com/office/drawing/2014/main" id="{2329634A-8C83-C4A8-AFD3-01FF6CD2D663}"/>
              </a:ext>
            </a:extLst>
          </p:cNvPr>
          <p:cNvSpPr/>
          <p:nvPr/>
        </p:nvSpPr>
        <p:spPr>
          <a:xfrm rot="16200000">
            <a:off x="4197389" y="3611838"/>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5F6A429F-FDE0-EB46-5EA0-4C8C5C2102AB}"/>
              </a:ext>
            </a:extLst>
          </p:cNvPr>
          <p:cNvSpPr/>
          <p:nvPr/>
        </p:nvSpPr>
        <p:spPr>
          <a:xfrm rot="16200000">
            <a:off x="4197389" y="1749172"/>
            <a:ext cx="254000" cy="1269999"/>
          </a:xfrm>
          <a:prstGeom prst="upArrow">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38E20AC-7FC5-ED73-6B24-8ACAC07BBA3B}"/>
              </a:ext>
            </a:extLst>
          </p:cNvPr>
          <p:cNvSpPr/>
          <p:nvPr/>
        </p:nvSpPr>
        <p:spPr>
          <a:xfrm>
            <a:off x="5723466" y="2823633"/>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Financeiro</a:t>
            </a:r>
          </a:p>
        </p:txBody>
      </p:sp>
      <p:sp>
        <p:nvSpPr>
          <p:cNvPr id="14" name="Retângulo: Cantos Arredondados 13">
            <a:extLst>
              <a:ext uri="{FF2B5EF4-FFF2-40B4-BE49-F238E27FC236}">
                <a16:creationId xmlns:a16="http://schemas.microsoft.com/office/drawing/2014/main" id="{4247FB27-B14B-BA03-1798-633BA0E9C8A1}"/>
              </a:ext>
            </a:extLst>
          </p:cNvPr>
          <p:cNvSpPr/>
          <p:nvPr/>
        </p:nvSpPr>
        <p:spPr>
          <a:xfrm>
            <a:off x="4464049" y="4485214"/>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Vendas</a:t>
            </a:r>
          </a:p>
        </p:txBody>
      </p:sp>
      <p:sp>
        <p:nvSpPr>
          <p:cNvPr id="16" name="Retângulo: Cantos Arredondados 15">
            <a:extLst>
              <a:ext uri="{FF2B5EF4-FFF2-40B4-BE49-F238E27FC236}">
                <a16:creationId xmlns:a16="http://schemas.microsoft.com/office/drawing/2014/main" id="{1B8EF9C0-20B3-2AE9-71CC-3A2218208A27}"/>
              </a:ext>
            </a:extLst>
          </p:cNvPr>
          <p:cNvSpPr/>
          <p:nvPr/>
        </p:nvSpPr>
        <p:spPr>
          <a:xfrm>
            <a:off x="5077883" y="2114549"/>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sp>
        <p:nvSpPr>
          <p:cNvPr id="21" name="Retângulo: Cantos Arredondados 20">
            <a:extLst>
              <a:ext uri="{FF2B5EF4-FFF2-40B4-BE49-F238E27FC236}">
                <a16:creationId xmlns:a16="http://schemas.microsoft.com/office/drawing/2014/main" id="{A1574EE5-B7D2-B7EE-2BD3-ED2A841468ED}"/>
              </a:ext>
            </a:extLst>
          </p:cNvPr>
          <p:cNvSpPr/>
          <p:nvPr/>
        </p:nvSpPr>
        <p:spPr>
          <a:xfrm>
            <a:off x="5522383" y="3881965"/>
            <a:ext cx="2010834" cy="53975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000">
                <a:solidFill>
                  <a:schemeClr val="tx1"/>
                </a:solidFill>
                <a:latin typeface="Calibri"/>
                <a:cs typeface="Calibri"/>
              </a:rPr>
              <a:t>Educação</a:t>
            </a:r>
          </a:p>
        </p:txBody>
      </p:sp>
      <p:cxnSp>
        <p:nvCxnSpPr>
          <p:cNvPr id="18" name="Conector: Curvo 17">
            <a:extLst>
              <a:ext uri="{FF2B5EF4-FFF2-40B4-BE49-F238E27FC236}">
                <a16:creationId xmlns:a16="http://schemas.microsoft.com/office/drawing/2014/main" id="{2FA20934-5E40-5A4B-466D-AF0A5D814D53}"/>
              </a:ext>
            </a:extLst>
          </p:cNvPr>
          <p:cNvCxnSpPr/>
          <p:nvPr/>
        </p:nvCxnSpPr>
        <p:spPr>
          <a:xfrm flipH="1">
            <a:off x="3071284" y="3098799"/>
            <a:ext cx="2514600" cy="522818"/>
          </a:xfrm>
          <a:prstGeom prst="curvedConnector3">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8089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15</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Tree>
    <p:extLst>
      <p:ext uri="{BB962C8B-B14F-4D97-AF65-F5344CB8AC3E}">
        <p14:creationId xmlns:p14="http://schemas.microsoft.com/office/powerpoint/2010/main" val="180246984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150</a:t>
            </a:fld>
            <a:r>
              <a:rPr lang="en-US"/>
              <a:t>]</a:t>
            </a:r>
            <a:endParaRPr/>
          </a:p>
        </p:txBody>
      </p:sp>
      <p:pic>
        <p:nvPicPr>
          <p:cNvPr id="6" name="Imagem 7" descr="Uma imagem contendo Ícone&#10;&#10;Descrição gerada automaticamente">
            <a:extLst>
              <a:ext uri="{FF2B5EF4-FFF2-40B4-BE49-F238E27FC236}">
                <a16:creationId xmlns:a16="http://schemas.microsoft.com/office/drawing/2014/main" id="{69ECCDE1-AD15-55F5-6D1A-FAE02C86EA2B}"/>
              </a:ext>
            </a:extLst>
          </p:cNvPr>
          <p:cNvPicPr>
            <a:picLocks noChangeAspect="1"/>
          </p:cNvPicPr>
          <p:nvPr/>
        </p:nvPicPr>
        <p:blipFill>
          <a:blip r:embed="rId3"/>
          <a:stretch>
            <a:fillRect/>
          </a:stretch>
        </p:blipFill>
        <p:spPr>
          <a:xfrm>
            <a:off x="1094317" y="1701243"/>
            <a:ext cx="7040032" cy="3254430"/>
          </a:xfrm>
          <a:prstGeom prst="rect">
            <a:avLst/>
          </a:prstGeom>
        </p:spPr>
      </p:pic>
      <p:pic>
        <p:nvPicPr>
          <p:cNvPr id="8" name="Imagem 4" descr="Logotipo&#10;&#10;Descrição gerada automaticamente">
            <a:extLst>
              <a:ext uri="{FF2B5EF4-FFF2-40B4-BE49-F238E27FC236}">
                <a16:creationId xmlns:a16="http://schemas.microsoft.com/office/drawing/2014/main" id="{C6DAAD70-3926-3548-956B-5B48EB752932}"/>
              </a:ext>
            </a:extLst>
          </p:cNvPr>
          <p:cNvPicPr>
            <a:picLocks noChangeAspect="1"/>
          </p:cNvPicPr>
          <p:nvPr/>
        </p:nvPicPr>
        <p:blipFill>
          <a:blip r:embed="rId4"/>
          <a:stretch>
            <a:fillRect/>
          </a:stretch>
        </p:blipFill>
        <p:spPr>
          <a:xfrm>
            <a:off x="5049889" y="3944647"/>
            <a:ext cx="1315447" cy="733326"/>
          </a:xfrm>
          <a:prstGeom prst="rect">
            <a:avLst/>
          </a:prstGeom>
        </p:spPr>
      </p:pic>
      <p:cxnSp>
        <p:nvCxnSpPr>
          <p:cNvPr id="9" name="Conector de Seta Reta 8">
            <a:extLst>
              <a:ext uri="{FF2B5EF4-FFF2-40B4-BE49-F238E27FC236}">
                <a16:creationId xmlns:a16="http://schemas.microsoft.com/office/drawing/2014/main" id="{60107D97-1967-EBAC-6DAA-79283197FCA7}"/>
              </a:ext>
            </a:extLst>
          </p:cNvPr>
          <p:cNvCxnSpPr/>
          <p:nvPr/>
        </p:nvCxnSpPr>
        <p:spPr>
          <a:xfrm flipH="1" flipV="1">
            <a:off x="4267201" y="3568700"/>
            <a:ext cx="905931" cy="6942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etângulo: Cantos Arredondados 14">
            <a:extLst>
              <a:ext uri="{FF2B5EF4-FFF2-40B4-BE49-F238E27FC236}">
                <a16:creationId xmlns:a16="http://schemas.microsoft.com/office/drawing/2014/main" id="{CA3DD8F6-DF4B-63FB-BE96-9164C594D15A}"/>
              </a:ext>
            </a:extLst>
          </p:cNvPr>
          <p:cNvSpPr/>
          <p:nvPr/>
        </p:nvSpPr>
        <p:spPr>
          <a:xfrm>
            <a:off x="4813300" y="1892300"/>
            <a:ext cx="1788582" cy="465666"/>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READ-ONLY</a:t>
            </a:r>
            <a:endParaRPr lang="pt-BR"/>
          </a:p>
        </p:txBody>
      </p:sp>
    </p:spTree>
    <p:extLst>
      <p:ext uri="{BB962C8B-B14F-4D97-AF65-F5344CB8AC3E}">
        <p14:creationId xmlns:p14="http://schemas.microsoft.com/office/powerpoint/2010/main" val="160490898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12" name="Seta: Curva para Baixo 11">
            <a:extLst>
              <a:ext uri="{FF2B5EF4-FFF2-40B4-BE49-F238E27FC236}">
                <a16:creationId xmlns:a16="http://schemas.microsoft.com/office/drawing/2014/main" id="{541957CF-9677-7DC1-BF43-2E55DA681CCB}"/>
              </a:ext>
            </a:extLst>
          </p:cNvPr>
          <p:cNvSpPr/>
          <p:nvPr/>
        </p:nvSpPr>
        <p:spPr>
          <a:xfrm rot="14160000" flipH="1">
            <a:off x="3629655" y="3899278"/>
            <a:ext cx="1206500" cy="80433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151</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3"/>
          <a:stretch>
            <a:fillRect/>
          </a:stretch>
        </p:blipFill>
        <p:spPr>
          <a:xfrm>
            <a:off x="4184851" y="1523065"/>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4"/>
          <a:stretch>
            <a:fillRect/>
          </a:stretch>
        </p:blipFill>
        <p:spPr>
          <a:xfrm>
            <a:off x="979098" y="1522462"/>
            <a:ext cx="2911136" cy="1231339"/>
          </a:xfrm>
          <a:prstGeom prst="rect">
            <a:avLst/>
          </a:prstGeom>
        </p:spPr>
      </p:pic>
      <p:pic>
        <p:nvPicPr>
          <p:cNvPr id="2" name="Imagem 4" descr="Logotipo&#10;&#10;Descrição gerada automaticamente">
            <a:extLst>
              <a:ext uri="{FF2B5EF4-FFF2-40B4-BE49-F238E27FC236}">
                <a16:creationId xmlns:a16="http://schemas.microsoft.com/office/drawing/2014/main" id="{AE6486C7-E5DA-E790-4478-700C0ECAE076}"/>
              </a:ext>
            </a:extLst>
          </p:cNvPr>
          <p:cNvPicPr>
            <a:picLocks noChangeAspect="1"/>
          </p:cNvPicPr>
          <p:nvPr/>
        </p:nvPicPr>
        <p:blipFill>
          <a:blip r:embed="rId5"/>
          <a:stretch>
            <a:fillRect/>
          </a:stretch>
        </p:blipFill>
        <p:spPr>
          <a:xfrm>
            <a:off x="3451806" y="3309646"/>
            <a:ext cx="1315447" cy="733326"/>
          </a:xfrm>
          <a:prstGeom prst="rect">
            <a:avLst/>
          </a:prstGeom>
        </p:spPr>
      </p:pic>
      <p:sp>
        <p:nvSpPr>
          <p:cNvPr id="3" name="Seta: Curva para Baixo 2">
            <a:extLst>
              <a:ext uri="{FF2B5EF4-FFF2-40B4-BE49-F238E27FC236}">
                <a16:creationId xmlns:a16="http://schemas.microsoft.com/office/drawing/2014/main" id="{E2277836-5F04-6763-A90A-4C42124E5879}"/>
              </a:ext>
            </a:extLst>
          </p:cNvPr>
          <p:cNvSpPr/>
          <p:nvPr/>
        </p:nvSpPr>
        <p:spPr>
          <a:xfrm rot="6780000">
            <a:off x="4557818" y="3085804"/>
            <a:ext cx="984250" cy="486834"/>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5" name="Seta: Curva para Cima 4">
            <a:extLst>
              <a:ext uri="{FF2B5EF4-FFF2-40B4-BE49-F238E27FC236}">
                <a16:creationId xmlns:a16="http://schemas.microsoft.com/office/drawing/2014/main" id="{B5ED8A2E-0C43-7866-894A-DA0652014B4F}"/>
              </a:ext>
            </a:extLst>
          </p:cNvPr>
          <p:cNvSpPr/>
          <p:nvPr/>
        </p:nvSpPr>
        <p:spPr>
          <a:xfrm rot="4260000">
            <a:off x="2604270" y="3068567"/>
            <a:ext cx="1047750" cy="529166"/>
          </a:xfrm>
          <a:prstGeom prst="curved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3" name="Imagem 13" descr="Tabela&#10;&#10;Descrição gerada automaticamente">
            <a:extLst>
              <a:ext uri="{FF2B5EF4-FFF2-40B4-BE49-F238E27FC236}">
                <a16:creationId xmlns:a16="http://schemas.microsoft.com/office/drawing/2014/main" id="{5F97B25C-AB80-61AE-06F8-A3CD7FFF0ABE}"/>
              </a:ext>
            </a:extLst>
          </p:cNvPr>
          <p:cNvPicPr>
            <a:picLocks noChangeAspect="1"/>
          </p:cNvPicPr>
          <p:nvPr/>
        </p:nvPicPr>
        <p:blipFill>
          <a:blip r:embed="rId6"/>
          <a:stretch>
            <a:fillRect/>
          </a:stretch>
        </p:blipFill>
        <p:spPr>
          <a:xfrm>
            <a:off x="5031317" y="3754024"/>
            <a:ext cx="3621617" cy="1202035"/>
          </a:xfrm>
          <a:prstGeom prst="rect">
            <a:avLst/>
          </a:prstGeom>
        </p:spPr>
      </p:pic>
    </p:spTree>
    <p:extLst>
      <p:ext uri="{BB962C8B-B14F-4D97-AF65-F5344CB8AC3E}">
        <p14:creationId xmlns:p14="http://schemas.microsoft.com/office/powerpoint/2010/main" val="17520970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Table Views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152</a:t>
            </a:fld>
            <a:r>
              <a:rPr lang="en-US"/>
              <a:t>]</a:t>
            </a:r>
            <a:endParaRPr/>
          </a:p>
        </p:txBody>
      </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025926" y="1055652"/>
            <a:ext cx="2933700" cy="846239"/>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4"/>
          <a:stretch>
            <a:fillRect/>
          </a:stretch>
        </p:blipFill>
        <p:spPr>
          <a:xfrm>
            <a:off x="5021333" y="3551085"/>
            <a:ext cx="3526366" cy="14299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5"/>
          <a:stretch>
            <a:fillRect/>
          </a:stretch>
        </p:blipFill>
        <p:spPr>
          <a:xfrm>
            <a:off x="5019136" y="2008825"/>
            <a:ext cx="2816885" cy="1501660"/>
          </a:xfrm>
          <a:prstGeom prst="rect">
            <a:avLst/>
          </a:prstGeom>
        </p:spPr>
      </p:pic>
      <p:pic>
        <p:nvPicPr>
          <p:cNvPr id="2" name="Imagem 2" descr="Tabela&#10;&#10;Descrição gerada automaticamente">
            <a:extLst>
              <a:ext uri="{FF2B5EF4-FFF2-40B4-BE49-F238E27FC236}">
                <a16:creationId xmlns:a16="http://schemas.microsoft.com/office/drawing/2014/main" id="{E0F752ED-10EA-8478-AA59-71E9857ECAED}"/>
              </a:ext>
            </a:extLst>
          </p:cNvPr>
          <p:cNvPicPr>
            <a:picLocks noChangeAspect="1"/>
          </p:cNvPicPr>
          <p:nvPr/>
        </p:nvPicPr>
        <p:blipFill>
          <a:blip r:embed="rId6"/>
          <a:stretch>
            <a:fillRect/>
          </a:stretch>
        </p:blipFill>
        <p:spPr>
          <a:xfrm>
            <a:off x="438150" y="3337624"/>
            <a:ext cx="3801533" cy="1452753"/>
          </a:xfrm>
          <a:prstGeom prst="rect">
            <a:avLst/>
          </a:prstGeom>
        </p:spPr>
      </p:pic>
      <p:sp>
        <p:nvSpPr>
          <p:cNvPr id="9" name="Seta: Curva para Cima 8">
            <a:extLst>
              <a:ext uri="{FF2B5EF4-FFF2-40B4-BE49-F238E27FC236}">
                <a16:creationId xmlns:a16="http://schemas.microsoft.com/office/drawing/2014/main" id="{5B982A3F-81C5-EE9B-0D7E-4CAC3CE3E706}"/>
              </a:ext>
            </a:extLst>
          </p:cNvPr>
          <p:cNvSpPr/>
          <p:nvPr/>
        </p:nvSpPr>
        <p:spPr>
          <a:xfrm rot="7860000">
            <a:off x="1446489" y="2584859"/>
            <a:ext cx="1322916" cy="497416"/>
          </a:xfrm>
          <a:prstGeom prst="curvedUp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3" name="Imagem 4" descr="Logotipo&#10;&#10;Descrição gerada automaticamente">
            <a:extLst>
              <a:ext uri="{FF2B5EF4-FFF2-40B4-BE49-F238E27FC236}">
                <a16:creationId xmlns:a16="http://schemas.microsoft.com/office/drawing/2014/main" id="{D7267B28-9AE2-7AC0-42C8-DB3CF9819A3B}"/>
              </a:ext>
            </a:extLst>
          </p:cNvPr>
          <p:cNvPicPr>
            <a:picLocks noChangeAspect="1"/>
          </p:cNvPicPr>
          <p:nvPr/>
        </p:nvPicPr>
        <p:blipFill>
          <a:blip r:embed="rId7"/>
          <a:stretch>
            <a:fillRect/>
          </a:stretch>
        </p:blipFill>
        <p:spPr>
          <a:xfrm>
            <a:off x="2234722" y="2007897"/>
            <a:ext cx="1315447" cy="733326"/>
          </a:xfrm>
          <a:prstGeom prst="rect">
            <a:avLst/>
          </a:prstGeom>
        </p:spPr>
      </p:pic>
      <p:sp>
        <p:nvSpPr>
          <p:cNvPr id="17" name="Chave Esquerda 16">
            <a:extLst>
              <a:ext uri="{FF2B5EF4-FFF2-40B4-BE49-F238E27FC236}">
                <a16:creationId xmlns:a16="http://schemas.microsoft.com/office/drawing/2014/main" id="{10B931A3-2341-34FE-B85B-1D45ED1F2C27}"/>
              </a:ext>
            </a:extLst>
          </p:cNvPr>
          <p:cNvSpPr/>
          <p:nvPr/>
        </p:nvSpPr>
        <p:spPr>
          <a:xfrm>
            <a:off x="4637151" y="998009"/>
            <a:ext cx="317500" cy="3947582"/>
          </a:xfrm>
          <a:prstGeom prst="leftBrace">
            <a:avLst/>
          </a:prstGeom>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pt-BR"/>
          </a:p>
        </p:txBody>
      </p:sp>
      <p:sp>
        <p:nvSpPr>
          <p:cNvPr id="18" name="Seta: para a Esquerda 17">
            <a:extLst>
              <a:ext uri="{FF2B5EF4-FFF2-40B4-BE49-F238E27FC236}">
                <a16:creationId xmlns:a16="http://schemas.microsoft.com/office/drawing/2014/main" id="{7502B72F-64B6-9803-AAE2-3B239654C174}"/>
              </a:ext>
            </a:extLst>
          </p:cNvPr>
          <p:cNvSpPr/>
          <p:nvPr/>
        </p:nvSpPr>
        <p:spPr>
          <a:xfrm rot="960000">
            <a:off x="3532463" y="2594016"/>
            <a:ext cx="920750" cy="328083"/>
          </a:xfrm>
          <a:prstGeom prst="lef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04939281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284353"/>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Compartilhamento</a:t>
            </a:r>
            <a:r>
              <a:rPr lang="en-US" sz="4400" b="1">
                <a:solidFill>
                  <a:srgbClr val="EA4E60"/>
                </a:solidFill>
                <a:latin typeface="Century Gothic"/>
              </a:rPr>
              <a:t> de dados e </a:t>
            </a:r>
            <a:r>
              <a:rPr lang="en-US" sz="4400" b="1" err="1">
                <a:solidFill>
                  <a:srgbClr val="EA4E60"/>
                </a:solidFill>
                <a:latin typeface="Century Gothic"/>
              </a:rPr>
              <a:t>processamento</a:t>
            </a:r>
            <a:r>
              <a:rPr lang="en-US" sz="4400" b="1">
                <a:solidFill>
                  <a:srgbClr val="EA4E60"/>
                </a:solidFill>
                <a:latin typeface="Century Gothic"/>
              </a:rPr>
              <a:t> de </a:t>
            </a:r>
            <a:r>
              <a:rPr lang="en-US" sz="4400" b="1" err="1">
                <a:solidFill>
                  <a:srgbClr val="EA4E60"/>
                </a:solidFill>
                <a:latin typeface="Century Gothic"/>
              </a:rPr>
              <a:t>transações</a:t>
            </a:r>
            <a:r>
              <a:rPr lang="en-US" sz="4400" b="1">
                <a:solidFill>
                  <a:srgbClr val="EA4E60"/>
                </a:solidFill>
                <a:latin typeface="Century Gothic"/>
              </a:rPr>
              <a:t> </a:t>
            </a:r>
            <a:r>
              <a:rPr lang="en-US" sz="4400" b="1" err="1">
                <a:solidFill>
                  <a:srgbClr val="EA4E60"/>
                </a:solidFill>
                <a:latin typeface="Century Gothic"/>
              </a:rPr>
              <a:t>multiusuários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153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162478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154</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1763178243"/>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Design – </a:t>
            </a: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155</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dirty="0">
                <a:latin typeface="Calibri"/>
                <a:ea typeface="Calibri"/>
                <a:cs typeface="Calibri"/>
              </a:rPr>
              <a:t>Manutenção</a:t>
            </a:r>
          </a:p>
        </p:txBody>
      </p:sp>
    </p:spTree>
    <p:extLst>
      <p:ext uri="{BB962C8B-B14F-4D97-AF65-F5344CB8AC3E}">
        <p14:creationId xmlns:p14="http://schemas.microsoft.com/office/powerpoint/2010/main" val="36227552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Concorrência</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156</a:t>
            </a:fld>
            <a:r>
              <a:rPr lang="en-US"/>
              <a:t>]</a:t>
            </a:r>
            <a:endParaRPr/>
          </a:p>
        </p:txBody>
      </p:sp>
      <p:pic>
        <p:nvPicPr>
          <p:cNvPr id="3" name="Imagem 3">
            <a:extLst>
              <a:ext uri="{FF2B5EF4-FFF2-40B4-BE49-F238E27FC236}">
                <a16:creationId xmlns:a16="http://schemas.microsoft.com/office/drawing/2014/main" id="{DD3807C3-45EA-6C2A-778D-35FA836573C3}"/>
              </a:ext>
            </a:extLst>
          </p:cNvPr>
          <p:cNvPicPr>
            <a:picLocks noChangeAspect="1"/>
          </p:cNvPicPr>
          <p:nvPr/>
        </p:nvPicPr>
        <p:blipFill>
          <a:blip r:embed="rId3"/>
          <a:stretch>
            <a:fillRect/>
          </a:stretch>
        </p:blipFill>
        <p:spPr>
          <a:xfrm>
            <a:off x="1231899" y="1339088"/>
            <a:ext cx="6542615" cy="3809405"/>
          </a:xfrm>
          <a:prstGeom prst="rect">
            <a:avLst/>
          </a:prstGeom>
        </p:spPr>
      </p:pic>
      <p:pic>
        <p:nvPicPr>
          <p:cNvPr id="4" name="Gráfico 9" descr="Banco de dados com preenchimento sólido">
            <a:extLst>
              <a:ext uri="{FF2B5EF4-FFF2-40B4-BE49-F238E27FC236}">
                <a16:creationId xmlns:a16="http://schemas.microsoft.com/office/drawing/2014/main" id="{1B3712D3-4154-43FA-316B-F4ED1ED249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37467" y="2601385"/>
            <a:ext cx="893233" cy="914400"/>
          </a:xfrm>
          <a:prstGeom prst="rect">
            <a:avLst/>
          </a:prstGeom>
        </p:spPr>
      </p:pic>
      <p:pic>
        <p:nvPicPr>
          <p:cNvPr id="9" name="Gráfico 9" descr="Banco de dados com preenchimento sólido">
            <a:extLst>
              <a:ext uri="{FF2B5EF4-FFF2-40B4-BE49-F238E27FC236}">
                <a16:creationId xmlns:a16="http://schemas.microsoft.com/office/drawing/2014/main" id="{68DFD34B-E263-AB6D-0D67-B990599403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35966" y="2569634"/>
            <a:ext cx="893233" cy="914400"/>
          </a:xfrm>
          <a:prstGeom prst="rect">
            <a:avLst/>
          </a:prstGeom>
        </p:spPr>
      </p:pic>
      <p:pic>
        <p:nvPicPr>
          <p:cNvPr id="10" name="Gráfico 9" descr="Banco de dados com preenchimento sólido">
            <a:extLst>
              <a:ext uri="{FF2B5EF4-FFF2-40B4-BE49-F238E27FC236}">
                <a16:creationId xmlns:a16="http://schemas.microsoft.com/office/drawing/2014/main" id="{5DDE8149-5127-B332-8AF5-E4F51542A9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07883" y="2950634"/>
            <a:ext cx="893233" cy="914400"/>
          </a:xfrm>
          <a:prstGeom prst="rect">
            <a:avLst/>
          </a:prstGeom>
        </p:spPr>
      </p:pic>
      <p:cxnSp>
        <p:nvCxnSpPr>
          <p:cNvPr id="6" name="Conector de Seta Reta 5">
            <a:extLst>
              <a:ext uri="{FF2B5EF4-FFF2-40B4-BE49-F238E27FC236}">
                <a16:creationId xmlns:a16="http://schemas.microsoft.com/office/drawing/2014/main" id="{F9732B45-54DE-9762-DD36-6EC50A77795D}"/>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6" name="Conector de Seta Reta 15">
            <a:extLst>
              <a:ext uri="{FF2B5EF4-FFF2-40B4-BE49-F238E27FC236}">
                <a16:creationId xmlns:a16="http://schemas.microsoft.com/office/drawing/2014/main" id="{B11B0B5A-0C45-C00A-86B0-4ED6ED334B00}"/>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7" name="Conector de Seta Reta 16">
            <a:extLst>
              <a:ext uri="{FF2B5EF4-FFF2-40B4-BE49-F238E27FC236}">
                <a16:creationId xmlns:a16="http://schemas.microsoft.com/office/drawing/2014/main" id="{8DD62C9A-13C5-00C2-64BD-92D1D8858314}"/>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8" name="Conector de Seta Reta 17">
            <a:extLst>
              <a:ext uri="{FF2B5EF4-FFF2-40B4-BE49-F238E27FC236}">
                <a16:creationId xmlns:a16="http://schemas.microsoft.com/office/drawing/2014/main" id="{FF05D08B-D5B3-088A-ED2D-1FDEB0D71E57}"/>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9" name="Conector de Seta Reta 18">
            <a:extLst>
              <a:ext uri="{FF2B5EF4-FFF2-40B4-BE49-F238E27FC236}">
                <a16:creationId xmlns:a16="http://schemas.microsoft.com/office/drawing/2014/main" id="{F7401286-4ED5-4054-8DD7-8F4095D7D62E}"/>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0" name="Conector de Seta Reta 19">
            <a:extLst>
              <a:ext uri="{FF2B5EF4-FFF2-40B4-BE49-F238E27FC236}">
                <a16:creationId xmlns:a16="http://schemas.microsoft.com/office/drawing/2014/main" id="{7017F41F-357A-0A68-347C-4340B75651A4}"/>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2" name="Retângulo: Cantos Arredondados 1">
            <a:extLst>
              <a:ext uri="{FF2B5EF4-FFF2-40B4-BE49-F238E27FC236}">
                <a16:creationId xmlns:a16="http://schemas.microsoft.com/office/drawing/2014/main" id="{AEEFE396-8596-9001-326F-043AC4DFF732}"/>
              </a:ext>
            </a:extLst>
          </p:cNvPr>
          <p:cNvSpPr/>
          <p:nvPr/>
        </p:nvSpPr>
        <p:spPr>
          <a:xfrm>
            <a:off x="6252633" y="1479549"/>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ea typeface="Calibri"/>
                <a:cs typeface="Calibri"/>
              </a:rPr>
              <a:t>Integração</a:t>
            </a:r>
          </a:p>
        </p:txBody>
      </p:sp>
      <p:sp>
        <p:nvSpPr>
          <p:cNvPr id="15" name="Retângulo: Cantos Arredondados 14">
            <a:extLst>
              <a:ext uri="{FF2B5EF4-FFF2-40B4-BE49-F238E27FC236}">
                <a16:creationId xmlns:a16="http://schemas.microsoft.com/office/drawing/2014/main" id="{8E0A861D-3F30-9020-02B9-DDDF9C9B3217}"/>
              </a:ext>
            </a:extLst>
          </p:cNvPr>
          <p:cNvSpPr/>
          <p:nvPr/>
        </p:nvSpPr>
        <p:spPr>
          <a:xfrm>
            <a:off x="325966" y="4305298"/>
            <a:ext cx="2571749" cy="698500"/>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Calibri"/>
              </a:rPr>
              <a:t>Manutenção</a:t>
            </a:r>
          </a:p>
        </p:txBody>
      </p:sp>
      <p:sp>
        <p:nvSpPr>
          <p:cNvPr id="5" name="Retângulo: Cantos Arredondados 4">
            <a:extLst>
              <a:ext uri="{FF2B5EF4-FFF2-40B4-BE49-F238E27FC236}">
                <a16:creationId xmlns:a16="http://schemas.microsoft.com/office/drawing/2014/main" id="{6F98EAD9-B56C-65DF-2A7C-57310AFB48B6}"/>
              </a:ext>
            </a:extLst>
          </p:cNvPr>
          <p:cNvSpPr/>
          <p:nvPr/>
        </p:nvSpPr>
        <p:spPr>
          <a:xfrm>
            <a:off x="1500717" y="2728383"/>
            <a:ext cx="4540248" cy="59266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400" err="1">
                <a:latin typeface="Calibri"/>
                <a:ea typeface="Calibri"/>
                <a:cs typeface="Calibri"/>
              </a:rPr>
              <a:t>Concurrency</a:t>
            </a:r>
            <a:r>
              <a:rPr lang="pt-BR" sz="2400">
                <a:latin typeface="Calibri"/>
                <a:ea typeface="Calibri"/>
                <a:cs typeface="Calibri"/>
              </a:rPr>
              <a:t> </a:t>
            </a:r>
            <a:r>
              <a:rPr lang="pt-BR" sz="2400" err="1">
                <a:latin typeface="Calibri"/>
                <a:ea typeface="Calibri"/>
                <a:cs typeface="Calibri"/>
              </a:rPr>
              <a:t>Control</a:t>
            </a:r>
          </a:p>
        </p:txBody>
      </p:sp>
    </p:spTree>
    <p:extLst>
      <p:ext uri="{BB962C8B-B14F-4D97-AF65-F5344CB8AC3E}">
        <p14:creationId xmlns:p14="http://schemas.microsoft.com/office/powerpoint/2010/main" val="162579790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Diagrama&#10;&#10;Descrição gerada automaticamente">
            <a:extLst>
              <a:ext uri="{FF2B5EF4-FFF2-40B4-BE49-F238E27FC236}">
                <a16:creationId xmlns:a16="http://schemas.microsoft.com/office/drawing/2014/main" id="{568CCA80-7ADD-2ACB-DA02-E99459535DAF}"/>
              </a:ext>
            </a:extLst>
          </p:cNvPr>
          <p:cNvPicPr>
            <a:picLocks noChangeAspect="1"/>
          </p:cNvPicPr>
          <p:nvPr/>
        </p:nvPicPr>
        <p:blipFill>
          <a:blip r:embed="rId3"/>
          <a:stretch>
            <a:fillRect/>
          </a:stretch>
        </p:blipFill>
        <p:spPr>
          <a:xfrm>
            <a:off x="850900" y="1522048"/>
            <a:ext cx="7442199" cy="362340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Múltiplos</a:t>
            </a:r>
            <a:r>
              <a:rPr lang="en-US" sz="4000" b="1">
                <a:solidFill>
                  <a:srgbClr val="EA4E60"/>
                </a:solidFill>
                <a:latin typeface="Century Gothic"/>
                <a:ea typeface="Century Gothic"/>
                <a:cs typeface="Century Gothic"/>
              </a:rPr>
              <a:t> </a:t>
            </a:r>
            <a:r>
              <a:rPr lang="en-US" sz="4000" b="1" err="1">
                <a:solidFill>
                  <a:srgbClr val="EA4E60"/>
                </a:solidFill>
                <a:latin typeface="Century Gothic"/>
                <a:ea typeface="Century Gothic"/>
                <a:cs typeface="Century Gothic"/>
              </a:rPr>
              <a:t>acessos</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157</a:t>
            </a:fld>
            <a:r>
              <a:rPr lang="en-US"/>
              <a:t>]</a:t>
            </a:r>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6358466" y="1606549"/>
            <a:ext cx="2434166" cy="47625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ea typeface="Calibri"/>
                <a:cs typeface="Calibri"/>
              </a:rPr>
              <a:t>Foco: 1 reserva</a:t>
            </a:r>
          </a:p>
        </p:txBody>
      </p:sp>
      <p:sp>
        <p:nvSpPr>
          <p:cNvPr id="6" name="Seta: da Esquerda para a Direita 5">
            <a:extLst>
              <a:ext uri="{FF2B5EF4-FFF2-40B4-BE49-F238E27FC236}">
                <a16:creationId xmlns:a16="http://schemas.microsoft.com/office/drawing/2014/main" id="{83DA0085-94E8-0BB7-3AF2-EFDB44494C24}"/>
              </a:ext>
            </a:extLst>
          </p:cNvPr>
          <p:cNvSpPr/>
          <p:nvPr/>
        </p:nvSpPr>
        <p:spPr>
          <a:xfrm rot="1440000">
            <a:off x="2111839" y="25199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Seta: da Esquerda para a Direita 9">
            <a:extLst>
              <a:ext uri="{FF2B5EF4-FFF2-40B4-BE49-F238E27FC236}">
                <a16:creationId xmlns:a16="http://schemas.microsoft.com/office/drawing/2014/main" id="{892F0D65-17C0-B047-076E-E762DAD55144}"/>
              </a:ext>
            </a:extLst>
          </p:cNvPr>
          <p:cNvSpPr/>
          <p:nvPr/>
        </p:nvSpPr>
        <p:spPr>
          <a:xfrm rot="19200000">
            <a:off x="2302339" y="37793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1" name="Seta: da Esquerda para a Direita 10">
            <a:extLst>
              <a:ext uri="{FF2B5EF4-FFF2-40B4-BE49-F238E27FC236}">
                <a16:creationId xmlns:a16="http://schemas.microsoft.com/office/drawing/2014/main" id="{B8E9DADF-8C0B-8A09-E6F8-BD3B8E7D2475}"/>
              </a:ext>
            </a:extLst>
          </p:cNvPr>
          <p:cNvSpPr/>
          <p:nvPr/>
        </p:nvSpPr>
        <p:spPr>
          <a:xfrm>
            <a:off x="5064588" y="31337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8" name="Imagem 8" descr="Ícone&#10;&#10;Descrição gerada automaticamente">
            <a:extLst>
              <a:ext uri="{FF2B5EF4-FFF2-40B4-BE49-F238E27FC236}">
                <a16:creationId xmlns:a16="http://schemas.microsoft.com/office/drawing/2014/main" id="{0F854180-D179-64CF-4B11-03B06B884E02}"/>
              </a:ext>
            </a:extLst>
          </p:cNvPr>
          <p:cNvPicPr>
            <a:picLocks noChangeAspect="1"/>
          </p:cNvPicPr>
          <p:nvPr/>
        </p:nvPicPr>
        <p:blipFill>
          <a:blip r:embed="rId4"/>
          <a:stretch>
            <a:fillRect/>
          </a:stretch>
        </p:blipFill>
        <p:spPr>
          <a:xfrm rot="16080000">
            <a:off x="4150055" y="2503709"/>
            <a:ext cx="1102784" cy="622300"/>
          </a:xfrm>
          <a:prstGeom prst="rect">
            <a:avLst/>
          </a:prstGeom>
        </p:spPr>
      </p:pic>
    </p:spTree>
    <p:extLst>
      <p:ext uri="{BB962C8B-B14F-4D97-AF65-F5344CB8AC3E}">
        <p14:creationId xmlns:p14="http://schemas.microsoft.com/office/powerpoint/2010/main" val="315693002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7" descr="Diagrama&#10;&#10;Descrição gerada automaticamente">
            <a:extLst>
              <a:ext uri="{FF2B5EF4-FFF2-40B4-BE49-F238E27FC236}">
                <a16:creationId xmlns:a16="http://schemas.microsoft.com/office/drawing/2014/main" id="{DEB30537-9532-3B47-AB31-51A7B5B560E6}"/>
              </a:ext>
            </a:extLst>
          </p:cNvPr>
          <p:cNvPicPr>
            <a:picLocks noChangeAspect="1"/>
          </p:cNvPicPr>
          <p:nvPr/>
        </p:nvPicPr>
        <p:blipFill>
          <a:blip r:embed="rId2"/>
          <a:stretch>
            <a:fillRect/>
          </a:stretch>
        </p:blipFill>
        <p:spPr>
          <a:xfrm>
            <a:off x="1023428" y="1123076"/>
            <a:ext cx="7442199" cy="3623405"/>
          </a:xfrm>
          <a:prstGeom prst="rect">
            <a:avLst/>
          </a:prstGeom>
        </p:spPr>
      </p:pic>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158</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12" name="Seta: para a Direita 11">
            <a:extLst>
              <a:ext uri="{FF2B5EF4-FFF2-40B4-BE49-F238E27FC236}">
                <a16:creationId xmlns:a16="http://schemas.microsoft.com/office/drawing/2014/main" id="{692812BD-E5F1-F453-87C7-CBCA2BA2989A}"/>
              </a:ext>
            </a:extLst>
          </p:cNvPr>
          <p:cNvSpPr/>
          <p:nvPr/>
        </p:nvSpPr>
        <p:spPr>
          <a:xfrm>
            <a:off x="427353" y="4593867"/>
            <a:ext cx="8292140" cy="485235"/>
          </a:xfrm>
          <a:prstGeom prst="rightArrow">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Transação</a:t>
            </a:r>
            <a:endParaRPr lang="pt-BR"/>
          </a:p>
        </p:txBody>
      </p:sp>
      <p:sp>
        <p:nvSpPr>
          <p:cNvPr id="15" name="Retângulo 14">
            <a:extLst>
              <a:ext uri="{FF2B5EF4-FFF2-40B4-BE49-F238E27FC236}">
                <a16:creationId xmlns:a16="http://schemas.microsoft.com/office/drawing/2014/main" id="{1272502C-4CC0-3E2C-FD60-1F8B631C5791}"/>
              </a:ext>
            </a:extLst>
          </p:cNvPr>
          <p:cNvSpPr/>
          <p:nvPr/>
        </p:nvSpPr>
        <p:spPr>
          <a:xfrm>
            <a:off x="3144329" y="2049852"/>
            <a:ext cx="2383045" cy="16713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1" name="Imagem 11" descr="Logotipo&#10;&#10;Descrição gerada automaticamente">
            <a:extLst>
              <a:ext uri="{FF2B5EF4-FFF2-40B4-BE49-F238E27FC236}">
                <a16:creationId xmlns:a16="http://schemas.microsoft.com/office/drawing/2014/main" id="{917745E7-0157-B520-A66E-1A7122B318B5}"/>
              </a:ext>
            </a:extLst>
          </p:cNvPr>
          <p:cNvPicPr>
            <a:picLocks noChangeAspect="1"/>
          </p:cNvPicPr>
          <p:nvPr/>
        </p:nvPicPr>
        <p:blipFill>
          <a:blip r:embed="rId3"/>
          <a:stretch>
            <a:fillRect/>
          </a:stretch>
        </p:blipFill>
        <p:spPr>
          <a:xfrm>
            <a:off x="2812212" y="1573781"/>
            <a:ext cx="3530359" cy="1995937"/>
          </a:xfrm>
          <a:prstGeom prst="rect">
            <a:avLst/>
          </a:prstGeom>
        </p:spPr>
      </p:pic>
      <p:sp>
        <p:nvSpPr>
          <p:cNvPr id="17" name="Seta: da Esquerda para a Direita 16">
            <a:extLst>
              <a:ext uri="{FF2B5EF4-FFF2-40B4-BE49-F238E27FC236}">
                <a16:creationId xmlns:a16="http://schemas.microsoft.com/office/drawing/2014/main" id="{65E0D53B-F4FC-AD26-B8DB-B4E736DA14D5}"/>
              </a:ext>
            </a:extLst>
          </p:cNvPr>
          <p:cNvSpPr/>
          <p:nvPr/>
        </p:nvSpPr>
        <p:spPr>
          <a:xfrm rot="1440000">
            <a:off x="2133405" y="1948433"/>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9" name="Seta: da Esquerda para a Direita 18">
            <a:extLst>
              <a:ext uri="{FF2B5EF4-FFF2-40B4-BE49-F238E27FC236}">
                <a16:creationId xmlns:a16="http://schemas.microsoft.com/office/drawing/2014/main" id="{BC2E5B19-C0B5-FB7C-C1A9-B85AE72C3D6F}"/>
              </a:ext>
            </a:extLst>
          </p:cNvPr>
          <p:cNvSpPr/>
          <p:nvPr/>
        </p:nvSpPr>
        <p:spPr>
          <a:xfrm rot="19200000">
            <a:off x="2323905" y="3207849"/>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21" name="Seta: da Esquerda para a Direita 20">
            <a:extLst>
              <a:ext uri="{FF2B5EF4-FFF2-40B4-BE49-F238E27FC236}">
                <a16:creationId xmlns:a16="http://schemas.microsoft.com/office/drawing/2014/main" id="{3212FA22-36BD-5D51-F149-86609C011BE6}"/>
              </a:ext>
            </a:extLst>
          </p:cNvPr>
          <p:cNvSpPr/>
          <p:nvPr/>
        </p:nvSpPr>
        <p:spPr>
          <a:xfrm>
            <a:off x="5086154" y="2562265"/>
            <a:ext cx="1217083" cy="486833"/>
          </a:xfrm>
          <a:prstGeom prst="lef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99861258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159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Tree>
    <p:extLst>
      <p:ext uri="{BB962C8B-B14F-4D97-AF65-F5344CB8AC3E}">
        <p14:creationId xmlns:p14="http://schemas.microsoft.com/office/powerpoint/2010/main" val="27731251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a:t>
            </a:fld>
            <a:r>
              <a:rPr lang="en-US"/>
              <a:t>]</a:t>
            </a:r>
            <a:endParaRPr/>
          </a:p>
        </p:txBody>
      </p:sp>
      <p:pic>
        <p:nvPicPr>
          <p:cNvPr id="2" name="Imagem 2" descr="Mulher de negócios com as mãos na cabeça">
            <a:extLst>
              <a:ext uri="{FF2B5EF4-FFF2-40B4-BE49-F238E27FC236}">
                <a16:creationId xmlns:a16="http://schemas.microsoft.com/office/drawing/2014/main" id="{3957F09D-2A3C-3424-72B7-56570CB031B9}"/>
              </a:ext>
            </a:extLst>
          </p:cNvPr>
          <p:cNvPicPr>
            <a:picLocks noChangeAspect="1"/>
          </p:cNvPicPr>
          <p:nvPr/>
        </p:nvPicPr>
        <p:blipFill rotWithShape="1">
          <a:blip r:embed="rId3"/>
          <a:srcRect l="-6803" r="680" b="68586"/>
          <a:stretch/>
        </p:blipFill>
        <p:spPr>
          <a:xfrm>
            <a:off x="3588098" y="3339502"/>
            <a:ext cx="2334092" cy="1799413"/>
          </a:xfrm>
          <a:prstGeom prst="rect">
            <a:avLst/>
          </a:prstGeom>
        </p:spPr>
      </p:pic>
      <p:pic>
        <p:nvPicPr>
          <p:cNvPr id="5" name="Imagem 5" descr="Gráfico&#10;&#10;Descrição gerada automaticamente">
            <a:extLst>
              <a:ext uri="{FF2B5EF4-FFF2-40B4-BE49-F238E27FC236}">
                <a16:creationId xmlns:a16="http://schemas.microsoft.com/office/drawing/2014/main" id="{212A41B9-0F69-5577-2C48-9771A2094BF8}"/>
              </a:ext>
            </a:extLst>
          </p:cNvPr>
          <p:cNvPicPr>
            <a:picLocks noChangeAspect="1"/>
          </p:cNvPicPr>
          <p:nvPr/>
        </p:nvPicPr>
        <p:blipFill>
          <a:blip r:embed="rId4"/>
          <a:stretch>
            <a:fillRect/>
          </a:stretch>
        </p:blipFill>
        <p:spPr>
          <a:xfrm>
            <a:off x="4052258" y="2339376"/>
            <a:ext cx="2743200" cy="1543050"/>
          </a:xfrm>
          <a:prstGeom prst="rect">
            <a:avLst/>
          </a:prstGeom>
        </p:spPr>
      </p:pic>
      <p:pic>
        <p:nvPicPr>
          <p:cNvPr id="6" name="Imagem 6">
            <a:extLst>
              <a:ext uri="{FF2B5EF4-FFF2-40B4-BE49-F238E27FC236}">
                <a16:creationId xmlns:a16="http://schemas.microsoft.com/office/drawing/2014/main" id="{05008760-9737-B8D6-562F-ED7F93A857F7}"/>
              </a:ext>
            </a:extLst>
          </p:cNvPr>
          <p:cNvPicPr>
            <a:picLocks noChangeAspect="1"/>
          </p:cNvPicPr>
          <p:nvPr/>
        </p:nvPicPr>
        <p:blipFill>
          <a:blip r:embed="rId5"/>
          <a:stretch>
            <a:fillRect/>
          </a:stretch>
        </p:blipFill>
        <p:spPr>
          <a:xfrm>
            <a:off x="5195258" y="1103103"/>
            <a:ext cx="931653" cy="953219"/>
          </a:xfrm>
          <a:prstGeom prst="rect">
            <a:avLst/>
          </a:prstGeom>
        </p:spPr>
      </p:pic>
      <p:pic>
        <p:nvPicPr>
          <p:cNvPr id="7" name="Imagem 7" descr="Ícone&#10;&#10;Descrição gerada automaticamente">
            <a:extLst>
              <a:ext uri="{FF2B5EF4-FFF2-40B4-BE49-F238E27FC236}">
                <a16:creationId xmlns:a16="http://schemas.microsoft.com/office/drawing/2014/main" id="{4E32720A-7D62-A93C-4386-5D48C98268C2}"/>
              </a:ext>
            </a:extLst>
          </p:cNvPr>
          <p:cNvPicPr>
            <a:picLocks noChangeAspect="1"/>
          </p:cNvPicPr>
          <p:nvPr/>
        </p:nvPicPr>
        <p:blipFill>
          <a:blip r:embed="rId6"/>
          <a:stretch>
            <a:fillRect/>
          </a:stretch>
        </p:blipFill>
        <p:spPr>
          <a:xfrm>
            <a:off x="2801428" y="1771648"/>
            <a:ext cx="1028700" cy="1039484"/>
          </a:xfrm>
          <a:prstGeom prst="rect">
            <a:avLst/>
          </a:prstGeom>
        </p:spPr>
      </p:pic>
      <p:pic>
        <p:nvPicPr>
          <p:cNvPr id="8" name="Imagem 8" descr="Ícone&#10;&#10;Descrição gerada automaticamente">
            <a:extLst>
              <a:ext uri="{FF2B5EF4-FFF2-40B4-BE49-F238E27FC236}">
                <a16:creationId xmlns:a16="http://schemas.microsoft.com/office/drawing/2014/main" id="{DD14045B-3086-5C83-718E-7B93F3F48CA0}"/>
              </a:ext>
            </a:extLst>
          </p:cNvPr>
          <p:cNvPicPr>
            <a:picLocks noChangeAspect="1"/>
          </p:cNvPicPr>
          <p:nvPr/>
        </p:nvPicPr>
        <p:blipFill rotWithShape="1">
          <a:blip r:embed="rId7"/>
          <a:srcRect l="38823" r="1058" b="838"/>
          <a:stretch/>
        </p:blipFill>
        <p:spPr>
          <a:xfrm>
            <a:off x="6726447" y="1681612"/>
            <a:ext cx="1196285" cy="1088009"/>
          </a:xfrm>
          <a:prstGeom prst="rect">
            <a:avLst/>
          </a:prstGeom>
        </p:spPr>
      </p:pic>
      <p:pic>
        <p:nvPicPr>
          <p:cNvPr id="9" name="Imagem 9">
            <a:extLst>
              <a:ext uri="{FF2B5EF4-FFF2-40B4-BE49-F238E27FC236}">
                <a16:creationId xmlns:a16="http://schemas.microsoft.com/office/drawing/2014/main" id="{3BA56771-6978-BC6A-F932-9C3DBA972CCC}"/>
              </a:ext>
            </a:extLst>
          </p:cNvPr>
          <p:cNvPicPr>
            <a:picLocks noChangeAspect="1"/>
          </p:cNvPicPr>
          <p:nvPr/>
        </p:nvPicPr>
        <p:blipFill rotWithShape="1">
          <a:blip r:embed="rId8"/>
          <a:srcRect l="17991" r="14902" b="694"/>
          <a:stretch/>
        </p:blipFill>
        <p:spPr>
          <a:xfrm>
            <a:off x="1193419" y="3590205"/>
            <a:ext cx="1312529" cy="1090233"/>
          </a:xfrm>
          <a:prstGeom prst="rect">
            <a:avLst/>
          </a:prstGeom>
        </p:spPr>
      </p:pic>
      <p:pic>
        <p:nvPicPr>
          <p:cNvPr id="10" name="Imagem 10" descr="Logotipo&#10;&#10;Descrição gerada automaticamente">
            <a:extLst>
              <a:ext uri="{FF2B5EF4-FFF2-40B4-BE49-F238E27FC236}">
                <a16:creationId xmlns:a16="http://schemas.microsoft.com/office/drawing/2014/main" id="{222ABBAC-25D1-58C9-6296-87D916192638}"/>
              </a:ext>
            </a:extLst>
          </p:cNvPr>
          <p:cNvPicPr>
            <a:picLocks noChangeAspect="1"/>
          </p:cNvPicPr>
          <p:nvPr/>
        </p:nvPicPr>
        <p:blipFill>
          <a:blip r:embed="rId9"/>
          <a:stretch>
            <a:fillRect/>
          </a:stretch>
        </p:blipFill>
        <p:spPr>
          <a:xfrm>
            <a:off x="1636862" y="2224536"/>
            <a:ext cx="759125" cy="726776"/>
          </a:xfrm>
          <a:prstGeom prst="rect">
            <a:avLst/>
          </a:prstGeom>
        </p:spPr>
      </p:pic>
      <p:pic>
        <p:nvPicPr>
          <p:cNvPr id="11" name="Imagem 11" descr="Logotipo, Ícone&#10;&#10;Descrição gerada automaticamente">
            <a:extLst>
              <a:ext uri="{FF2B5EF4-FFF2-40B4-BE49-F238E27FC236}">
                <a16:creationId xmlns:a16="http://schemas.microsoft.com/office/drawing/2014/main" id="{F83F7A00-FE3D-AFA4-A19E-0334B2F3FC2F}"/>
              </a:ext>
            </a:extLst>
          </p:cNvPr>
          <p:cNvPicPr>
            <a:picLocks noChangeAspect="1"/>
          </p:cNvPicPr>
          <p:nvPr/>
        </p:nvPicPr>
        <p:blipFill>
          <a:blip r:embed="rId10"/>
          <a:stretch>
            <a:fillRect/>
          </a:stretch>
        </p:blipFill>
        <p:spPr>
          <a:xfrm>
            <a:off x="2650466" y="3184225"/>
            <a:ext cx="942436" cy="942436"/>
          </a:xfrm>
          <a:prstGeom prst="rect">
            <a:avLst/>
          </a:prstGeom>
        </p:spPr>
      </p:pic>
      <p:pic>
        <p:nvPicPr>
          <p:cNvPr id="12" name="Imagem 12" descr="Ícone&#10;&#10;Descrição gerada automaticamente">
            <a:extLst>
              <a:ext uri="{FF2B5EF4-FFF2-40B4-BE49-F238E27FC236}">
                <a16:creationId xmlns:a16="http://schemas.microsoft.com/office/drawing/2014/main" id="{E7F8E04D-89F8-8598-19C7-E394206D008A}"/>
              </a:ext>
            </a:extLst>
          </p:cNvPr>
          <p:cNvPicPr>
            <a:picLocks noChangeAspect="1"/>
          </p:cNvPicPr>
          <p:nvPr/>
        </p:nvPicPr>
        <p:blipFill>
          <a:blip r:embed="rId11"/>
          <a:stretch>
            <a:fillRect/>
          </a:stretch>
        </p:blipFill>
        <p:spPr>
          <a:xfrm>
            <a:off x="7006806" y="3932611"/>
            <a:ext cx="877738" cy="901373"/>
          </a:xfrm>
          <a:prstGeom prst="rect">
            <a:avLst/>
          </a:prstGeom>
        </p:spPr>
      </p:pic>
      <p:sp>
        <p:nvSpPr>
          <p:cNvPr id="3" name="Balão de Pensamento: Nuvem 2">
            <a:extLst>
              <a:ext uri="{FF2B5EF4-FFF2-40B4-BE49-F238E27FC236}">
                <a16:creationId xmlns:a16="http://schemas.microsoft.com/office/drawing/2014/main" id="{84EB3A66-397F-BE64-CF5D-A3DE4A3A6B6F}"/>
              </a:ext>
            </a:extLst>
          </p:cNvPr>
          <p:cNvSpPr/>
          <p:nvPr/>
        </p:nvSpPr>
        <p:spPr>
          <a:xfrm>
            <a:off x="3802092" y="1683144"/>
            <a:ext cx="3245688" cy="1466490"/>
          </a:xfrm>
          <a:prstGeom prst="cloudCallout">
            <a:avLst/>
          </a:prstGeom>
          <a:solidFill>
            <a:schemeClr val="bg1"/>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DADO</a:t>
            </a:r>
            <a:endParaRPr lang="pt-BR"/>
          </a:p>
        </p:txBody>
      </p:sp>
      <p:sp>
        <p:nvSpPr>
          <p:cNvPr id="4" name="CaixaDeTexto 3">
            <a:extLst>
              <a:ext uri="{FF2B5EF4-FFF2-40B4-BE49-F238E27FC236}">
                <a16:creationId xmlns:a16="http://schemas.microsoft.com/office/drawing/2014/main" id="{0B32EB9A-7E3E-7C72-9CC0-95CA0BE9685E}"/>
              </a:ext>
            </a:extLst>
          </p:cNvPr>
          <p:cNvSpPr txBox="1"/>
          <p:nvPr/>
        </p:nvSpPr>
        <p:spPr>
          <a:xfrm>
            <a:off x="4572539" y="2097837"/>
            <a:ext cx="1966822"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3600"/>
              <a:t>Dados!</a:t>
            </a:r>
          </a:p>
        </p:txBody>
      </p:sp>
      <p:sp>
        <p:nvSpPr>
          <p:cNvPr id="13" name="Balão de Fala: Retângulo com Cantos Arredondados 12">
            <a:extLst>
              <a:ext uri="{FF2B5EF4-FFF2-40B4-BE49-F238E27FC236}">
                <a16:creationId xmlns:a16="http://schemas.microsoft.com/office/drawing/2014/main" id="{2D46DA41-409F-D4CE-4D75-A309D9FE1D89}"/>
              </a:ext>
            </a:extLst>
          </p:cNvPr>
          <p:cNvSpPr/>
          <p:nvPr/>
        </p:nvSpPr>
        <p:spPr>
          <a:xfrm>
            <a:off x="5193102" y="1381218"/>
            <a:ext cx="3536829" cy="679330"/>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Persistidos &amp; confiáveis</a:t>
            </a:r>
            <a:endParaRPr lang="pt-BR" sz="1800"/>
          </a:p>
        </p:txBody>
      </p:sp>
    </p:spTree>
    <p:extLst>
      <p:ext uri="{BB962C8B-B14F-4D97-AF65-F5344CB8AC3E}">
        <p14:creationId xmlns:p14="http://schemas.microsoft.com/office/powerpoint/2010/main" val="2733972369"/>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cs typeface="Arial"/>
              </a:rPr>
              <a:t>Isolamento</a:t>
            </a:r>
            <a:endParaRPr lang="pt-BR"/>
          </a:p>
        </p:txBody>
      </p:sp>
    </p:spTree>
    <p:extLst>
      <p:ext uri="{BB962C8B-B14F-4D97-AF65-F5344CB8AC3E}">
        <p14:creationId xmlns:p14="http://schemas.microsoft.com/office/powerpoint/2010/main" val="18921843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565525" y="1481050"/>
            <a:ext cx="5815567" cy="3083700"/>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ea typeface="Calibri"/>
                <a:cs typeface="Calibri"/>
              </a:rPr>
              <a:t>App multiuser</a:t>
            </a:r>
          </a:p>
          <a:p>
            <a:pPr marL="342900" indent="-342900" algn="just">
              <a:lnSpc>
                <a:spcPct val="114999"/>
              </a:lnSpc>
              <a:spcBef>
                <a:spcPts val="1000"/>
              </a:spcBef>
              <a:buChar char="•"/>
            </a:pPr>
            <a:r>
              <a:rPr lang="en-US" sz="2400" err="1">
                <a:solidFill>
                  <a:srgbClr val="040A24"/>
                </a:solidFill>
                <a:latin typeface="Calibri"/>
                <a:ea typeface="Calibri"/>
                <a:cs typeface="Calibri"/>
              </a:rPr>
              <a:t>Gerenciador</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transações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concorrentes</a:t>
            </a:r>
            <a:endParaRPr lang="en-US" sz="2400">
              <a:solidFill>
                <a:srgbClr val="040A24"/>
              </a:solidFill>
              <a:latin typeface="Calibri"/>
              <a:ea typeface="Calibri"/>
              <a:cs typeface="Calibri"/>
            </a:endParaRP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5" name="Retângulo: Cantos Arredondados 4">
            <a:extLst>
              <a:ext uri="{FF2B5EF4-FFF2-40B4-BE49-F238E27FC236}">
                <a16:creationId xmlns:a16="http://schemas.microsoft.com/office/drawing/2014/main" id="{C748BA20-6283-BE9A-9381-49E61011B3EE}"/>
              </a:ext>
            </a:extLst>
          </p:cNvPr>
          <p:cNvSpPr/>
          <p:nvPr/>
        </p:nvSpPr>
        <p:spPr>
          <a:xfrm>
            <a:off x="569382" y="4389966"/>
            <a:ext cx="8011583" cy="486833"/>
          </a:xfrm>
          <a:prstGeom prst="roundRect">
            <a:avLst/>
          </a:prstGeom>
          <a:solidFill>
            <a:schemeClr val="bg1">
              <a:lumMod val="75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Online </a:t>
            </a:r>
            <a:r>
              <a:rPr lang="pt-BR" sz="2000" err="1">
                <a:latin typeface="Calibri"/>
                <a:cs typeface="Calibri"/>
              </a:rPr>
              <a:t>Transaction</a:t>
            </a:r>
            <a:r>
              <a:rPr lang="pt-BR" sz="2000">
                <a:latin typeface="Calibri"/>
                <a:cs typeface="Calibri"/>
              </a:rPr>
              <a:t> </a:t>
            </a:r>
            <a:r>
              <a:rPr lang="pt-BR" sz="2000" err="1">
                <a:latin typeface="Calibri"/>
                <a:cs typeface="Calibri"/>
              </a:rPr>
              <a:t>Processing</a:t>
            </a:r>
            <a:endParaRPr lang="pt-BR" sz="2000" err="1">
              <a:latin typeface="Calibri"/>
              <a:ea typeface="Calibri"/>
              <a:cs typeface="Calibri"/>
            </a:endParaRPr>
          </a:p>
        </p:txBody>
      </p:sp>
      <p:sp>
        <p:nvSpPr>
          <p:cNvPr id="3" name="Balão de Fala: Retângulo com Cantos Arredondados 2">
            <a:extLst>
              <a:ext uri="{FF2B5EF4-FFF2-40B4-BE49-F238E27FC236}">
                <a16:creationId xmlns:a16="http://schemas.microsoft.com/office/drawing/2014/main" id="{695701E5-B857-6937-2248-3485763CCDBC}"/>
              </a:ext>
            </a:extLst>
          </p:cNvPr>
          <p:cNvSpPr/>
          <p:nvPr/>
        </p:nvSpPr>
        <p:spPr>
          <a:xfrm>
            <a:off x="2813050" y="1831508"/>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Acessos ao SGBD</a:t>
            </a:r>
            <a:endParaRPr lang="pt-BR"/>
          </a:p>
        </p:txBody>
      </p:sp>
      <p:sp>
        <p:nvSpPr>
          <p:cNvPr id="9" name="Balão de Fala: Retângulo com Cantos Arredondados 8">
            <a:extLst>
              <a:ext uri="{FF2B5EF4-FFF2-40B4-BE49-F238E27FC236}">
                <a16:creationId xmlns:a16="http://schemas.microsoft.com/office/drawing/2014/main" id="{99340142-42EF-A31D-8A84-82E35BFD5A68}"/>
              </a:ext>
            </a:extLst>
          </p:cNvPr>
          <p:cNvSpPr/>
          <p:nvPr/>
        </p:nvSpPr>
        <p:spPr>
          <a:xfrm>
            <a:off x="3479799" y="1323507"/>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Cálculo lógico</a:t>
            </a:r>
            <a:endParaRPr lang="pt-BR"/>
          </a:p>
        </p:txBody>
      </p:sp>
      <p:sp>
        <p:nvSpPr>
          <p:cNvPr id="10" name="Balão de Fala: Retângulo com Cantos Arredondados 9">
            <a:extLst>
              <a:ext uri="{FF2B5EF4-FFF2-40B4-BE49-F238E27FC236}">
                <a16:creationId xmlns:a16="http://schemas.microsoft.com/office/drawing/2014/main" id="{83CCB884-160F-F657-2BF1-4BCB31CADE12}"/>
              </a:ext>
            </a:extLst>
          </p:cNvPr>
          <p:cNvSpPr/>
          <p:nvPr/>
        </p:nvSpPr>
        <p:spPr>
          <a:xfrm>
            <a:off x="4273548" y="666541"/>
            <a:ext cx="2910416" cy="613833"/>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Unidade de trabalho</a:t>
            </a:r>
            <a:endParaRPr lang="pt-BR"/>
          </a:p>
        </p:txBody>
      </p:sp>
      <p:sp>
        <p:nvSpPr>
          <p:cNvPr id="7" name="Chave Direita 6">
            <a:extLst>
              <a:ext uri="{FF2B5EF4-FFF2-40B4-BE49-F238E27FC236}">
                <a16:creationId xmlns:a16="http://schemas.microsoft.com/office/drawing/2014/main" id="{FBD92DE1-44C1-4A39-F07E-E10D7E59DD94}"/>
              </a:ext>
            </a:extLst>
          </p:cNvPr>
          <p:cNvSpPr/>
          <p:nvPr/>
        </p:nvSpPr>
        <p:spPr>
          <a:xfrm>
            <a:off x="7362559" y="712758"/>
            <a:ext cx="646980" cy="1930159"/>
          </a:xfrm>
          <a:prstGeom prst="righ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8" name="Retângulo: Cantos Arredondados 7">
            <a:extLst>
              <a:ext uri="{FF2B5EF4-FFF2-40B4-BE49-F238E27FC236}">
                <a16:creationId xmlns:a16="http://schemas.microsoft.com/office/drawing/2014/main" id="{A71F4770-D6F0-E31F-E532-49ED02DE30D7}"/>
              </a:ext>
            </a:extLst>
          </p:cNvPr>
          <p:cNvSpPr/>
          <p:nvPr/>
        </p:nvSpPr>
        <p:spPr>
          <a:xfrm rot="-5400000">
            <a:off x="7454840" y="1443307"/>
            <a:ext cx="1930159" cy="4744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ea typeface="Calibri"/>
                <a:cs typeface="Calibri"/>
              </a:rPr>
              <a:t>Processo</a:t>
            </a: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3411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Execução sem interferência</a:t>
            </a:r>
            <a:endParaRPr lang="pt-BR"/>
          </a:p>
        </p:txBody>
      </p:sp>
      <p:sp>
        <p:nvSpPr>
          <p:cNvPr id="11" name="Seta: para a Esquerda 10">
            <a:extLst>
              <a:ext uri="{FF2B5EF4-FFF2-40B4-BE49-F238E27FC236}">
                <a16:creationId xmlns:a16="http://schemas.microsoft.com/office/drawing/2014/main" id="{7077C651-70D4-F3B1-3855-43BF322DAE9F}"/>
              </a:ext>
            </a:extLst>
          </p:cNvPr>
          <p:cNvSpPr/>
          <p:nvPr/>
        </p:nvSpPr>
        <p:spPr>
          <a:xfrm>
            <a:off x="3613735" y="3564089"/>
            <a:ext cx="787160" cy="323490"/>
          </a:xfrm>
          <a:prstGeom prst="leftArrow">
            <a:avLst/>
          </a:prstGeom>
          <a:solidFill>
            <a:srgbClr val="EA4E6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24E42EEA-0289-EAF5-0B87-80383BEDD266}"/>
              </a:ext>
            </a:extLst>
          </p:cNvPr>
          <p:cNvSpPr/>
          <p:nvPr/>
        </p:nvSpPr>
        <p:spPr>
          <a:xfrm>
            <a:off x="4608123" y="3438166"/>
            <a:ext cx="2156603" cy="571500"/>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ea typeface="+mn-lt"/>
                <a:cs typeface="+mn-lt"/>
              </a:rPr>
              <a:t>Atomicidade</a:t>
            </a:r>
            <a:endParaRPr lang="pt-BR"/>
          </a:p>
        </p:txBody>
      </p:sp>
      <p:sp>
        <p:nvSpPr>
          <p:cNvPr id="4" name="CaixaDeTexto 3">
            <a:extLst>
              <a:ext uri="{FF2B5EF4-FFF2-40B4-BE49-F238E27FC236}">
                <a16:creationId xmlns:a16="http://schemas.microsoft.com/office/drawing/2014/main" id="{9A4A278B-2706-8AE8-7E5D-013C388323F8}"/>
              </a:ext>
            </a:extLst>
          </p:cNvPr>
          <p:cNvSpPr txBox="1"/>
          <p:nvPr/>
        </p:nvSpPr>
        <p:spPr>
          <a:xfrm>
            <a:off x="6866627" y="3561631"/>
            <a:ext cx="1632549"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400" b="1">
                <a:latin typeface="Calibri"/>
                <a:ea typeface="Calibri"/>
                <a:cs typeface="Calibri"/>
              </a:rPr>
              <a:t>8 ou 80!</a:t>
            </a:r>
          </a:p>
        </p:txBody>
      </p:sp>
    </p:spTree>
    <p:extLst>
      <p:ext uri="{BB962C8B-B14F-4D97-AF65-F5344CB8AC3E}">
        <p14:creationId xmlns:p14="http://schemas.microsoft.com/office/powerpoint/2010/main" val="195435242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162</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2" name="Retângulo: Cantos Arredondados 1">
            <a:extLst>
              <a:ext uri="{FF2B5EF4-FFF2-40B4-BE49-F238E27FC236}">
                <a16:creationId xmlns:a16="http://schemas.microsoft.com/office/drawing/2014/main" id="{5A9B301D-F269-3C5F-E01A-21AE2D7CD4DB}"/>
              </a:ext>
            </a:extLst>
          </p:cNvPr>
          <p:cNvSpPr/>
          <p:nvPr/>
        </p:nvSpPr>
        <p:spPr>
          <a:xfrm>
            <a:off x="5257800" y="1413653"/>
            <a:ext cx="3526046" cy="657764"/>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sz="2400">
                <a:latin typeface="Calibri"/>
                <a:cs typeface="Calibri"/>
              </a:rPr>
              <a:t>Operacional</a:t>
            </a:r>
          </a:p>
        </p:txBody>
      </p:sp>
      <p:sp>
        <p:nvSpPr>
          <p:cNvPr id="8" name="Retângulo: Cantos Arredondados 7">
            <a:extLst>
              <a:ext uri="{FF2B5EF4-FFF2-40B4-BE49-F238E27FC236}">
                <a16:creationId xmlns:a16="http://schemas.microsoft.com/office/drawing/2014/main" id="{FE60F93A-25ED-A7D1-3E96-70BA1D5C7E02}"/>
              </a:ext>
            </a:extLst>
          </p:cNvPr>
          <p:cNvSpPr/>
          <p:nvPr/>
        </p:nvSpPr>
        <p:spPr>
          <a:xfrm>
            <a:off x="4104016" y="2308644"/>
            <a:ext cx="3526046" cy="657764"/>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0" name="Retângulo: Cantos Arredondados 9">
            <a:extLst>
              <a:ext uri="{FF2B5EF4-FFF2-40B4-BE49-F238E27FC236}">
                <a16:creationId xmlns:a16="http://schemas.microsoft.com/office/drawing/2014/main" id="{D77C75C0-EEC1-0B1F-E1B1-C0CB85F6A309}"/>
              </a:ext>
            </a:extLst>
          </p:cNvPr>
          <p:cNvSpPr/>
          <p:nvPr/>
        </p:nvSpPr>
        <p:spPr>
          <a:xfrm>
            <a:off x="2874753" y="3203635"/>
            <a:ext cx="3526046" cy="657764"/>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Calibri"/>
              </a:rPr>
              <a:t>Processamento de dados</a:t>
            </a:r>
          </a:p>
        </p:txBody>
      </p:sp>
      <p:sp>
        <p:nvSpPr>
          <p:cNvPr id="11" name="Retângulo: Cantos Arredondados 10">
            <a:extLst>
              <a:ext uri="{FF2B5EF4-FFF2-40B4-BE49-F238E27FC236}">
                <a16:creationId xmlns:a16="http://schemas.microsoft.com/office/drawing/2014/main" id="{4F153219-26A8-46EE-73CA-80A609426733}"/>
              </a:ext>
            </a:extLst>
          </p:cNvPr>
          <p:cNvSpPr/>
          <p:nvPr/>
        </p:nvSpPr>
        <p:spPr>
          <a:xfrm>
            <a:off x="2443432" y="4174106"/>
            <a:ext cx="6221800" cy="65776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err="1">
                <a:latin typeface="Calibri"/>
                <a:cs typeface="Calibri"/>
              </a:rPr>
              <a:t>Transaction-driven</a:t>
            </a:r>
          </a:p>
        </p:txBody>
      </p:sp>
      <p:sp>
        <p:nvSpPr>
          <p:cNvPr id="6" name="Balão de Pensamento: Nuvem 5">
            <a:extLst>
              <a:ext uri="{FF2B5EF4-FFF2-40B4-BE49-F238E27FC236}">
                <a16:creationId xmlns:a16="http://schemas.microsoft.com/office/drawing/2014/main" id="{F38DA08C-E1B3-D0D2-9CF7-53D780B87A01}"/>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Qual contexto?</a:t>
            </a:r>
          </a:p>
        </p:txBody>
      </p:sp>
    </p:spTree>
    <p:extLst>
      <p:ext uri="{BB962C8B-B14F-4D97-AF65-F5344CB8AC3E}">
        <p14:creationId xmlns:p14="http://schemas.microsoft.com/office/powerpoint/2010/main" val="3853972905"/>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163</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pic>
        <p:nvPicPr>
          <p:cNvPr id="18" name="Imagem 18" descr="Ícone&#10;&#10;Descrição gerada automaticamente">
            <a:extLst>
              <a:ext uri="{FF2B5EF4-FFF2-40B4-BE49-F238E27FC236}">
                <a16:creationId xmlns:a16="http://schemas.microsoft.com/office/drawing/2014/main" id="{1D68E061-B87C-58B6-DDF1-8E4A67FE7446}"/>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20" name="Imagem 2" descr="Tela de computador com ícones coloridos&#10;&#10;Descrição gerada automaticamente">
            <a:extLst>
              <a:ext uri="{FF2B5EF4-FFF2-40B4-BE49-F238E27FC236}">
                <a16:creationId xmlns:a16="http://schemas.microsoft.com/office/drawing/2014/main" id="{7710AC56-57AD-1391-8DA1-F02900976478}"/>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31010763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D3783FE4-9661-4F04-63DC-BF9F0DC5756A}"/>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164</a:t>
            </a:fld>
            <a:r>
              <a:rPr lang="en-US"/>
              <a:t>]</a:t>
            </a:r>
            <a:endParaRPr/>
          </a:p>
        </p:txBody>
      </p:sp>
      <p:sp>
        <p:nvSpPr>
          <p:cNvPr id="5" name="Google Shape;232;g116d3f5ae16_1_0">
            <a:extLst>
              <a:ext uri="{FF2B5EF4-FFF2-40B4-BE49-F238E27FC236}">
                <a16:creationId xmlns:a16="http://schemas.microsoft.com/office/drawing/2014/main" id="{7CF33F0F-19FF-2FF6-408C-08F75656DC6E}"/>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OLTP</a:t>
            </a:r>
            <a:endParaRPr lang="en-US" sz="4000" b="1" i="0" u="none" strike="noStrike" cap="none">
              <a:solidFill>
                <a:srgbClr val="EA4E60"/>
              </a:solidFill>
              <a:latin typeface="Century Gothic"/>
              <a:ea typeface="Century Gothic"/>
              <a:cs typeface="Century Gothic"/>
            </a:endParaRPr>
          </a:p>
        </p:txBody>
      </p:sp>
      <p:pic>
        <p:nvPicPr>
          <p:cNvPr id="7" name="Imagem 5" descr="Fundo preto com letras brancas&#10;&#10;Descrição gerada automaticamente">
            <a:extLst>
              <a:ext uri="{FF2B5EF4-FFF2-40B4-BE49-F238E27FC236}">
                <a16:creationId xmlns:a16="http://schemas.microsoft.com/office/drawing/2014/main" id="{D65423D3-DA76-44DF-96F6-D7AD36AC602C}"/>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5FEF0DF7-33A5-D416-EE9F-0D4010FF558B}"/>
              </a:ext>
            </a:extLst>
          </p:cNvPr>
          <p:cNvSpPr/>
          <p:nvPr/>
        </p:nvSpPr>
        <p:spPr>
          <a:xfrm>
            <a:off x="459357" y="1413569"/>
            <a:ext cx="2300575"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cs typeface="Arial"/>
              </a:rPr>
              <a:t>Aplicação além de DB</a:t>
            </a:r>
          </a:p>
        </p:txBody>
      </p:sp>
      <p:sp>
        <p:nvSpPr>
          <p:cNvPr id="4" name="Retângulo: Cantos Arredondados 3">
            <a:extLst>
              <a:ext uri="{FF2B5EF4-FFF2-40B4-BE49-F238E27FC236}">
                <a16:creationId xmlns:a16="http://schemas.microsoft.com/office/drawing/2014/main" id="{37DF1AEC-041F-3E74-9E10-64C0D2D32AF1}"/>
              </a:ext>
            </a:extLst>
          </p:cNvPr>
          <p:cNvSpPr/>
          <p:nvPr/>
        </p:nvSpPr>
        <p:spPr>
          <a:xfrm>
            <a:off x="2940050" y="1945217"/>
            <a:ext cx="1375832" cy="55033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OLTP</a:t>
            </a:r>
            <a:endParaRPr lang="pt-BR"/>
          </a:p>
        </p:txBody>
      </p:sp>
      <p:sp>
        <p:nvSpPr>
          <p:cNvPr id="12" name="Retângulo: Cantos Arredondados 11">
            <a:extLst>
              <a:ext uri="{FF2B5EF4-FFF2-40B4-BE49-F238E27FC236}">
                <a16:creationId xmlns:a16="http://schemas.microsoft.com/office/drawing/2014/main" id="{9A47DB58-70A0-4E85-DEA1-C77ACBC7083A}"/>
              </a:ext>
            </a:extLst>
          </p:cNvPr>
          <p:cNvSpPr/>
          <p:nvPr/>
        </p:nvSpPr>
        <p:spPr>
          <a:xfrm>
            <a:off x="7099299" y="1945216"/>
            <a:ext cx="1375832" cy="55033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OLAP</a:t>
            </a:r>
            <a:endParaRPr lang="pt-BR"/>
          </a:p>
        </p:txBody>
      </p:sp>
      <p:pic>
        <p:nvPicPr>
          <p:cNvPr id="6" name="Imagem 12" descr="Uma imagem contendo Forma&#10;&#10;Descrição gerada automaticamente">
            <a:extLst>
              <a:ext uri="{FF2B5EF4-FFF2-40B4-BE49-F238E27FC236}">
                <a16:creationId xmlns:a16="http://schemas.microsoft.com/office/drawing/2014/main" id="{CB5E44AA-F1B7-9AA3-7972-96613B185808}"/>
              </a:ext>
            </a:extLst>
          </p:cNvPr>
          <p:cNvPicPr>
            <a:picLocks noChangeAspect="1"/>
          </p:cNvPicPr>
          <p:nvPr/>
        </p:nvPicPr>
        <p:blipFill>
          <a:blip r:embed="rId3"/>
          <a:stretch>
            <a:fillRect/>
          </a:stretch>
        </p:blipFill>
        <p:spPr>
          <a:xfrm>
            <a:off x="6587067" y="636552"/>
            <a:ext cx="2055284" cy="1076397"/>
          </a:xfrm>
          <a:prstGeom prst="rect">
            <a:avLst/>
          </a:prstGeom>
        </p:spPr>
      </p:pic>
      <p:sp>
        <p:nvSpPr>
          <p:cNvPr id="13" name="Retângulo: Cantos Arredondados 12">
            <a:extLst>
              <a:ext uri="{FF2B5EF4-FFF2-40B4-BE49-F238E27FC236}">
                <a16:creationId xmlns:a16="http://schemas.microsoft.com/office/drawing/2014/main" id="{53123DC7-6C10-E022-2FA8-ED6242FE3195}"/>
              </a:ext>
            </a:extLst>
          </p:cNvPr>
          <p:cNvSpPr/>
          <p:nvPr/>
        </p:nvSpPr>
        <p:spPr>
          <a:xfrm>
            <a:off x="2940050" y="2664883"/>
            <a:ext cx="1375832" cy="1439333"/>
          </a:xfrm>
          <a:prstGeom prst="roundRect">
            <a:avLst/>
          </a:prstGeom>
          <a:ln>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Operacional</a:t>
            </a:r>
          </a:p>
        </p:txBody>
      </p:sp>
      <p:sp>
        <p:nvSpPr>
          <p:cNvPr id="14" name="Retângulo: Cantos Arredondados 13">
            <a:extLst>
              <a:ext uri="{FF2B5EF4-FFF2-40B4-BE49-F238E27FC236}">
                <a16:creationId xmlns:a16="http://schemas.microsoft.com/office/drawing/2014/main" id="{7BEC1A40-00B1-5EBB-141E-DDCF0BEB8C7B}"/>
              </a:ext>
            </a:extLst>
          </p:cNvPr>
          <p:cNvSpPr/>
          <p:nvPr/>
        </p:nvSpPr>
        <p:spPr>
          <a:xfrm>
            <a:off x="7099299" y="2664882"/>
            <a:ext cx="1375832" cy="1439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Ambiente informativo</a:t>
            </a:r>
          </a:p>
        </p:txBody>
      </p:sp>
      <p:sp>
        <p:nvSpPr>
          <p:cNvPr id="15" name="Seta: para a Direita 14">
            <a:extLst>
              <a:ext uri="{FF2B5EF4-FFF2-40B4-BE49-F238E27FC236}">
                <a16:creationId xmlns:a16="http://schemas.microsoft.com/office/drawing/2014/main" id="{A847C7A7-4D35-D114-C391-5AF25B7B73B1}"/>
              </a:ext>
            </a:extLst>
          </p:cNvPr>
          <p:cNvSpPr/>
          <p:nvPr/>
        </p:nvSpPr>
        <p:spPr>
          <a:xfrm>
            <a:off x="4580213" y="2763350"/>
            <a:ext cx="2264832" cy="486833"/>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ELT </a:t>
            </a:r>
            <a:r>
              <a:rPr lang="pt-BR" err="1">
                <a:cs typeface="Arial"/>
              </a:rPr>
              <a:t>Process</a:t>
            </a:r>
            <a:endParaRPr lang="pt-BR" err="1"/>
          </a:p>
        </p:txBody>
      </p:sp>
      <p:sp>
        <p:nvSpPr>
          <p:cNvPr id="16" name="Seta: para a Direita 15">
            <a:extLst>
              <a:ext uri="{FF2B5EF4-FFF2-40B4-BE49-F238E27FC236}">
                <a16:creationId xmlns:a16="http://schemas.microsoft.com/office/drawing/2014/main" id="{2925F12B-C5B0-FC83-24DF-4105FE037A60}"/>
              </a:ext>
            </a:extLst>
          </p:cNvPr>
          <p:cNvSpPr/>
          <p:nvPr/>
        </p:nvSpPr>
        <p:spPr>
          <a:xfrm rot="10800000">
            <a:off x="4527295" y="3451266"/>
            <a:ext cx="2264832" cy="486833"/>
          </a:xfrm>
          <a:prstGeom prst="right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7" name="Texto Explicativo: Seta para Cima 16">
            <a:extLst>
              <a:ext uri="{FF2B5EF4-FFF2-40B4-BE49-F238E27FC236}">
                <a16:creationId xmlns:a16="http://schemas.microsoft.com/office/drawing/2014/main" id="{A48C7826-0D5E-354C-6554-F47F50EE4887}"/>
              </a:ext>
            </a:extLst>
          </p:cNvPr>
          <p:cNvSpPr/>
          <p:nvPr/>
        </p:nvSpPr>
        <p:spPr>
          <a:xfrm>
            <a:off x="4310592" y="4056591"/>
            <a:ext cx="2857499" cy="698500"/>
          </a:xfrm>
          <a:prstGeom prst="upArrowCallout">
            <a:avLst/>
          </a:prstGeom>
          <a:solidFill>
            <a:schemeClr val="bg1">
              <a:lumMod val="75000"/>
            </a:schemeClr>
          </a:solidFill>
          <a:ln>
            <a:solidFill>
              <a:schemeClr val="bg1"/>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Data mining, Análises e decisão</a:t>
            </a:r>
            <a:endParaRPr lang="pt-BR"/>
          </a:p>
        </p:txBody>
      </p:sp>
      <p:sp>
        <p:nvSpPr>
          <p:cNvPr id="8" name="Texto Explicativo: Seta para Baixo 7">
            <a:extLst>
              <a:ext uri="{FF2B5EF4-FFF2-40B4-BE49-F238E27FC236}">
                <a16:creationId xmlns:a16="http://schemas.microsoft.com/office/drawing/2014/main" id="{06D96C7D-0153-BD12-D6C5-E226D3020C93}"/>
              </a:ext>
            </a:extLst>
          </p:cNvPr>
          <p:cNvSpPr/>
          <p:nvPr/>
        </p:nvSpPr>
        <p:spPr>
          <a:xfrm rot="-1500000">
            <a:off x="2236258" y="1379009"/>
            <a:ext cx="1799166" cy="846666"/>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600">
                <a:latin typeface="Calibri"/>
                <a:cs typeface="Calibri"/>
              </a:rPr>
              <a:t>Ambiente de BD</a:t>
            </a:r>
          </a:p>
        </p:txBody>
      </p:sp>
      <p:sp>
        <p:nvSpPr>
          <p:cNvPr id="18" name="Texto Explicativo: Seta para Baixo 17">
            <a:extLst>
              <a:ext uri="{FF2B5EF4-FFF2-40B4-BE49-F238E27FC236}">
                <a16:creationId xmlns:a16="http://schemas.microsoft.com/office/drawing/2014/main" id="{5D5665CB-6150-600B-818F-91D04440AC26}"/>
              </a:ext>
            </a:extLst>
          </p:cNvPr>
          <p:cNvSpPr/>
          <p:nvPr/>
        </p:nvSpPr>
        <p:spPr>
          <a:xfrm rot="-1500000">
            <a:off x="6395507" y="1453092"/>
            <a:ext cx="1799166" cy="846666"/>
          </a:xfrm>
          <a:prstGeom prst="downArrow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600">
                <a:latin typeface="Calibri"/>
                <a:cs typeface="Calibri"/>
              </a:rPr>
              <a:t>Data </a:t>
            </a:r>
            <a:r>
              <a:rPr lang="pt-BR" sz="1600" err="1">
                <a:latin typeface="Calibri"/>
                <a:cs typeface="Calibri"/>
              </a:rPr>
              <a:t>Warehouse</a:t>
            </a:r>
          </a:p>
        </p:txBody>
      </p:sp>
      <p:pic>
        <p:nvPicPr>
          <p:cNvPr id="10" name="Imagem 18" descr="Ícone&#10;&#10;Descrição gerada automaticamente">
            <a:extLst>
              <a:ext uri="{FF2B5EF4-FFF2-40B4-BE49-F238E27FC236}">
                <a16:creationId xmlns:a16="http://schemas.microsoft.com/office/drawing/2014/main" id="{70A4D201-450A-C093-F716-D7638EEDDF42}"/>
              </a:ext>
            </a:extLst>
          </p:cNvPr>
          <p:cNvPicPr>
            <a:picLocks noChangeAspect="1"/>
          </p:cNvPicPr>
          <p:nvPr/>
        </p:nvPicPr>
        <p:blipFill>
          <a:blip r:embed="rId4"/>
          <a:stretch>
            <a:fillRect/>
          </a:stretch>
        </p:blipFill>
        <p:spPr>
          <a:xfrm>
            <a:off x="7719483" y="3906308"/>
            <a:ext cx="1494367" cy="844550"/>
          </a:xfrm>
          <a:prstGeom prst="rect">
            <a:avLst/>
          </a:prstGeom>
        </p:spPr>
      </p:pic>
      <p:pic>
        <p:nvPicPr>
          <p:cNvPr id="11" name="Imagem 2" descr="Tela de computador com ícones coloridos&#10;&#10;Descrição gerada automaticamente">
            <a:extLst>
              <a:ext uri="{FF2B5EF4-FFF2-40B4-BE49-F238E27FC236}">
                <a16:creationId xmlns:a16="http://schemas.microsoft.com/office/drawing/2014/main" id="{60D26F33-7851-6DC4-C20A-C12964296982}"/>
              </a:ext>
            </a:extLst>
          </p:cNvPr>
          <p:cNvPicPr>
            <a:picLocks noChangeAspect="1"/>
          </p:cNvPicPr>
          <p:nvPr/>
        </p:nvPicPr>
        <p:blipFill>
          <a:blip r:embed="rId5"/>
          <a:stretch>
            <a:fillRect/>
          </a:stretch>
        </p:blipFill>
        <p:spPr>
          <a:xfrm>
            <a:off x="2521868" y="3777911"/>
            <a:ext cx="1372359" cy="810202"/>
          </a:xfrm>
          <a:prstGeom prst="rect">
            <a:avLst/>
          </a:prstGeom>
        </p:spPr>
      </p:pic>
    </p:spTree>
    <p:extLst>
      <p:ext uri="{BB962C8B-B14F-4D97-AF65-F5344CB8AC3E}">
        <p14:creationId xmlns:p14="http://schemas.microsoft.com/office/powerpoint/2010/main" val="4022136846"/>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6</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580686"/>
            <a:ext cx="7065244"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200" b="1" err="1">
                <a:solidFill>
                  <a:srgbClr val="EA4E60"/>
                </a:solidFill>
                <a:latin typeface="Century Gothic"/>
              </a:rPr>
              <a:t>Explorando</a:t>
            </a:r>
            <a:r>
              <a:rPr lang="en-US" sz="3200" b="1">
                <a:solidFill>
                  <a:srgbClr val="EA4E60"/>
                </a:solidFill>
                <a:latin typeface="Century Gothic"/>
              </a:rPr>
              <a:t> </a:t>
            </a:r>
            <a:r>
              <a:rPr lang="en-US" sz="3200" b="1" err="1">
                <a:solidFill>
                  <a:srgbClr val="EA4E60"/>
                </a:solidFill>
                <a:latin typeface="Century Gothic"/>
              </a:rPr>
              <a:t>abordagem</a:t>
            </a:r>
            <a:r>
              <a:rPr lang="en-US" sz="3200" b="1">
                <a:solidFill>
                  <a:srgbClr val="EA4E60"/>
                </a:solidFill>
                <a:latin typeface="Century Gothic"/>
              </a:rPr>
              <a:t> de SGBDs – </a:t>
            </a:r>
            <a:r>
              <a:rPr lang="en-US" sz="3200" b="1" err="1">
                <a:solidFill>
                  <a:srgbClr val="EA4E60"/>
                </a:solidFill>
                <a:latin typeface="Century Gothic"/>
              </a:rPr>
              <a:t>Atores</a:t>
            </a:r>
            <a:r>
              <a:rPr lang="en-US" sz="3200" b="1">
                <a:solidFill>
                  <a:srgbClr val="EA4E60"/>
                </a:solidFill>
                <a:latin typeface="Century Gothic"/>
              </a:rPr>
              <a:t>, Workers </a:t>
            </a:r>
            <a:r>
              <a:rPr lang="en-US" sz="3200" b="1" err="1">
                <a:solidFill>
                  <a:srgbClr val="EA4E60"/>
                </a:solidFill>
                <a:latin typeface="Century Gothic"/>
              </a:rPr>
              <a:t>nos</a:t>
            </a:r>
            <a:r>
              <a:rPr lang="en-US" sz="3200" b="1">
                <a:solidFill>
                  <a:srgbClr val="EA4E60"/>
                </a:solidFill>
                <a:latin typeface="Century Gothic"/>
              </a:rPr>
              <a:t> </a:t>
            </a:r>
            <a:r>
              <a:rPr lang="en-US" sz="3200" b="1" err="1">
                <a:solidFill>
                  <a:srgbClr val="EA4E60"/>
                </a:solidFill>
                <a:latin typeface="Century Gothic"/>
              </a:rPr>
              <a:t>bastidores</a:t>
            </a:r>
            <a:r>
              <a:rPr lang="en-US" sz="3200" b="1">
                <a:solidFill>
                  <a:srgbClr val="EA4E60"/>
                </a:solidFill>
                <a:latin typeface="Century Gothic"/>
              </a:rPr>
              <a:t>, </a:t>
            </a:r>
            <a:r>
              <a:rPr lang="en-US" sz="3200" b="1" err="1">
                <a:solidFill>
                  <a:srgbClr val="EA4E60"/>
                </a:solidFill>
                <a:latin typeface="Century Gothic"/>
              </a:rPr>
              <a:t>Vantagens</a:t>
            </a:r>
            <a:r>
              <a:rPr lang="en-US" sz="3200" b="1">
                <a:solidFill>
                  <a:srgbClr val="EA4E60"/>
                </a:solidFill>
                <a:latin typeface="Century Gothic"/>
              </a:rPr>
              <a:t> e Quando </a:t>
            </a:r>
            <a:r>
              <a:rPr lang="en-US" sz="3200" b="1" err="1">
                <a:solidFill>
                  <a:srgbClr val="EA4E60"/>
                </a:solidFill>
                <a:latin typeface="Century Gothic"/>
              </a:rPr>
              <a:t>não</a:t>
            </a:r>
            <a:r>
              <a:rPr lang="en-US" sz="3200" b="1">
                <a:solidFill>
                  <a:srgbClr val="EA4E60"/>
                </a:solidFill>
                <a:latin typeface="Century Gothic"/>
              </a:rPr>
              <a:t> </a:t>
            </a:r>
            <a:r>
              <a:rPr lang="en-US" sz="3200" b="1" err="1">
                <a:solidFill>
                  <a:srgbClr val="EA4E60"/>
                </a:solidFill>
                <a:latin typeface="Century Gothic"/>
              </a:rPr>
              <a:t>utilizar</a:t>
            </a:r>
            <a:r>
              <a:rPr lang="en-US" sz="3200" b="1">
                <a:solidFill>
                  <a:srgbClr val="EA4E60"/>
                </a:solidFill>
                <a:latin typeface="Century Gothic"/>
              </a:rPr>
              <a:t>?</a:t>
            </a: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2718392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166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103828946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225397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Quais </a:t>
            </a:r>
            <a:r>
              <a:rPr lang="en-US" sz="4400" b="1" err="1">
                <a:solidFill>
                  <a:srgbClr val="EA4E60"/>
                </a:solidFill>
                <a:latin typeface="Century Gothic"/>
              </a:rPr>
              <a:t>são</a:t>
            </a:r>
            <a:r>
              <a:rPr lang="en-US" sz="4400" b="1">
                <a:solidFill>
                  <a:srgbClr val="EA4E60"/>
                </a:solidFill>
                <a:latin typeface="Century Gothic"/>
              </a:rPr>
              <a:t> </a:t>
            </a:r>
            <a:r>
              <a:rPr lang="en-US" sz="4400" b="1" err="1">
                <a:solidFill>
                  <a:srgbClr val="EA4E60"/>
                </a:solidFill>
                <a:latin typeface="Century Gothic"/>
              </a:rPr>
              <a:t>os</a:t>
            </a:r>
            <a:r>
              <a:rPr lang="en-US" sz="4400" b="1">
                <a:solidFill>
                  <a:srgbClr val="EA4E60"/>
                </a:solidFill>
                <a:latin typeface="Century Gothic"/>
              </a:rPr>
              <a:t> </a:t>
            </a:r>
            <a:r>
              <a:rPr lang="en-US" sz="4400" b="1" err="1">
                <a:solidFill>
                  <a:srgbClr val="EA4E60"/>
                </a:solidFill>
                <a:latin typeface="Century Gothic"/>
              </a:rPr>
              <a:t>atores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167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01994833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168</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Tree>
    <p:extLst>
      <p:ext uri="{BB962C8B-B14F-4D97-AF65-F5344CB8AC3E}">
        <p14:creationId xmlns:p14="http://schemas.microsoft.com/office/powerpoint/2010/main" val="255474136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169</a:t>
            </a:fld>
            <a:r>
              <a:rPr lang="en-US"/>
              <a:t>]</a:t>
            </a:r>
            <a:endParaRPr/>
          </a:p>
        </p:txBody>
      </p:sp>
      <p:sp>
        <p:nvSpPr>
          <p:cNvPr id="6" name="Retângulo: Cantos Diagonais Arredondados 5">
            <a:extLst>
              <a:ext uri="{FF2B5EF4-FFF2-40B4-BE49-F238E27FC236}">
                <a16:creationId xmlns:a16="http://schemas.microsoft.com/office/drawing/2014/main" id="{D97F3632-E657-FB92-BAAB-E3BFAD37DC87}"/>
              </a:ext>
            </a:extLst>
          </p:cNvPr>
          <p:cNvSpPr/>
          <p:nvPr/>
        </p:nvSpPr>
        <p:spPr>
          <a:xfrm>
            <a:off x="569883" y="4173207"/>
            <a:ext cx="3321169" cy="636198"/>
          </a:xfrm>
          <a:prstGeom prst="round2Diag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BDs</a:t>
            </a:r>
            <a:r>
              <a:rPr lang="pt-BR">
                <a:cs typeface="Arial"/>
              </a:rPr>
              <a:t> simples</a:t>
            </a:r>
            <a:endParaRPr lang="pt-BR"/>
          </a:p>
        </p:txBody>
      </p:sp>
      <p:pic>
        <p:nvPicPr>
          <p:cNvPr id="4" name="Imagem 4">
            <a:extLst>
              <a:ext uri="{FF2B5EF4-FFF2-40B4-BE49-F238E27FC236}">
                <a16:creationId xmlns:a16="http://schemas.microsoft.com/office/drawing/2014/main" id="{EF359233-7F7C-DB46-9060-47CA02A84C7B}"/>
              </a:ext>
            </a:extLst>
          </p:cNvPr>
          <p:cNvPicPr>
            <a:picLocks noChangeAspect="1"/>
          </p:cNvPicPr>
          <p:nvPr/>
        </p:nvPicPr>
        <p:blipFill rotWithShape="1">
          <a:blip r:embed="rId3"/>
          <a:srcRect r="56371" b="-690"/>
          <a:stretch/>
        </p:blipFill>
        <p:spPr>
          <a:xfrm>
            <a:off x="850901" y="2170642"/>
            <a:ext cx="2117592" cy="2770775"/>
          </a:xfrm>
          <a:prstGeom prst="rect">
            <a:avLst/>
          </a:prstGeom>
        </p:spPr>
      </p:pic>
      <p:sp>
        <p:nvSpPr>
          <p:cNvPr id="8" name="Retângulo: Cantos Diagonais Arredondados 7">
            <a:extLst>
              <a:ext uri="{FF2B5EF4-FFF2-40B4-BE49-F238E27FC236}">
                <a16:creationId xmlns:a16="http://schemas.microsoft.com/office/drawing/2014/main" id="{EE30D4B9-54CF-F2B0-5ABB-0B766DA13708}"/>
              </a:ext>
            </a:extLst>
          </p:cNvPr>
          <p:cNvSpPr/>
          <p:nvPr/>
        </p:nvSpPr>
        <p:spPr>
          <a:xfrm>
            <a:off x="4570382" y="4173206"/>
            <a:ext cx="3321169" cy="636198"/>
          </a:xfrm>
          <a:prstGeom prst="round2Diag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Big </a:t>
            </a:r>
            <a:r>
              <a:rPr lang="pt-BR" err="1">
                <a:cs typeface="Arial"/>
              </a:rPr>
              <a:t>Organizations</a:t>
            </a:r>
          </a:p>
        </p:txBody>
      </p:sp>
      <p:pic>
        <p:nvPicPr>
          <p:cNvPr id="5" name="Imagem 6">
            <a:extLst>
              <a:ext uri="{FF2B5EF4-FFF2-40B4-BE49-F238E27FC236}">
                <a16:creationId xmlns:a16="http://schemas.microsoft.com/office/drawing/2014/main" id="{F5D0AFC8-73F9-0576-6B9D-8240E2A2CDDD}"/>
              </a:ext>
            </a:extLst>
          </p:cNvPr>
          <p:cNvPicPr>
            <a:picLocks noChangeAspect="1"/>
          </p:cNvPicPr>
          <p:nvPr/>
        </p:nvPicPr>
        <p:blipFill>
          <a:blip r:embed="rId4"/>
          <a:stretch>
            <a:fillRect/>
          </a:stretch>
        </p:blipFill>
        <p:spPr>
          <a:xfrm>
            <a:off x="4121150" y="1810809"/>
            <a:ext cx="4203699" cy="2357966"/>
          </a:xfrm>
          <a:prstGeom prst="rect">
            <a:avLst/>
          </a:prstGeom>
        </p:spPr>
      </p:pic>
      <p:sp>
        <p:nvSpPr>
          <p:cNvPr id="3" name="Retângulo: Cantos Arredondados 2">
            <a:extLst>
              <a:ext uri="{FF2B5EF4-FFF2-40B4-BE49-F238E27FC236}">
                <a16:creationId xmlns:a16="http://schemas.microsoft.com/office/drawing/2014/main" id="{144EC142-B474-41AC-75BD-B85805633CFB}"/>
              </a:ext>
            </a:extLst>
          </p:cNvPr>
          <p:cNvSpPr/>
          <p:nvPr/>
        </p:nvSpPr>
        <p:spPr>
          <a:xfrm>
            <a:off x="5368925" y="447675"/>
            <a:ext cx="1862666" cy="381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Design</a:t>
            </a:r>
            <a:endParaRPr lang="pt-BR"/>
          </a:p>
        </p:txBody>
      </p:sp>
      <p:sp>
        <p:nvSpPr>
          <p:cNvPr id="10" name="Retângulo: Cantos Arredondados 9">
            <a:extLst>
              <a:ext uri="{FF2B5EF4-FFF2-40B4-BE49-F238E27FC236}">
                <a16:creationId xmlns:a16="http://schemas.microsoft.com/office/drawing/2014/main" id="{E193668D-7E76-97FB-DC3E-7904AC3FA073}"/>
              </a:ext>
            </a:extLst>
          </p:cNvPr>
          <p:cNvSpPr/>
          <p:nvPr/>
        </p:nvSpPr>
        <p:spPr>
          <a:xfrm>
            <a:off x="3855508" y="1230841"/>
            <a:ext cx="1862666" cy="381000"/>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Manutenção</a:t>
            </a:r>
            <a:endParaRPr lang="pt-BR"/>
          </a:p>
        </p:txBody>
      </p:sp>
      <p:sp>
        <p:nvSpPr>
          <p:cNvPr id="11" name="Retângulo: Cantos Arredondados 10">
            <a:extLst>
              <a:ext uri="{FF2B5EF4-FFF2-40B4-BE49-F238E27FC236}">
                <a16:creationId xmlns:a16="http://schemas.microsoft.com/office/drawing/2014/main" id="{2C6F17FB-C83A-795E-E317-B6ACB287D1CB}"/>
              </a:ext>
            </a:extLst>
          </p:cNvPr>
          <p:cNvSpPr/>
          <p:nvPr/>
        </p:nvSpPr>
        <p:spPr>
          <a:xfrm>
            <a:off x="6723591" y="1040340"/>
            <a:ext cx="1862666" cy="38100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Usabilidade</a:t>
            </a:r>
            <a:endParaRPr lang="pt-BR"/>
          </a:p>
        </p:txBody>
      </p:sp>
      <p:pic>
        <p:nvPicPr>
          <p:cNvPr id="7" name="Imagem 8" descr="Desenho de placa de sinalização de trânsito&#10;&#10;Descrição gerada automaticamente">
            <a:extLst>
              <a:ext uri="{FF2B5EF4-FFF2-40B4-BE49-F238E27FC236}">
                <a16:creationId xmlns:a16="http://schemas.microsoft.com/office/drawing/2014/main" id="{CAE119F6-5863-CAEA-BBDD-BA8F7311D448}"/>
              </a:ext>
            </a:extLst>
          </p:cNvPr>
          <p:cNvPicPr>
            <a:picLocks noChangeAspect="1"/>
          </p:cNvPicPr>
          <p:nvPr/>
        </p:nvPicPr>
        <p:blipFill>
          <a:blip r:embed="rId5"/>
          <a:stretch>
            <a:fillRect/>
          </a:stretch>
        </p:blipFill>
        <p:spPr>
          <a:xfrm>
            <a:off x="6841067" y="2701054"/>
            <a:ext cx="1399117" cy="1392393"/>
          </a:xfrm>
          <a:prstGeom prst="rect">
            <a:avLst/>
          </a:prstGeom>
        </p:spPr>
      </p:pic>
    </p:spTree>
    <p:extLst>
      <p:ext uri="{BB962C8B-B14F-4D97-AF65-F5344CB8AC3E}">
        <p14:creationId xmlns:p14="http://schemas.microsoft.com/office/powerpoint/2010/main" val="1246242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Tree>
    <p:extLst>
      <p:ext uri="{BB962C8B-B14F-4D97-AF65-F5344CB8AC3E}">
        <p14:creationId xmlns:p14="http://schemas.microsoft.com/office/powerpoint/2010/main" val="4245296290"/>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170</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Dia</a:t>
            </a:r>
            <a:r>
              <a:rPr lang="en-US" sz="2400">
                <a:solidFill>
                  <a:srgbClr val="040A24"/>
                </a:solidFill>
                <a:latin typeface="Calibri"/>
                <a:cs typeface="Calibri"/>
              </a:rPr>
              <a:t>-a-</a:t>
            </a:r>
            <a:r>
              <a:rPr lang="en-US" sz="2400" err="1">
                <a:solidFill>
                  <a:srgbClr val="040A24"/>
                </a:solidFill>
                <a:latin typeface="Calibri"/>
                <a:cs typeface="Calibri"/>
              </a:rPr>
              <a:t>dia</a:t>
            </a:r>
            <a:endParaRPr lang="pt-BR" err="1"/>
          </a:p>
          <a:p>
            <a:pPr marL="342900" indent="-342900" algn="just">
              <a:lnSpc>
                <a:spcPct val="114999"/>
              </a:lnSpc>
              <a:spcBef>
                <a:spcPts val="1000"/>
              </a:spcBef>
              <a:buChar char="•"/>
            </a:pPr>
            <a:r>
              <a:rPr lang="en-US" sz="2400" err="1">
                <a:solidFill>
                  <a:srgbClr val="040A24"/>
                </a:solidFill>
                <a:latin typeface="Calibri"/>
                <a:ea typeface="Calibri"/>
                <a:cs typeface="Calibri"/>
              </a:rPr>
              <a:t>Diretamente</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ligados</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ao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contexto</a:t>
            </a:r>
          </a:p>
          <a:p>
            <a:pPr marL="342900" indent="-342900" algn="just">
              <a:lnSpc>
                <a:spcPct val="114999"/>
              </a:lnSpc>
              <a:spcBef>
                <a:spcPts val="1000"/>
              </a:spcBef>
              <a:buChar char="•"/>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4">
            <a:extLst>
              <a:ext uri="{FF2B5EF4-FFF2-40B4-BE49-F238E27FC236}">
                <a16:creationId xmlns:a16="http://schemas.microsoft.com/office/drawing/2014/main" id="{742164B1-125A-CFF7-0407-79002C107DE5}"/>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Retângulo: Cantos Arredondados 4">
            <a:extLst>
              <a:ext uri="{FF2B5EF4-FFF2-40B4-BE49-F238E27FC236}">
                <a16:creationId xmlns:a16="http://schemas.microsoft.com/office/drawing/2014/main" id="{C4283E7D-3E74-9339-EB6C-EC21E6D876AD}"/>
              </a:ext>
            </a:extLst>
          </p:cNvPr>
          <p:cNvSpPr/>
          <p:nvPr/>
        </p:nvSpPr>
        <p:spPr>
          <a:xfrm>
            <a:off x="3373967" y="1056216"/>
            <a:ext cx="2074331" cy="539750"/>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cs typeface="Calibri"/>
              </a:rPr>
              <a:t>Administrador</a:t>
            </a:r>
          </a:p>
        </p:txBody>
      </p:sp>
      <p:sp>
        <p:nvSpPr>
          <p:cNvPr id="9" name="Retângulo: Cantos Arredondados 8">
            <a:extLst>
              <a:ext uri="{FF2B5EF4-FFF2-40B4-BE49-F238E27FC236}">
                <a16:creationId xmlns:a16="http://schemas.microsoft.com/office/drawing/2014/main" id="{FDC46349-5D2C-02ED-AE9C-B2B88ED44C60}"/>
              </a:ext>
            </a:extLst>
          </p:cNvPr>
          <p:cNvSpPr/>
          <p:nvPr/>
        </p:nvSpPr>
        <p:spPr>
          <a:xfrm>
            <a:off x="5839884" y="1849967"/>
            <a:ext cx="2360081" cy="603249"/>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Designers</a:t>
            </a:r>
          </a:p>
        </p:txBody>
      </p:sp>
      <p:sp>
        <p:nvSpPr>
          <p:cNvPr id="10" name="Retângulo: Cantos Arredondados 9">
            <a:extLst>
              <a:ext uri="{FF2B5EF4-FFF2-40B4-BE49-F238E27FC236}">
                <a16:creationId xmlns:a16="http://schemas.microsoft.com/office/drawing/2014/main" id="{CB50259D-8924-AA06-2B2E-D4461AC89FFF}"/>
              </a:ext>
            </a:extLst>
          </p:cNvPr>
          <p:cNvSpPr/>
          <p:nvPr/>
        </p:nvSpPr>
        <p:spPr>
          <a:xfrm>
            <a:off x="3754966" y="3691466"/>
            <a:ext cx="2381247" cy="560916"/>
          </a:xfrm>
          <a:prstGeom prst="roundRect">
            <a:avLst/>
          </a:prstGeom>
          <a:solidFill>
            <a:schemeClr val="accent4">
              <a:lumMod val="75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Usuários finais</a:t>
            </a:r>
          </a:p>
        </p:txBody>
      </p:sp>
      <p:pic>
        <p:nvPicPr>
          <p:cNvPr id="7" name="Imagem 7" descr="Tela de computador com ícones coloridos&#10;&#10;Descrição gerada automaticamente">
            <a:extLst>
              <a:ext uri="{FF2B5EF4-FFF2-40B4-BE49-F238E27FC236}">
                <a16:creationId xmlns:a16="http://schemas.microsoft.com/office/drawing/2014/main" id="{43880457-C5F5-CA21-A8AB-38CE02848457}"/>
              </a:ext>
            </a:extLst>
          </p:cNvPr>
          <p:cNvPicPr>
            <a:picLocks noChangeAspect="1"/>
          </p:cNvPicPr>
          <p:nvPr/>
        </p:nvPicPr>
        <p:blipFill>
          <a:blip r:embed="rId4"/>
          <a:stretch>
            <a:fillRect/>
          </a:stretch>
        </p:blipFill>
        <p:spPr>
          <a:xfrm>
            <a:off x="6724650" y="3916891"/>
            <a:ext cx="1896534" cy="1066800"/>
          </a:xfrm>
          <a:prstGeom prst="rect">
            <a:avLst/>
          </a:prstGeom>
        </p:spPr>
      </p:pic>
    </p:spTree>
    <p:extLst>
      <p:ext uri="{BB962C8B-B14F-4D97-AF65-F5344CB8AC3E}">
        <p14:creationId xmlns:p14="http://schemas.microsoft.com/office/powerpoint/2010/main" val="355445810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5" descr="Desenho de personagem de desenho animado&#10;&#10;Descrição gerada automaticamente">
            <a:extLst>
              <a:ext uri="{FF2B5EF4-FFF2-40B4-BE49-F238E27FC236}">
                <a16:creationId xmlns:a16="http://schemas.microsoft.com/office/drawing/2014/main" id="{87DEF315-B47C-DB01-7AA0-E5BCE3099FA3}"/>
              </a:ext>
            </a:extLst>
          </p:cNvPr>
          <p:cNvPicPr>
            <a:picLocks noChangeAspect="1"/>
          </p:cNvPicPr>
          <p:nvPr/>
        </p:nvPicPr>
        <p:blipFill rotWithShape="1">
          <a:blip r:embed="rId3"/>
          <a:srcRect r="7035" b="-271"/>
          <a:stretch/>
        </p:blipFill>
        <p:spPr>
          <a:xfrm>
            <a:off x="6827309" y="2180696"/>
            <a:ext cx="1965789" cy="2970291"/>
          </a:xfrm>
          <a:prstGeom prst="rect">
            <a:avLst/>
          </a:prstGeom>
        </p:spPr>
      </p:pic>
      <p:sp>
        <p:nvSpPr>
          <p:cNvPr id="3" name="Retângulo: Cantos Arredondados 2">
            <a:extLst>
              <a:ext uri="{FF2B5EF4-FFF2-40B4-BE49-F238E27FC236}">
                <a16:creationId xmlns:a16="http://schemas.microsoft.com/office/drawing/2014/main" id="{57DE0251-A771-A83C-17F9-F9550488E760}"/>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Calibri"/>
              </a:rPr>
              <a:t>Designer</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Designer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179549"/>
            <a:ext cx="4365652" cy="2141785"/>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Identificar</a:t>
            </a:r>
            <a:r>
              <a:rPr lang="en-US" sz="2400">
                <a:solidFill>
                  <a:srgbClr val="040A24"/>
                </a:solidFill>
                <a:latin typeface="Calibri"/>
                <a:cs typeface="Calibri"/>
              </a:rPr>
              <a:t> dados e </a:t>
            </a:r>
            <a:r>
              <a:rPr lang="en-US" sz="2400" err="1">
                <a:solidFill>
                  <a:srgbClr val="040A24"/>
                </a:solidFill>
                <a:latin typeface="Calibri"/>
                <a:cs typeface="Calibri"/>
              </a:rPr>
              <a:t>requisitos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Represenação</a:t>
            </a:r>
            <a:r>
              <a:rPr lang="en-US" sz="2400">
                <a:solidFill>
                  <a:srgbClr val="040A24"/>
                </a:solidFill>
                <a:latin typeface="Calibri"/>
                <a:cs typeface="Calibri"/>
              </a:rPr>
              <a:t> e Estrutura</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a:solidFill>
                  <a:srgbClr val="040A24"/>
                </a:solidFill>
                <a:latin typeface="Calibri"/>
                <a:ea typeface="Calibri"/>
                <a:cs typeface="Calibri"/>
              </a:rPr>
              <a:t>Fase </a:t>
            </a:r>
            <a:r>
              <a:rPr lang="en-US" sz="2400" err="1">
                <a:solidFill>
                  <a:srgbClr val="040A24"/>
                </a:solidFill>
                <a:latin typeface="Calibri"/>
                <a:ea typeface="Calibri"/>
                <a:cs typeface="Calibri"/>
              </a:rPr>
              <a:t>preliminar</a:t>
            </a:r>
          </a:p>
        </p:txBody>
      </p:sp>
      <p:pic>
        <p:nvPicPr>
          <p:cNvPr id="5" name="Imagem 5" descr="Interface gráfica do usuário, Diagrama&#10;&#10;Descrição gerada automaticamente">
            <a:extLst>
              <a:ext uri="{FF2B5EF4-FFF2-40B4-BE49-F238E27FC236}">
                <a16:creationId xmlns:a16="http://schemas.microsoft.com/office/drawing/2014/main" id="{5F683D6A-0A90-8C73-D825-C7CF400BA21D}"/>
              </a:ext>
            </a:extLst>
          </p:cNvPr>
          <p:cNvPicPr>
            <a:picLocks noChangeAspect="1"/>
          </p:cNvPicPr>
          <p:nvPr/>
        </p:nvPicPr>
        <p:blipFill>
          <a:blip r:embed="rId4"/>
          <a:stretch>
            <a:fillRect/>
          </a:stretch>
        </p:blipFill>
        <p:spPr>
          <a:xfrm>
            <a:off x="5126567" y="197454"/>
            <a:ext cx="2743200" cy="1721759"/>
          </a:xfrm>
          <a:prstGeom prst="rect">
            <a:avLst/>
          </a:prstGeom>
        </p:spPr>
      </p:pic>
      <p:sp>
        <p:nvSpPr>
          <p:cNvPr id="9" name="Retângulo: Cantos Arredondados 8">
            <a:extLst>
              <a:ext uri="{FF2B5EF4-FFF2-40B4-BE49-F238E27FC236}">
                <a16:creationId xmlns:a16="http://schemas.microsoft.com/office/drawing/2014/main" id="{DDBF1012-716F-613A-64DA-5429AAEA03B1}"/>
              </a:ext>
            </a:extLst>
          </p:cNvPr>
          <p:cNvSpPr/>
          <p:nvPr/>
        </p:nvSpPr>
        <p:spPr>
          <a:xfrm>
            <a:off x="2865966" y="4411132"/>
            <a:ext cx="4011081" cy="423333"/>
          </a:xfrm>
          <a:prstGeom prst="roundRect">
            <a:avLst/>
          </a:prstGeom>
          <a:ln>
            <a:solidFill>
              <a:schemeClr val="bg1">
                <a:lumMod val="85000"/>
              </a:schemeClr>
            </a:solidFill>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solidFill>
                  <a:schemeClr val="bg1">
                    <a:lumMod val="65000"/>
                  </a:schemeClr>
                </a:solidFill>
                <a:latin typeface="Calibri"/>
                <a:cs typeface="Calibri"/>
              </a:rPr>
              <a:t>Modelagem</a:t>
            </a:r>
          </a:p>
        </p:txBody>
      </p:sp>
      <p:pic>
        <p:nvPicPr>
          <p:cNvPr id="6" name="Imagem 7" descr="Placa azul com letras brancas&#10;&#10;Descrição gerada automaticamente">
            <a:extLst>
              <a:ext uri="{FF2B5EF4-FFF2-40B4-BE49-F238E27FC236}">
                <a16:creationId xmlns:a16="http://schemas.microsoft.com/office/drawing/2014/main" id="{F683435C-2315-0B12-A85E-17675F3814FF}"/>
              </a:ext>
            </a:extLst>
          </p:cNvPr>
          <p:cNvPicPr>
            <a:picLocks noChangeAspect="1"/>
          </p:cNvPicPr>
          <p:nvPr/>
        </p:nvPicPr>
        <p:blipFill>
          <a:blip r:embed="rId5"/>
          <a:stretch>
            <a:fillRect/>
          </a:stretch>
        </p:blipFill>
        <p:spPr>
          <a:xfrm>
            <a:off x="2935818" y="1487255"/>
            <a:ext cx="2044700" cy="6555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8" name="Imagem 9" descr="Uma imagem contendo Ícone&#10;&#10;Descrição gerada automaticamente">
            <a:extLst>
              <a:ext uri="{FF2B5EF4-FFF2-40B4-BE49-F238E27FC236}">
                <a16:creationId xmlns:a16="http://schemas.microsoft.com/office/drawing/2014/main" id="{9B14A2AE-EE7A-9DF3-3F29-EBB3112702B0}"/>
              </a:ext>
            </a:extLst>
          </p:cNvPr>
          <p:cNvPicPr>
            <a:picLocks noChangeAspect="1"/>
          </p:cNvPicPr>
          <p:nvPr/>
        </p:nvPicPr>
        <p:blipFill rotWithShape="1">
          <a:blip r:embed="rId6"/>
          <a:srcRect r="-671" b="3175"/>
          <a:stretch/>
        </p:blipFill>
        <p:spPr>
          <a:xfrm>
            <a:off x="469900" y="2004655"/>
            <a:ext cx="1737798" cy="1409301"/>
          </a:xfrm>
          <a:prstGeom prst="rect">
            <a:avLst/>
          </a:prstGeom>
        </p:spPr>
      </p:pic>
    </p:spTree>
    <p:extLst>
      <p:ext uri="{BB962C8B-B14F-4D97-AF65-F5344CB8AC3E}">
        <p14:creationId xmlns:p14="http://schemas.microsoft.com/office/powerpoint/2010/main" val="111049937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Administrador</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Gerencia</a:t>
            </a:r>
            <a:r>
              <a:rPr lang="en-US" sz="2400">
                <a:solidFill>
                  <a:srgbClr val="040A24"/>
                </a:solidFill>
                <a:latin typeface="Calibri"/>
                <a:cs typeface="Calibri"/>
              </a:rPr>
              <a:t> </a:t>
            </a:r>
            <a:r>
              <a:rPr lang="en-US" sz="2400" err="1">
                <a:solidFill>
                  <a:srgbClr val="040A24"/>
                </a:solidFill>
                <a:latin typeface="Calibri"/>
                <a:cs typeface="Calibri"/>
              </a:rPr>
              <a:t>Recursos</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Orquestração</a:t>
            </a:r>
          </a:p>
          <a:p>
            <a:pPr marL="342900" indent="-342900" algn="just">
              <a:lnSpc>
                <a:spcPct val="114999"/>
              </a:lnSpc>
              <a:spcBef>
                <a:spcPts val="1000"/>
              </a:spcBef>
              <a:buChar char="•"/>
            </a:pPr>
            <a:r>
              <a:rPr lang="en-US" sz="2400" err="1">
                <a:solidFill>
                  <a:srgbClr val="040A24"/>
                </a:solidFill>
                <a:latin typeface="Calibri"/>
                <a:ea typeface="Calibri"/>
                <a:cs typeface="Calibri"/>
              </a:rPr>
              <a:t>Autorização</a:t>
            </a:r>
            <a:r>
              <a:rPr lang="en-US" sz="2400">
                <a:solidFill>
                  <a:srgbClr val="040A24"/>
                </a:solidFill>
                <a:latin typeface="Calibri"/>
                <a:ea typeface="Calibri"/>
                <a:cs typeface="Calibri"/>
              </a:rPr>
              <a:t> de </a:t>
            </a:r>
            <a:r>
              <a:rPr lang="en-US" sz="2400" err="1">
                <a:solidFill>
                  <a:srgbClr val="040A24"/>
                </a:solidFill>
                <a:latin typeface="Calibri"/>
                <a:ea typeface="Calibri"/>
                <a:cs typeface="Calibri"/>
              </a:rPr>
              <a:t>acesso</a:t>
            </a:r>
          </a:p>
        </p:txBody>
      </p:sp>
      <p:sp>
        <p:nvSpPr>
          <p:cNvPr id="5" name="Retângulo: Cantos Arredondados 4">
            <a:extLst>
              <a:ext uri="{FF2B5EF4-FFF2-40B4-BE49-F238E27FC236}">
                <a16:creationId xmlns:a16="http://schemas.microsoft.com/office/drawing/2014/main" id="{C4283E7D-3E74-9339-EB6C-EC21E6D876AD}"/>
              </a:ext>
            </a:extLst>
          </p:cNvPr>
          <p:cNvSpPr/>
          <p:nvPr/>
        </p:nvSpPr>
        <p:spPr>
          <a:xfrm>
            <a:off x="569383" y="3543300"/>
            <a:ext cx="1555748" cy="129116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800">
                <a:latin typeface="Calibri"/>
                <a:cs typeface="Calibri"/>
              </a:rPr>
              <a:t>DBA</a:t>
            </a:r>
          </a:p>
        </p:txBody>
      </p:sp>
      <p:pic>
        <p:nvPicPr>
          <p:cNvPr id="3" name="Imagem 5">
            <a:extLst>
              <a:ext uri="{FF2B5EF4-FFF2-40B4-BE49-F238E27FC236}">
                <a16:creationId xmlns:a16="http://schemas.microsoft.com/office/drawing/2014/main" id="{863BF347-2438-AC50-8BC1-B3DFE2DDAF18}"/>
              </a:ext>
            </a:extLst>
          </p:cNvPr>
          <p:cNvPicPr>
            <a:picLocks noChangeAspect="1"/>
          </p:cNvPicPr>
          <p:nvPr/>
        </p:nvPicPr>
        <p:blipFill rotWithShape="1">
          <a:blip r:embed="rId3"/>
          <a:srcRect l="15891" r="22093" b="-925"/>
          <a:stretch/>
        </p:blipFill>
        <p:spPr>
          <a:xfrm>
            <a:off x="533401" y="1789642"/>
            <a:ext cx="1701213" cy="1557327"/>
          </a:xfrm>
          <a:prstGeom prst="rect">
            <a:avLst/>
          </a:prstGeom>
        </p:spPr>
      </p:pic>
      <p:sp>
        <p:nvSpPr>
          <p:cNvPr id="6" name="Chave Esquerda 5">
            <a:extLst>
              <a:ext uri="{FF2B5EF4-FFF2-40B4-BE49-F238E27FC236}">
                <a16:creationId xmlns:a16="http://schemas.microsoft.com/office/drawing/2014/main" id="{167BA305-E483-A118-9EC8-955AE6427144}"/>
              </a:ext>
            </a:extLst>
          </p:cNvPr>
          <p:cNvSpPr/>
          <p:nvPr/>
        </p:nvSpPr>
        <p:spPr>
          <a:xfrm>
            <a:off x="5690193" y="1627717"/>
            <a:ext cx="476250" cy="1714498"/>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nvGrpSpPr>
          <p:cNvPr id="14" name="Agrupar 13">
            <a:extLst>
              <a:ext uri="{FF2B5EF4-FFF2-40B4-BE49-F238E27FC236}">
                <a16:creationId xmlns:a16="http://schemas.microsoft.com/office/drawing/2014/main" id="{18545A94-F80E-519F-5893-37F14B2882B6}"/>
              </a:ext>
            </a:extLst>
          </p:cNvPr>
          <p:cNvGrpSpPr/>
          <p:nvPr/>
        </p:nvGrpSpPr>
        <p:grpSpPr>
          <a:xfrm>
            <a:off x="6332008" y="1633008"/>
            <a:ext cx="2184399" cy="1708149"/>
            <a:chOff x="6332008" y="1633008"/>
            <a:chExt cx="2184399" cy="1708149"/>
          </a:xfrm>
        </p:grpSpPr>
        <p:grpSp>
          <p:nvGrpSpPr>
            <p:cNvPr id="11" name="Agrupar 10">
              <a:extLst>
                <a:ext uri="{FF2B5EF4-FFF2-40B4-BE49-F238E27FC236}">
                  <a16:creationId xmlns:a16="http://schemas.microsoft.com/office/drawing/2014/main" id="{0364938B-C900-570F-A1E0-27D01615846E}"/>
                </a:ext>
              </a:extLst>
            </p:cNvPr>
            <p:cNvGrpSpPr/>
            <p:nvPr/>
          </p:nvGrpSpPr>
          <p:grpSpPr>
            <a:xfrm>
              <a:off x="6332008" y="1633008"/>
              <a:ext cx="2180166" cy="1111249"/>
              <a:chOff x="6384925" y="2236258"/>
              <a:chExt cx="1735666" cy="1111249"/>
            </a:xfrm>
          </p:grpSpPr>
          <p:sp>
            <p:nvSpPr>
              <p:cNvPr id="8" name="Retângulo: Cantos Arredondados 7">
                <a:extLst>
                  <a:ext uri="{FF2B5EF4-FFF2-40B4-BE49-F238E27FC236}">
                    <a16:creationId xmlns:a16="http://schemas.microsoft.com/office/drawing/2014/main" id="{3EAC45C8-E1FF-5CC0-5CBF-BE67B905DADA}"/>
                  </a:ext>
                </a:extLst>
              </p:cNvPr>
              <p:cNvSpPr/>
              <p:nvPr/>
            </p:nvSpPr>
            <p:spPr>
              <a:xfrm>
                <a:off x="6384925" y="2236258"/>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Base de dados</a:t>
                </a:r>
              </a:p>
            </p:txBody>
          </p:sp>
          <p:sp>
            <p:nvSpPr>
              <p:cNvPr id="13" name="Retângulo: Cantos Arredondados 12">
                <a:extLst>
                  <a:ext uri="{FF2B5EF4-FFF2-40B4-BE49-F238E27FC236}">
                    <a16:creationId xmlns:a16="http://schemas.microsoft.com/office/drawing/2014/main" id="{40E89253-B7F7-710A-B565-DEF323F02F4B}"/>
                  </a:ext>
                </a:extLst>
              </p:cNvPr>
              <p:cNvSpPr/>
              <p:nvPr/>
            </p:nvSpPr>
            <p:spPr>
              <a:xfrm>
                <a:off x="6384925" y="2850091"/>
                <a:ext cx="17356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SGBD</a:t>
                </a:r>
              </a:p>
            </p:txBody>
          </p:sp>
        </p:grpSp>
        <p:sp>
          <p:nvSpPr>
            <p:cNvPr id="12" name="Retângulo: Cantos Arredondados 11">
              <a:extLst>
                <a:ext uri="{FF2B5EF4-FFF2-40B4-BE49-F238E27FC236}">
                  <a16:creationId xmlns:a16="http://schemas.microsoft.com/office/drawing/2014/main" id="{7E60C55F-FEE9-5A98-3E76-5F9CB1B3931E}"/>
                </a:ext>
              </a:extLst>
            </p:cNvPr>
            <p:cNvSpPr/>
            <p:nvPr/>
          </p:nvSpPr>
          <p:spPr>
            <a:xfrm>
              <a:off x="6336241" y="2843741"/>
              <a:ext cx="2180166"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Softwares adicionais</a:t>
              </a:r>
            </a:p>
          </p:txBody>
        </p:sp>
      </p:grpSp>
      <p:pic>
        <p:nvPicPr>
          <p:cNvPr id="9" name="Imagem 9" descr="Ícone&#10;&#10;Descrição gerada automaticamente">
            <a:extLst>
              <a:ext uri="{FF2B5EF4-FFF2-40B4-BE49-F238E27FC236}">
                <a16:creationId xmlns:a16="http://schemas.microsoft.com/office/drawing/2014/main" id="{707F248A-F38F-798A-C118-90C973D026F1}"/>
              </a:ext>
            </a:extLst>
          </p:cNvPr>
          <p:cNvPicPr>
            <a:picLocks noChangeAspect="1"/>
          </p:cNvPicPr>
          <p:nvPr/>
        </p:nvPicPr>
        <p:blipFill rotWithShape="1">
          <a:blip r:embed="rId4"/>
          <a:srcRect l="16988" t="-690" r="22780" b="-690"/>
          <a:stretch/>
        </p:blipFill>
        <p:spPr>
          <a:xfrm>
            <a:off x="7603066" y="4043892"/>
            <a:ext cx="932611" cy="865835"/>
          </a:xfrm>
          <a:prstGeom prst="rect">
            <a:avLst/>
          </a:prstGeom>
        </p:spPr>
      </p:pic>
      <p:sp>
        <p:nvSpPr>
          <p:cNvPr id="10" name="Texto Explicativo: Seta para a Direita 9">
            <a:extLst>
              <a:ext uri="{FF2B5EF4-FFF2-40B4-BE49-F238E27FC236}">
                <a16:creationId xmlns:a16="http://schemas.microsoft.com/office/drawing/2014/main" id="{5EF98D7A-6C0D-8564-E89A-33E78F77B597}"/>
              </a:ext>
            </a:extLst>
          </p:cNvPr>
          <p:cNvSpPr/>
          <p:nvPr/>
        </p:nvSpPr>
        <p:spPr>
          <a:xfrm>
            <a:off x="5850467" y="4188883"/>
            <a:ext cx="1661582" cy="582082"/>
          </a:xfrm>
          <a:prstGeom prst="rightArrowCallou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DBA Staff</a:t>
            </a:r>
            <a:endParaRPr lang="pt-BR"/>
          </a:p>
        </p:txBody>
      </p:sp>
    </p:spTree>
    <p:extLst>
      <p:ext uri="{BB962C8B-B14F-4D97-AF65-F5344CB8AC3E}">
        <p14:creationId xmlns:p14="http://schemas.microsoft.com/office/powerpoint/2010/main" val="4175833610"/>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2798607" y="2010216"/>
            <a:ext cx="5783818"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a:solidFill>
                  <a:srgbClr val="040A24"/>
                </a:solidFill>
                <a:latin typeface="Calibri"/>
                <a:cs typeface="Calibri"/>
              </a:rPr>
              <a:t>Accesso -&gt; Querying</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Categorizados</a:t>
            </a:r>
          </a:p>
          <a:p>
            <a:pPr algn="just">
              <a:lnSpc>
                <a:spcPct val="114999"/>
              </a:lnSpc>
              <a:spcBef>
                <a:spcPts val="1000"/>
              </a:spcBef>
            </a:pPr>
            <a:endParaRPr lang="en-US" sz="2400">
              <a:solidFill>
                <a:srgbClr val="040A24"/>
              </a:solidFill>
              <a:latin typeface="Calibri"/>
              <a:ea typeface="Calibri"/>
              <a:cs typeface="Calibri"/>
            </a:endParaRPr>
          </a:p>
        </p:txBody>
      </p:sp>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395816" y="1925880"/>
            <a:ext cx="2298605" cy="2078451"/>
          </a:xfrm>
          <a:prstGeom prst="rect">
            <a:avLst/>
          </a:prstGeom>
        </p:spPr>
      </p:pic>
      <p:sp>
        <p:nvSpPr>
          <p:cNvPr id="4" name="Retângulo: Cantos Arredondados 3">
            <a:extLst>
              <a:ext uri="{FF2B5EF4-FFF2-40B4-BE49-F238E27FC236}">
                <a16:creationId xmlns:a16="http://schemas.microsoft.com/office/drawing/2014/main" id="{97F5692B-CAA5-019D-1638-757364A01100}"/>
              </a:ext>
            </a:extLst>
          </p:cNvPr>
          <p:cNvSpPr/>
          <p:nvPr/>
        </p:nvSpPr>
        <p:spPr>
          <a:xfrm>
            <a:off x="6252634" y="2061633"/>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Update</a:t>
            </a:r>
            <a:endParaRPr lang="pt-BR"/>
          </a:p>
        </p:txBody>
      </p:sp>
      <p:sp>
        <p:nvSpPr>
          <p:cNvPr id="9" name="Retângulo: Cantos Arredondados 8">
            <a:extLst>
              <a:ext uri="{FF2B5EF4-FFF2-40B4-BE49-F238E27FC236}">
                <a16:creationId xmlns:a16="http://schemas.microsoft.com/office/drawing/2014/main" id="{BEDDA367-D4DB-C405-1977-59B8B3C08ED2}"/>
              </a:ext>
            </a:extLst>
          </p:cNvPr>
          <p:cNvSpPr/>
          <p:nvPr/>
        </p:nvSpPr>
        <p:spPr>
          <a:xfrm>
            <a:off x="6252633" y="2834216"/>
            <a:ext cx="1534582" cy="613833"/>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Reports</a:t>
            </a:r>
            <a:endParaRPr lang="pt-BR" err="1"/>
          </a:p>
        </p:txBody>
      </p:sp>
      <p:sp>
        <p:nvSpPr>
          <p:cNvPr id="5" name="Chave Esquerda 4">
            <a:extLst>
              <a:ext uri="{FF2B5EF4-FFF2-40B4-BE49-F238E27FC236}">
                <a16:creationId xmlns:a16="http://schemas.microsoft.com/office/drawing/2014/main" id="{AB318215-4C32-6E64-904D-55DB83C384CD}"/>
              </a:ext>
            </a:extLst>
          </p:cNvPr>
          <p:cNvSpPr/>
          <p:nvPr/>
        </p:nvSpPr>
        <p:spPr>
          <a:xfrm>
            <a:off x="5864818" y="2193925"/>
            <a:ext cx="296333" cy="1121832"/>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Tree>
    <p:extLst>
      <p:ext uri="{BB962C8B-B14F-4D97-AF65-F5344CB8AC3E}">
        <p14:creationId xmlns:p14="http://schemas.microsoft.com/office/powerpoint/2010/main" val="166362014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b="1" err="1">
                <a:solidFill>
                  <a:srgbClr val="040A24"/>
                </a:solidFill>
                <a:latin typeface="Calibri"/>
                <a:cs typeface="Calibri"/>
              </a:rPr>
              <a:t>Casuais</a:t>
            </a:r>
            <a:r>
              <a:rPr lang="en-US" sz="2400" b="1">
                <a:solidFill>
                  <a:srgbClr val="040A24"/>
                </a:solidFill>
                <a:latin typeface="Calibri"/>
                <a:cs typeface="Calibri"/>
              </a:rPr>
              <a:t> </a:t>
            </a:r>
            <a:endParaRPr lang="pt-BR" b="1"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Acessos ocasionais</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Diferentes informações</a:t>
            </a:r>
            <a:endParaRPr lang="pt-BR"/>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Uso de APIs</a:t>
            </a:r>
          </a:p>
        </p:txBody>
      </p:sp>
      <p:pic>
        <p:nvPicPr>
          <p:cNvPr id="8" name="Imagem 9">
            <a:extLst>
              <a:ext uri="{FF2B5EF4-FFF2-40B4-BE49-F238E27FC236}">
                <a16:creationId xmlns:a16="http://schemas.microsoft.com/office/drawing/2014/main" id="{DB861921-A4BD-FFD0-FB0D-923A5D914791}"/>
              </a:ext>
            </a:extLst>
          </p:cNvPr>
          <p:cNvPicPr>
            <a:picLocks noChangeAspect="1"/>
          </p:cNvPicPr>
          <p:nvPr/>
        </p:nvPicPr>
        <p:blipFill>
          <a:blip r:embed="rId4"/>
          <a:stretch>
            <a:fillRect/>
          </a:stretch>
        </p:blipFill>
        <p:spPr>
          <a:xfrm>
            <a:off x="6547380" y="2369080"/>
            <a:ext cx="2155825" cy="1252009"/>
          </a:xfrm>
          <a:prstGeom prst="rect">
            <a:avLst/>
          </a:prstGeom>
        </p:spPr>
      </p:pic>
    </p:spTree>
    <p:extLst>
      <p:ext uri="{BB962C8B-B14F-4D97-AF65-F5344CB8AC3E}">
        <p14:creationId xmlns:p14="http://schemas.microsoft.com/office/powerpoint/2010/main" val="388145878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sp>
        <p:nvSpPr>
          <p:cNvPr id="7" name="Retângulo: Cantos Arredondados 6">
            <a:extLst>
              <a:ext uri="{FF2B5EF4-FFF2-40B4-BE49-F238E27FC236}">
                <a16:creationId xmlns:a16="http://schemas.microsoft.com/office/drawing/2014/main" id="{83D5A5C1-A7AA-8307-8FAA-016644492F90}"/>
              </a:ext>
            </a:extLst>
          </p:cNvPr>
          <p:cNvSpPr/>
          <p:nvPr/>
        </p:nvSpPr>
        <p:spPr>
          <a:xfrm>
            <a:off x="2844800" y="2484967"/>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Considerável porção</a:t>
            </a:r>
            <a:endParaRPr lang="pt-BR"/>
          </a:p>
        </p:txBody>
      </p:sp>
      <p:sp>
        <p:nvSpPr>
          <p:cNvPr id="11" name="Retângulo: Cantos Arredondados 10">
            <a:extLst>
              <a:ext uri="{FF2B5EF4-FFF2-40B4-BE49-F238E27FC236}">
                <a16:creationId xmlns:a16="http://schemas.microsoft.com/office/drawing/2014/main" id="{2D7DDD9A-77A1-F948-5DC7-FDC678362DB0}"/>
              </a:ext>
            </a:extLst>
          </p:cNvPr>
          <p:cNvSpPr/>
          <p:nvPr/>
        </p:nvSpPr>
        <p:spPr>
          <a:xfrm>
            <a:off x="3426883" y="3162300"/>
            <a:ext cx="2169582" cy="4550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Canned</a:t>
            </a:r>
            <a:r>
              <a:rPr lang="pt-BR">
                <a:cs typeface="Arial"/>
              </a:rPr>
              <a:t> </a:t>
            </a:r>
            <a:r>
              <a:rPr lang="pt-BR" err="1">
                <a:cs typeface="Arial"/>
              </a:rPr>
              <a:t>Transactions</a:t>
            </a:r>
            <a:endParaRPr lang="pt-BR" err="1"/>
          </a:p>
        </p:txBody>
      </p:sp>
      <p:sp>
        <p:nvSpPr>
          <p:cNvPr id="12" name="Retângulo: Cantos Arredondados 11">
            <a:extLst>
              <a:ext uri="{FF2B5EF4-FFF2-40B4-BE49-F238E27FC236}">
                <a16:creationId xmlns:a16="http://schemas.microsoft.com/office/drawing/2014/main" id="{60DA1CEB-93A7-9374-6E76-518F348BFFCA}"/>
              </a:ext>
            </a:extLst>
          </p:cNvPr>
          <p:cNvSpPr/>
          <p:nvPr/>
        </p:nvSpPr>
        <p:spPr>
          <a:xfrm>
            <a:off x="4379383" y="3776133"/>
            <a:ext cx="2169582" cy="4550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Erro: raro</a:t>
            </a: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spTree>
    <p:extLst>
      <p:ext uri="{BB962C8B-B14F-4D97-AF65-F5344CB8AC3E}">
        <p14:creationId xmlns:p14="http://schemas.microsoft.com/office/powerpoint/2010/main" val="300377576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176</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b="1" err="1">
                <a:solidFill>
                  <a:srgbClr val="040A24"/>
                </a:solidFill>
                <a:latin typeface="Calibri"/>
                <a:ea typeface="Calibri"/>
                <a:cs typeface="Calibri"/>
              </a:rPr>
              <a:t>Ingênuos</a:t>
            </a:r>
            <a:endParaRPr lang="en-US" sz="2400" b="1">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4" name="Imagem 4" descr="Ícone&#10;&#10;Descrição gerada automaticamente">
            <a:extLst>
              <a:ext uri="{FF2B5EF4-FFF2-40B4-BE49-F238E27FC236}">
                <a16:creationId xmlns:a16="http://schemas.microsoft.com/office/drawing/2014/main" id="{2D6499CD-2373-203B-4265-A93E4A8F3DF7}"/>
              </a:ext>
            </a:extLst>
          </p:cNvPr>
          <p:cNvPicPr>
            <a:picLocks noChangeAspect="1"/>
          </p:cNvPicPr>
          <p:nvPr/>
        </p:nvPicPr>
        <p:blipFill rotWithShape="1">
          <a:blip r:embed="rId4"/>
          <a:srcRect l="26216" t="-1379" r="26641" b="-1379"/>
          <a:stretch/>
        </p:blipFill>
        <p:spPr>
          <a:xfrm>
            <a:off x="7136342" y="2826808"/>
            <a:ext cx="1293228" cy="1585618"/>
          </a:xfrm>
          <a:prstGeom prst="rect">
            <a:avLst/>
          </a:prstGeom>
        </p:spPr>
      </p:pic>
      <p:pic>
        <p:nvPicPr>
          <p:cNvPr id="5" name="Imagem 7" descr="Interface gráfica do usuário, Aplicativo&#10;&#10;Descrição gerada automaticamente">
            <a:extLst>
              <a:ext uri="{FF2B5EF4-FFF2-40B4-BE49-F238E27FC236}">
                <a16:creationId xmlns:a16="http://schemas.microsoft.com/office/drawing/2014/main" id="{738C0740-A0BE-7307-40C9-3E6B670F9F60}"/>
              </a:ext>
            </a:extLst>
          </p:cNvPr>
          <p:cNvPicPr>
            <a:picLocks noChangeAspect="1"/>
          </p:cNvPicPr>
          <p:nvPr/>
        </p:nvPicPr>
        <p:blipFill>
          <a:blip r:embed="rId5"/>
          <a:stretch>
            <a:fillRect/>
          </a:stretch>
        </p:blipFill>
        <p:spPr>
          <a:xfrm>
            <a:off x="2396067" y="2011891"/>
            <a:ext cx="4362450" cy="2453216"/>
          </a:xfrm>
          <a:prstGeom prst="rect">
            <a:avLst/>
          </a:prstGeom>
        </p:spPr>
      </p:pic>
    </p:spTree>
    <p:extLst>
      <p:ext uri="{BB962C8B-B14F-4D97-AF65-F5344CB8AC3E}">
        <p14:creationId xmlns:p14="http://schemas.microsoft.com/office/powerpoint/2010/main" val="42340472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b="1" err="1">
                <a:solidFill>
                  <a:srgbClr val="040A24"/>
                </a:solidFill>
                <a:latin typeface="Calibri"/>
                <a:cs typeface="Calibri"/>
              </a:rPr>
              <a:t>Sofisticados</a:t>
            </a:r>
            <a:endParaRPr lang="en-US" sz="2400" b="1">
              <a:solidFill>
                <a:srgbClr val="040A24"/>
              </a:solidFill>
              <a:latin typeface="Calibri"/>
              <a:cs typeface="Calibri"/>
            </a:endParaRPr>
          </a:p>
          <a:p>
            <a:pPr marL="342900" indent="-342900" algn="just">
              <a:lnSpc>
                <a:spcPct val="114999"/>
              </a:lnSpc>
              <a:spcBef>
                <a:spcPts val="1000"/>
              </a:spcBef>
              <a:buChar char="•"/>
            </a:pPr>
            <a:r>
              <a:rPr lang="en-US" sz="2400">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7" name="Imagem 7">
            <a:extLst>
              <a:ext uri="{FF2B5EF4-FFF2-40B4-BE49-F238E27FC236}">
                <a16:creationId xmlns:a16="http://schemas.microsoft.com/office/drawing/2014/main" id="{16C46B54-124E-D305-CC94-3A5F3AC6BC61}"/>
              </a:ext>
            </a:extLst>
          </p:cNvPr>
          <p:cNvPicPr>
            <a:picLocks noChangeAspect="1"/>
          </p:cNvPicPr>
          <p:nvPr/>
        </p:nvPicPr>
        <p:blipFill rotWithShape="1">
          <a:blip r:embed="rId4"/>
          <a:srcRect l="33571" r="-238" b="-426"/>
          <a:stretch/>
        </p:blipFill>
        <p:spPr>
          <a:xfrm>
            <a:off x="2597151" y="1175809"/>
            <a:ext cx="3959578" cy="3374004"/>
          </a:xfrm>
          <a:prstGeom prst="rect">
            <a:avLst/>
          </a:prstGeom>
        </p:spPr>
      </p:pic>
      <p:pic>
        <p:nvPicPr>
          <p:cNvPr id="10" name="Imagem 7" descr="Interface gráfica do usuário&#10;&#10;Descrição gerada automaticamente">
            <a:extLst>
              <a:ext uri="{FF2B5EF4-FFF2-40B4-BE49-F238E27FC236}">
                <a16:creationId xmlns:a16="http://schemas.microsoft.com/office/drawing/2014/main" id="{8A28C653-F97A-48DF-B105-021512D30707}"/>
              </a:ext>
            </a:extLst>
          </p:cNvPr>
          <p:cNvPicPr>
            <a:picLocks noChangeAspect="1"/>
          </p:cNvPicPr>
          <p:nvPr/>
        </p:nvPicPr>
        <p:blipFill rotWithShape="1">
          <a:blip r:embed="rId4"/>
          <a:srcRect l="555" r="64444" b="-662"/>
          <a:stretch/>
        </p:blipFill>
        <p:spPr>
          <a:xfrm>
            <a:off x="6227234" y="879475"/>
            <a:ext cx="2360820" cy="3826068"/>
          </a:xfrm>
          <a:prstGeom prst="rect">
            <a:avLst/>
          </a:prstGeom>
        </p:spPr>
      </p:pic>
    </p:spTree>
    <p:extLst>
      <p:ext uri="{BB962C8B-B14F-4D97-AF65-F5344CB8AC3E}">
        <p14:creationId xmlns:p14="http://schemas.microsoft.com/office/powerpoint/2010/main" val="64609236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Interface gráfica do usuário&#10;&#10;Descrição gerada automaticamente">
            <a:extLst>
              <a:ext uri="{FF2B5EF4-FFF2-40B4-BE49-F238E27FC236}">
                <a16:creationId xmlns:a16="http://schemas.microsoft.com/office/drawing/2014/main" id="{0DD75AB9-D09E-73FD-D8C3-ABCAC6987BAC}"/>
              </a:ext>
            </a:extLst>
          </p:cNvPr>
          <p:cNvPicPr>
            <a:picLocks noChangeAspect="1"/>
          </p:cNvPicPr>
          <p:nvPr/>
        </p:nvPicPr>
        <p:blipFill rotWithShape="1">
          <a:blip r:embed="rId3"/>
          <a:srcRect l="5019" r="-386" b="297"/>
          <a:stretch/>
        </p:blipFill>
        <p:spPr>
          <a:xfrm>
            <a:off x="5920316" y="592380"/>
            <a:ext cx="1854105" cy="16762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70274" y="2010216"/>
            <a:ext cx="8016901"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Casuais</a:t>
            </a:r>
            <a:r>
              <a:rPr lang="en-US" sz="2400">
                <a:solidFill>
                  <a:srgbClr val="040A24"/>
                </a:solidFill>
                <a:latin typeface="Calibri"/>
                <a:cs typeface="Calibri"/>
              </a:rPr>
              <a:t> </a:t>
            </a:r>
            <a:endParaRPr lang="pt-BR" err="1">
              <a:ea typeface="Calibri"/>
            </a:endParaRPr>
          </a:p>
          <a:p>
            <a:pPr marL="342900" indent="-342900" algn="just">
              <a:lnSpc>
                <a:spcPct val="114999"/>
              </a:lnSpc>
              <a:spcBef>
                <a:spcPts val="1000"/>
              </a:spcBef>
              <a:buChar char="•"/>
            </a:pPr>
            <a:r>
              <a:rPr lang="en-US" sz="2400" err="1">
                <a:solidFill>
                  <a:srgbClr val="040A24"/>
                </a:solidFill>
                <a:latin typeface="Calibri"/>
                <a:ea typeface="Calibri"/>
                <a:cs typeface="Calibri"/>
              </a:rPr>
              <a:t>Ingênuos</a:t>
            </a:r>
            <a:endParaRPr lang="en-US" sz="2400">
              <a:solidFill>
                <a:srgbClr val="040A24"/>
              </a:solidFill>
              <a:latin typeface="Calibri"/>
              <a:ea typeface="Calibri"/>
              <a:cs typeface="Calibri"/>
            </a:endParaRPr>
          </a:p>
          <a:p>
            <a:pPr marL="342900" indent="-342900" algn="just">
              <a:lnSpc>
                <a:spcPct val="114999"/>
              </a:lnSpc>
              <a:spcBef>
                <a:spcPts val="1000"/>
              </a:spcBef>
              <a:buChar char="•"/>
            </a:pPr>
            <a:r>
              <a:rPr lang="en-US" sz="2400" err="1">
                <a:solidFill>
                  <a:srgbClr val="040A24"/>
                </a:solidFill>
                <a:latin typeface="Calibri"/>
                <a:cs typeface="Calibri"/>
              </a:rPr>
              <a:t>Sofisticados</a:t>
            </a:r>
            <a:endParaRPr lang="en-US" sz="2400">
              <a:solidFill>
                <a:srgbClr val="040A24"/>
              </a:solidFill>
              <a:latin typeface="Calibri"/>
              <a:cs typeface="Calibri"/>
            </a:endParaRPr>
          </a:p>
          <a:p>
            <a:pPr marL="342900" indent="-342900" algn="just">
              <a:lnSpc>
                <a:spcPct val="114999"/>
              </a:lnSpc>
              <a:spcBef>
                <a:spcPts val="1000"/>
              </a:spcBef>
              <a:buChar char="•"/>
            </a:pPr>
            <a:r>
              <a:rPr lang="en-US" sz="2400" b="1">
                <a:solidFill>
                  <a:srgbClr val="040A24"/>
                </a:solidFill>
                <a:latin typeface="Calibri"/>
                <a:cs typeface="Calibri"/>
              </a:rPr>
              <a:t>Standalone</a:t>
            </a: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Propósito do SGBD</a:t>
            </a:r>
            <a:endParaRPr lang="pt-B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4"/>
          <a:stretch>
            <a:fillRect/>
          </a:stretch>
        </p:blipFill>
        <p:spPr>
          <a:xfrm>
            <a:off x="3475566" y="2114541"/>
            <a:ext cx="2404534" cy="2173837"/>
          </a:xfrm>
          <a:prstGeom prst="rect">
            <a:avLst/>
          </a:prstGeom>
        </p:spPr>
      </p:pic>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1849967" y="3281425"/>
            <a:ext cx="153458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BD pessoal</a:t>
            </a:r>
            <a:endParaRPr lang="pt-BR"/>
          </a:p>
        </p:txBody>
      </p:sp>
    </p:spTree>
    <p:extLst>
      <p:ext uri="{BB962C8B-B14F-4D97-AF65-F5344CB8AC3E}">
        <p14:creationId xmlns:p14="http://schemas.microsoft.com/office/powerpoint/2010/main" val="246759894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r>
              <a:rPr lang="en-US" sz="4000" b="1">
                <a:solidFill>
                  <a:srgbClr val="EA4E60"/>
                </a:solidFill>
                <a:latin typeface="Century Gothic"/>
              </a:rPr>
              <a:t> - </a:t>
            </a:r>
            <a:r>
              <a:rPr lang="en-US" sz="4000" b="1" err="1">
                <a:solidFill>
                  <a:srgbClr val="EA4E60"/>
                </a:solidFill>
                <a:latin typeface="Century Gothic"/>
              </a:rPr>
              <a:t>Usuários</a:t>
            </a:r>
            <a:r>
              <a:rPr lang="en-US" sz="4000" b="1">
                <a:solidFill>
                  <a:srgbClr val="EA4E60"/>
                </a:solidFill>
                <a:latin typeface="Century Gothic"/>
              </a:rPr>
              <a:t> </a:t>
            </a:r>
            <a:r>
              <a:rPr lang="en-US" sz="4000" b="1" err="1">
                <a:solidFill>
                  <a:srgbClr val="EA4E60"/>
                </a:solidFill>
                <a:latin typeface="Century Gothic"/>
              </a:rPr>
              <a:t>Finais</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179</a:t>
            </a:fld>
            <a:r>
              <a:rPr lang="en-US"/>
              <a:t>]</a:t>
            </a:r>
            <a:endParaRPr/>
          </a:p>
        </p:txBody>
      </p:sp>
      <p:sp>
        <p:nvSpPr>
          <p:cNvPr id="6" name="Retângulo: Cantos Arredondados 5">
            <a:extLst>
              <a:ext uri="{FF2B5EF4-FFF2-40B4-BE49-F238E27FC236}">
                <a16:creationId xmlns:a16="http://schemas.microsoft.com/office/drawing/2014/main" id="{BA300C07-8319-A49A-34E3-821ABB5CFD93}"/>
              </a:ext>
            </a:extLst>
          </p:cNvPr>
          <p:cNvSpPr/>
          <p:nvPr/>
        </p:nvSpPr>
        <p:spPr>
          <a:xfrm>
            <a:off x="400051" y="4527549"/>
            <a:ext cx="8096248" cy="423334"/>
          </a:xfrm>
          <a:prstGeom prst="roundRect">
            <a:avLst/>
          </a:prstGeom>
          <a:ln>
            <a:solidFill>
              <a:schemeClr val="bg1">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Diversas facilidades são implementadas para os </a:t>
            </a:r>
            <a:r>
              <a:rPr lang="pt-BR" err="1">
                <a:cs typeface="Arial"/>
              </a:rPr>
              <a:t>users</a:t>
            </a:r>
            <a:r>
              <a:rPr lang="pt-BR">
                <a:cs typeface="Arial"/>
              </a:rPr>
              <a:t> do SGBD</a:t>
            </a:r>
          </a:p>
        </p:txBody>
      </p:sp>
      <p:pic>
        <p:nvPicPr>
          <p:cNvPr id="5" name="Imagem 7" descr="Logotipo, Ícone&#10;&#10;Descrição gerada automaticamente">
            <a:extLst>
              <a:ext uri="{FF2B5EF4-FFF2-40B4-BE49-F238E27FC236}">
                <a16:creationId xmlns:a16="http://schemas.microsoft.com/office/drawing/2014/main" id="{A7514B4E-872F-057E-5951-FCE15B069F4B}"/>
              </a:ext>
            </a:extLst>
          </p:cNvPr>
          <p:cNvPicPr>
            <a:picLocks noChangeAspect="1"/>
          </p:cNvPicPr>
          <p:nvPr/>
        </p:nvPicPr>
        <p:blipFill>
          <a:blip r:embed="rId3"/>
          <a:stretch>
            <a:fillRect/>
          </a:stretch>
        </p:blipFill>
        <p:spPr>
          <a:xfrm>
            <a:off x="6502399" y="2749541"/>
            <a:ext cx="1589618" cy="1443587"/>
          </a:xfrm>
          <a:prstGeom prst="rect">
            <a:avLst/>
          </a:prstGeom>
        </p:spPr>
      </p:pic>
      <p:pic>
        <p:nvPicPr>
          <p:cNvPr id="4" name="Imagem 7" descr="Interface gráfica do usuário&#10;&#10;Descrição gerada automaticamente">
            <a:extLst>
              <a:ext uri="{FF2B5EF4-FFF2-40B4-BE49-F238E27FC236}">
                <a16:creationId xmlns:a16="http://schemas.microsoft.com/office/drawing/2014/main" id="{5E79D2FB-016A-791D-D22C-F5A290954B21}"/>
              </a:ext>
            </a:extLst>
          </p:cNvPr>
          <p:cNvPicPr>
            <a:picLocks noChangeAspect="1"/>
          </p:cNvPicPr>
          <p:nvPr/>
        </p:nvPicPr>
        <p:blipFill rotWithShape="1">
          <a:blip r:embed="rId4"/>
          <a:srcRect l="356" r="-356" b="2524"/>
          <a:stretch/>
        </p:blipFill>
        <p:spPr>
          <a:xfrm>
            <a:off x="512234" y="1249892"/>
            <a:ext cx="5939342" cy="3274907"/>
          </a:xfrm>
          <a:prstGeom prst="rect">
            <a:avLst/>
          </a:prstGeom>
        </p:spPr>
      </p:pic>
      <p:pic>
        <p:nvPicPr>
          <p:cNvPr id="7" name="Imagem 4" descr="Ícone&#10;&#10;Descrição gerada automaticamente">
            <a:extLst>
              <a:ext uri="{FF2B5EF4-FFF2-40B4-BE49-F238E27FC236}">
                <a16:creationId xmlns:a16="http://schemas.microsoft.com/office/drawing/2014/main" id="{832C9482-0F80-CAE1-B7BA-C58C7F017237}"/>
              </a:ext>
            </a:extLst>
          </p:cNvPr>
          <p:cNvPicPr>
            <a:picLocks noChangeAspect="1"/>
          </p:cNvPicPr>
          <p:nvPr/>
        </p:nvPicPr>
        <p:blipFill rotWithShape="1">
          <a:blip r:embed="rId5"/>
          <a:srcRect l="26216" t="-1379" r="26641" b="-1379"/>
          <a:stretch/>
        </p:blipFill>
        <p:spPr>
          <a:xfrm>
            <a:off x="6501342" y="413808"/>
            <a:ext cx="1293228" cy="1585618"/>
          </a:xfrm>
          <a:prstGeom prst="rect">
            <a:avLst/>
          </a:prstGeom>
        </p:spPr>
      </p:pic>
    </p:spTree>
    <p:extLst>
      <p:ext uri="{BB962C8B-B14F-4D97-AF65-F5344CB8AC3E}">
        <p14:creationId xmlns:p14="http://schemas.microsoft.com/office/powerpoint/2010/main" val="27560773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a:t>
            </a:fld>
            <a:r>
              <a:rPr lang="en-US"/>
              <a:t>]</a:t>
            </a:r>
            <a:endParaRPr/>
          </a:p>
        </p:txBody>
      </p:sp>
      <p:pic>
        <p:nvPicPr>
          <p:cNvPr id="15" name="Imagem 15">
            <a:extLst>
              <a:ext uri="{FF2B5EF4-FFF2-40B4-BE49-F238E27FC236}">
                <a16:creationId xmlns:a16="http://schemas.microsoft.com/office/drawing/2014/main" id="{CB0585B8-13CC-4CA9-4B44-C2EBEB8BF4FE}"/>
              </a:ext>
            </a:extLst>
          </p:cNvPr>
          <p:cNvPicPr>
            <a:picLocks noChangeAspect="1"/>
          </p:cNvPicPr>
          <p:nvPr/>
        </p:nvPicPr>
        <p:blipFill>
          <a:blip r:embed="rId3"/>
          <a:stretch>
            <a:fillRect/>
          </a:stretch>
        </p:blipFill>
        <p:spPr>
          <a:xfrm>
            <a:off x="375249" y="2824612"/>
            <a:ext cx="3616624" cy="2039068"/>
          </a:xfrm>
          <a:prstGeom prst="rect">
            <a:avLst/>
          </a:prstGeom>
        </p:spPr>
      </p:pic>
      <p:sp>
        <p:nvSpPr>
          <p:cNvPr id="16" name="Retângulo: Cantos Arredondados 15">
            <a:extLst>
              <a:ext uri="{FF2B5EF4-FFF2-40B4-BE49-F238E27FC236}">
                <a16:creationId xmlns:a16="http://schemas.microsoft.com/office/drawing/2014/main" id="{62E66287-116F-32E0-DC10-01DBF3F87F5B}"/>
              </a:ext>
            </a:extLst>
          </p:cNvPr>
          <p:cNvSpPr/>
          <p:nvPr/>
        </p:nvSpPr>
        <p:spPr>
          <a:xfrm>
            <a:off x="1117121" y="2114550"/>
            <a:ext cx="2135037" cy="45288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Acesso à conta</a:t>
            </a:r>
            <a:endParaRPr lang="pt-BR"/>
          </a:p>
        </p:txBody>
      </p:sp>
      <p:pic>
        <p:nvPicPr>
          <p:cNvPr id="17" name="Imagem 17" descr="Uma imagem contendo Gráfico&#10;&#10;Descrição gerada automaticamente">
            <a:extLst>
              <a:ext uri="{FF2B5EF4-FFF2-40B4-BE49-F238E27FC236}">
                <a16:creationId xmlns:a16="http://schemas.microsoft.com/office/drawing/2014/main" id="{7C4CB58F-2AF3-0C4A-D721-FB55986153BC}"/>
              </a:ext>
            </a:extLst>
          </p:cNvPr>
          <p:cNvPicPr>
            <a:picLocks noChangeAspect="1"/>
          </p:cNvPicPr>
          <p:nvPr/>
        </p:nvPicPr>
        <p:blipFill>
          <a:blip r:embed="rId4"/>
          <a:stretch>
            <a:fillRect/>
          </a:stretch>
        </p:blipFill>
        <p:spPr>
          <a:xfrm>
            <a:off x="4397315" y="1056197"/>
            <a:ext cx="4436133" cy="2502738"/>
          </a:xfrm>
          <a:prstGeom prst="rect">
            <a:avLst/>
          </a:prstGeom>
        </p:spPr>
      </p:pic>
      <p:sp>
        <p:nvSpPr>
          <p:cNvPr id="20" name="Retângulo: Cantos Arredondados 19">
            <a:extLst>
              <a:ext uri="{FF2B5EF4-FFF2-40B4-BE49-F238E27FC236}">
                <a16:creationId xmlns:a16="http://schemas.microsoft.com/office/drawing/2014/main" id="{A7C7A3E9-5B41-08E5-118F-FB21F921EC47}"/>
              </a:ext>
            </a:extLst>
          </p:cNvPr>
          <p:cNvSpPr/>
          <p:nvPr/>
        </p:nvSpPr>
        <p:spPr>
          <a:xfrm>
            <a:off x="4955876" y="3753569"/>
            <a:ext cx="3310386" cy="45288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Consulta de título na biblioteca</a:t>
            </a:r>
            <a:endParaRPr lang="pt-BR"/>
          </a:p>
        </p:txBody>
      </p:sp>
      <p:sp>
        <p:nvSpPr>
          <p:cNvPr id="2" name="Balão de Fala: Retângulo com Cantos Arredondados 1">
            <a:extLst>
              <a:ext uri="{FF2B5EF4-FFF2-40B4-BE49-F238E27FC236}">
                <a16:creationId xmlns:a16="http://schemas.microsoft.com/office/drawing/2014/main" id="{97277D4C-2A8F-BC79-5F3C-E59C881953C4}"/>
              </a:ext>
            </a:extLst>
          </p:cNvPr>
          <p:cNvSpPr/>
          <p:nvPr/>
        </p:nvSpPr>
        <p:spPr>
          <a:xfrm>
            <a:off x="3111980" y="2869276"/>
            <a:ext cx="3310386" cy="614632"/>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1800">
                <a:cs typeface="Arial"/>
              </a:rPr>
              <a:t>Tipos de dados</a:t>
            </a:r>
            <a:endParaRPr lang="pt-BR" sz="1800"/>
          </a:p>
        </p:txBody>
      </p:sp>
      <p:sp>
        <p:nvSpPr>
          <p:cNvPr id="9" name="Balão de Fala: Retângulo com Cantos Arredondados 8">
            <a:extLst>
              <a:ext uri="{FF2B5EF4-FFF2-40B4-BE49-F238E27FC236}">
                <a16:creationId xmlns:a16="http://schemas.microsoft.com/office/drawing/2014/main" id="{0F738A84-621D-47D4-E501-6B9BCC831CD7}"/>
              </a:ext>
            </a:extLst>
          </p:cNvPr>
          <p:cNvSpPr/>
          <p:nvPr/>
        </p:nvSpPr>
        <p:spPr>
          <a:xfrm>
            <a:off x="4492205" y="2340908"/>
            <a:ext cx="3310386" cy="614632"/>
          </a:xfrm>
          <a:prstGeom prst="wedgeRoundRectCallou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cs typeface="Arial"/>
              </a:rPr>
              <a:t>Numéricos e Textual</a:t>
            </a:r>
            <a:endParaRPr lang="pt-BR" sz="1800"/>
          </a:p>
        </p:txBody>
      </p:sp>
    </p:spTree>
    <p:extLst>
      <p:ext uri="{BB962C8B-B14F-4D97-AF65-F5344CB8AC3E}">
        <p14:creationId xmlns:p14="http://schemas.microsoft.com/office/powerpoint/2010/main" val="502496813"/>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180</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7" name="Balão de Pensamento: Nuvem 6">
            <a:extLst>
              <a:ext uri="{FF2B5EF4-FFF2-40B4-BE49-F238E27FC236}">
                <a16:creationId xmlns:a16="http://schemas.microsoft.com/office/drawing/2014/main" id="{826AB693-7AA9-AC0F-644E-0D91C0AEE135}"/>
              </a:ext>
            </a:extLst>
          </p:cNvPr>
          <p:cNvSpPr/>
          <p:nvPr/>
        </p:nvSpPr>
        <p:spPr>
          <a:xfrm>
            <a:off x="622300" y="1461092"/>
            <a:ext cx="3333749" cy="878416"/>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Quem programa as </a:t>
            </a:r>
            <a:r>
              <a:rPr lang="pt-BR" err="1">
                <a:cs typeface="Arial"/>
              </a:rPr>
              <a:t>canned</a:t>
            </a:r>
            <a:r>
              <a:rPr lang="pt-BR">
                <a:cs typeface="Arial"/>
              </a:rPr>
              <a:t> </a:t>
            </a:r>
            <a:r>
              <a:rPr lang="pt-BR" err="1">
                <a:cs typeface="Arial"/>
              </a:rPr>
              <a:t>transactions</a:t>
            </a:r>
            <a:r>
              <a:rPr lang="pt-BR">
                <a:cs typeface="Arial"/>
              </a:rPr>
              <a:t>?</a:t>
            </a:r>
            <a:endParaRPr lang="pt-BR"/>
          </a:p>
        </p:txBody>
      </p:sp>
    </p:spTree>
    <p:extLst>
      <p:ext uri="{BB962C8B-B14F-4D97-AF65-F5344CB8AC3E}">
        <p14:creationId xmlns:p14="http://schemas.microsoft.com/office/powerpoint/2010/main" val="117411761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181</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3522779437"/>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182</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40170971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183</a:t>
            </a:fld>
            <a:r>
              <a:rPr lang="en-US"/>
              <a:t>]</a:t>
            </a:r>
            <a:endParaRPr/>
          </a:p>
        </p:txBody>
      </p:sp>
      <p:pic>
        <p:nvPicPr>
          <p:cNvPr id="4" name="Imagem 4">
            <a:extLst>
              <a:ext uri="{FF2B5EF4-FFF2-40B4-BE49-F238E27FC236}">
                <a16:creationId xmlns:a16="http://schemas.microsoft.com/office/drawing/2014/main" id="{7373E106-1C94-D0DC-8003-11D48B6C4B68}"/>
              </a:ext>
            </a:extLst>
          </p:cNvPr>
          <p:cNvPicPr>
            <a:picLocks noChangeAspect="1"/>
          </p:cNvPicPr>
          <p:nvPr/>
        </p:nvPicPr>
        <p:blipFill>
          <a:blip r:embed="rId3"/>
          <a:stretch>
            <a:fillRect/>
          </a:stretch>
        </p:blipFill>
        <p:spPr>
          <a:xfrm>
            <a:off x="46567" y="2343150"/>
            <a:ext cx="2743200" cy="2743200"/>
          </a:xfrm>
          <a:prstGeom prst="rect">
            <a:avLst/>
          </a:prstGeom>
        </p:spPr>
      </p:pic>
      <p:sp>
        <p:nvSpPr>
          <p:cNvPr id="2" name="Retângulo: Cantos Arredondados 1">
            <a:extLst>
              <a:ext uri="{FF2B5EF4-FFF2-40B4-BE49-F238E27FC236}">
                <a16:creationId xmlns:a16="http://schemas.microsoft.com/office/drawing/2014/main" id="{D321A809-E3D3-70CE-87F0-79DF1104C5E6}"/>
              </a:ext>
            </a:extLst>
          </p:cNvPr>
          <p:cNvSpPr/>
          <p:nvPr/>
        </p:nvSpPr>
        <p:spPr>
          <a:xfrm>
            <a:off x="2061634" y="4400549"/>
            <a:ext cx="6445248"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4"/>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5"/>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a:solidFill>
                  <a:schemeClr val="tx1"/>
                </a:solidFill>
                <a:cs typeface="Arial"/>
              </a:rPr>
              <a:t>Desenvolve</a:t>
            </a:r>
            <a:endParaRPr lang="pt-BR" err="1">
              <a:solidFill>
                <a:schemeClr val="tx1"/>
              </a:solidFil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6"/>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7"/>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342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8"/>
          <a:stretch>
            <a:fillRect/>
          </a:stretch>
        </p:blipFill>
        <p:spPr>
          <a:xfrm>
            <a:off x="2617787" y="2768071"/>
            <a:ext cx="1495425" cy="1343025"/>
          </a:xfrm>
          <a:prstGeom prst="rect">
            <a:avLst/>
          </a:prstGeom>
        </p:spPr>
      </p:pic>
    </p:spTree>
    <p:extLst>
      <p:ext uri="{BB962C8B-B14F-4D97-AF65-F5344CB8AC3E}">
        <p14:creationId xmlns:p14="http://schemas.microsoft.com/office/powerpoint/2010/main" val="161270615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Atores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184</a:t>
            </a:fld>
            <a:r>
              <a:rPr lang="en-US"/>
              <a:t>]</a:t>
            </a:r>
            <a:endParaRPr/>
          </a:p>
        </p:txBody>
      </p:sp>
      <p:sp>
        <p:nvSpPr>
          <p:cNvPr id="2" name="Retângulo: Cantos Arredondados 1">
            <a:extLst>
              <a:ext uri="{FF2B5EF4-FFF2-40B4-BE49-F238E27FC236}">
                <a16:creationId xmlns:a16="http://schemas.microsoft.com/office/drawing/2014/main" id="{D321A809-E3D3-70CE-87F0-79DF1104C5E6}"/>
              </a:ext>
            </a:extLst>
          </p:cNvPr>
          <p:cNvSpPr/>
          <p:nvPr/>
        </p:nvSpPr>
        <p:spPr>
          <a:xfrm>
            <a:off x="3860800" y="4400549"/>
            <a:ext cx="4646082" cy="550334"/>
          </a:xfrm>
          <a:prstGeom prst="roundRect">
            <a:avLst/>
          </a:prstGeom>
          <a:solidFill>
            <a:srgbClr val="0020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Engenheiros de Software</a:t>
            </a:r>
          </a:p>
        </p:txBody>
      </p:sp>
      <p:grpSp>
        <p:nvGrpSpPr>
          <p:cNvPr id="5" name="Agrupar 4">
            <a:extLst>
              <a:ext uri="{FF2B5EF4-FFF2-40B4-BE49-F238E27FC236}">
                <a16:creationId xmlns:a16="http://schemas.microsoft.com/office/drawing/2014/main" id="{CC2CAB75-EAB5-D9B8-7C4E-2A1B4D7CEB0E}"/>
              </a:ext>
            </a:extLst>
          </p:cNvPr>
          <p:cNvGrpSpPr/>
          <p:nvPr/>
        </p:nvGrpSpPr>
        <p:grpSpPr>
          <a:xfrm>
            <a:off x="4088869" y="1052885"/>
            <a:ext cx="4467700" cy="3031458"/>
            <a:chOff x="2617787" y="121552"/>
            <a:chExt cx="6171616" cy="4100374"/>
          </a:xfrm>
        </p:grpSpPr>
        <p:pic>
          <p:nvPicPr>
            <p:cNvPr id="3" name="Imagem 4" descr="Ícone&#10;&#10;Descrição gerada automaticamente">
              <a:extLst>
                <a:ext uri="{FF2B5EF4-FFF2-40B4-BE49-F238E27FC236}">
                  <a16:creationId xmlns:a16="http://schemas.microsoft.com/office/drawing/2014/main" id="{E45AD2E7-2E12-64FA-1403-7B99F3C161EE}"/>
                </a:ext>
              </a:extLst>
            </p:cNvPr>
            <p:cNvPicPr>
              <a:picLocks noChangeAspect="1"/>
            </p:cNvPicPr>
            <p:nvPr/>
          </p:nvPicPr>
          <p:blipFill rotWithShape="1">
            <a:blip r:embed="rId3"/>
            <a:srcRect l="26216" t="-1379" r="26641" b="-1379"/>
            <a:stretch/>
          </p:blipFill>
          <p:spPr>
            <a:xfrm>
              <a:off x="7496175" y="2636308"/>
              <a:ext cx="1293228" cy="1585618"/>
            </a:xfrm>
            <a:prstGeom prst="rect">
              <a:avLst/>
            </a:prstGeom>
          </p:spPr>
        </p:pic>
        <p:pic>
          <p:nvPicPr>
            <p:cNvPr id="8" name="Imagem 8" descr="Desenho de um cachorro&#10;&#10;Descrição gerada automaticamente">
              <a:extLst>
                <a:ext uri="{FF2B5EF4-FFF2-40B4-BE49-F238E27FC236}">
                  <a16:creationId xmlns:a16="http://schemas.microsoft.com/office/drawing/2014/main" id="{B6267B41-ADAC-EE58-335D-842434D98700}"/>
                </a:ext>
              </a:extLst>
            </p:cNvPr>
            <p:cNvPicPr>
              <a:picLocks noChangeAspect="1"/>
            </p:cNvPicPr>
            <p:nvPr/>
          </p:nvPicPr>
          <p:blipFill>
            <a:blip r:embed="rId4"/>
            <a:stretch>
              <a:fillRect/>
            </a:stretch>
          </p:blipFill>
          <p:spPr>
            <a:xfrm>
              <a:off x="4057650" y="1800224"/>
              <a:ext cx="2743200" cy="1543050"/>
            </a:xfrm>
            <a:prstGeom prst="rect">
              <a:avLst/>
            </a:prstGeom>
          </p:spPr>
        </p:pic>
        <p:sp>
          <p:nvSpPr>
            <p:cNvPr id="10" name="Seta: Curva para Baixo 9">
              <a:extLst>
                <a:ext uri="{FF2B5EF4-FFF2-40B4-BE49-F238E27FC236}">
                  <a16:creationId xmlns:a16="http://schemas.microsoft.com/office/drawing/2014/main" id="{78D5A8BC-B240-87E6-2C0D-14F959021F61}"/>
                </a:ext>
              </a:extLst>
            </p:cNvPr>
            <p:cNvSpPr/>
            <p:nvPr/>
          </p:nvSpPr>
          <p:spPr>
            <a:xfrm rot="20220000">
              <a:off x="2799686" y="1794393"/>
              <a:ext cx="2010831" cy="751417"/>
            </a:xfrm>
            <a:prstGeom prst="curvedDownArrow">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200">
                  <a:solidFill>
                    <a:schemeClr val="tx1"/>
                  </a:solidFill>
                  <a:latin typeface="Calibri"/>
                  <a:cs typeface="Arial"/>
                </a:rPr>
                <a:t>Desenvolve</a:t>
              </a:r>
              <a:endParaRPr lang="pt-BR" sz="1200" err="1">
                <a:solidFill>
                  <a:schemeClr val="tx1"/>
                </a:solidFill>
                <a:latin typeface="Arial"/>
                <a:cs typeface="Arial"/>
              </a:endParaRPr>
            </a:p>
          </p:txBody>
        </p:sp>
        <p:pic>
          <p:nvPicPr>
            <p:cNvPr id="16" name="Imagem 15" descr="Logotipo&#10;&#10;Descrição gerada automaticamente">
              <a:extLst>
                <a:ext uri="{FF2B5EF4-FFF2-40B4-BE49-F238E27FC236}">
                  <a16:creationId xmlns:a16="http://schemas.microsoft.com/office/drawing/2014/main" id="{6749710C-4779-079C-9066-1D0C070C5FD6}"/>
                </a:ext>
              </a:extLst>
            </p:cNvPr>
            <p:cNvPicPr>
              <a:picLocks noChangeAspect="1"/>
            </p:cNvPicPr>
            <p:nvPr/>
          </p:nvPicPr>
          <p:blipFill>
            <a:blip r:embed="rId5"/>
            <a:stretch>
              <a:fillRect/>
            </a:stretch>
          </p:blipFill>
          <p:spPr>
            <a:xfrm>
              <a:off x="4394719" y="326069"/>
              <a:ext cx="1783512" cy="920187"/>
            </a:xfrm>
            <a:prstGeom prst="rect">
              <a:avLst/>
            </a:prstGeom>
          </p:spPr>
        </p:pic>
        <p:pic>
          <p:nvPicPr>
            <p:cNvPr id="15" name="Imagem 14" descr="Uma imagem contendo Ícone&#10;&#10;Descrição gerada automaticamente">
              <a:extLst>
                <a:ext uri="{FF2B5EF4-FFF2-40B4-BE49-F238E27FC236}">
                  <a16:creationId xmlns:a16="http://schemas.microsoft.com/office/drawing/2014/main" id="{4A85F522-81BA-932F-5FC2-A86E1DD591BE}"/>
                </a:ext>
              </a:extLst>
            </p:cNvPr>
            <p:cNvPicPr>
              <a:picLocks noChangeAspect="1"/>
            </p:cNvPicPr>
            <p:nvPr/>
          </p:nvPicPr>
          <p:blipFill>
            <a:blip r:embed="rId6"/>
            <a:stretch>
              <a:fillRect/>
            </a:stretch>
          </p:blipFill>
          <p:spPr>
            <a:xfrm>
              <a:off x="6231628" y="121552"/>
              <a:ext cx="1266525" cy="1222386"/>
            </a:xfrm>
            <a:prstGeom prst="rect">
              <a:avLst/>
            </a:prstGeom>
          </p:spPr>
        </p:pic>
        <p:sp>
          <p:nvSpPr>
            <p:cNvPr id="11" name="Seta: da Esquerda para a Direita 10">
              <a:extLst>
                <a:ext uri="{FF2B5EF4-FFF2-40B4-BE49-F238E27FC236}">
                  <a16:creationId xmlns:a16="http://schemas.microsoft.com/office/drawing/2014/main" id="{25277DB7-120E-D52B-9C76-F6A2693AE23D}"/>
                </a:ext>
              </a:extLst>
            </p:cNvPr>
            <p:cNvSpPr/>
            <p:nvPr/>
          </p:nvSpPr>
          <p:spPr>
            <a:xfrm rot="18060000">
              <a:off x="6034414" y="1652447"/>
              <a:ext cx="825500" cy="222250"/>
            </a:xfrm>
            <a:prstGeom prst="leftRigh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13" name="Seta: para Cima 12">
              <a:extLst>
                <a:ext uri="{FF2B5EF4-FFF2-40B4-BE49-F238E27FC236}">
                  <a16:creationId xmlns:a16="http://schemas.microsoft.com/office/drawing/2014/main" id="{7EA29F4B-F8DD-4406-54A8-6FA7A98E3152}"/>
                </a:ext>
              </a:extLst>
            </p:cNvPr>
            <p:cNvSpPr/>
            <p:nvPr/>
          </p:nvSpPr>
          <p:spPr>
            <a:xfrm rot="18180000">
              <a:off x="6959189" y="2851283"/>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0" name="Seta: para Cima 19">
              <a:extLst>
                <a:ext uri="{FF2B5EF4-FFF2-40B4-BE49-F238E27FC236}">
                  <a16:creationId xmlns:a16="http://schemas.microsoft.com/office/drawing/2014/main" id="{FAC28962-8AC6-ABA3-A4DC-A41B5DA26FEB}"/>
                </a:ext>
              </a:extLst>
            </p:cNvPr>
            <p:cNvSpPr/>
            <p:nvPr/>
          </p:nvSpPr>
          <p:spPr>
            <a:xfrm rot="7380000">
              <a:off x="7075606" y="2554950"/>
              <a:ext cx="222250" cy="751416"/>
            </a:xfrm>
            <a:prstGeom prst="up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8" name="Imagem 18" descr="Ícone&#10;&#10;Descrição gerada automaticamente">
              <a:extLst>
                <a:ext uri="{FF2B5EF4-FFF2-40B4-BE49-F238E27FC236}">
                  <a16:creationId xmlns:a16="http://schemas.microsoft.com/office/drawing/2014/main" id="{DE45BEE6-FE69-7D05-7108-93ED3BA1E667}"/>
                </a:ext>
              </a:extLst>
            </p:cNvPr>
            <p:cNvPicPr>
              <a:picLocks noChangeAspect="1"/>
            </p:cNvPicPr>
            <p:nvPr/>
          </p:nvPicPr>
          <p:blipFill>
            <a:blip r:embed="rId7"/>
            <a:stretch>
              <a:fillRect/>
            </a:stretch>
          </p:blipFill>
          <p:spPr>
            <a:xfrm>
              <a:off x="2617787" y="2768071"/>
              <a:ext cx="1495425" cy="1343025"/>
            </a:xfrm>
            <a:prstGeom prst="rect">
              <a:avLst/>
            </a:prstGeom>
          </p:spPr>
        </p:pic>
      </p:grpSp>
      <p:grpSp>
        <p:nvGrpSpPr>
          <p:cNvPr id="7" name="Agrupar 6">
            <a:extLst>
              <a:ext uri="{FF2B5EF4-FFF2-40B4-BE49-F238E27FC236}">
                <a16:creationId xmlns:a16="http://schemas.microsoft.com/office/drawing/2014/main" id="{ECFEB91C-0F60-1776-BB07-A4FC98BEF37F}"/>
              </a:ext>
            </a:extLst>
          </p:cNvPr>
          <p:cNvGrpSpPr/>
          <p:nvPr/>
        </p:nvGrpSpPr>
        <p:grpSpPr>
          <a:xfrm>
            <a:off x="569382" y="2051050"/>
            <a:ext cx="2508250" cy="2349498"/>
            <a:chOff x="569382" y="1913467"/>
            <a:chExt cx="2508250" cy="2349498"/>
          </a:xfrm>
        </p:grpSpPr>
        <p:sp>
          <p:nvSpPr>
            <p:cNvPr id="6" name="Retângulo: Cantos Arredondados 5">
              <a:extLst>
                <a:ext uri="{FF2B5EF4-FFF2-40B4-BE49-F238E27FC236}">
                  <a16:creationId xmlns:a16="http://schemas.microsoft.com/office/drawing/2014/main" id="{172D08A7-01C5-643D-7AAE-CA2F94CAD9A4}"/>
                </a:ext>
              </a:extLst>
            </p:cNvPr>
            <p:cNvSpPr/>
            <p:nvPr/>
          </p:nvSpPr>
          <p:spPr>
            <a:xfrm>
              <a:off x="569383" y="1913467"/>
              <a:ext cx="2508249" cy="560916"/>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Análise de Sistema</a:t>
              </a:r>
              <a:endParaRPr lang="pt-BR"/>
            </a:p>
          </p:txBody>
        </p:sp>
        <p:sp>
          <p:nvSpPr>
            <p:cNvPr id="17" name="Retângulo: Cantos Arredondados 16">
              <a:extLst>
                <a:ext uri="{FF2B5EF4-FFF2-40B4-BE49-F238E27FC236}">
                  <a16:creationId xmlns:a16="http://schemas.microsoft.com/office/drawing/2014/main" id="{B26DDA43-82B8-4948-8F72-84860C03233E}"/>
                </a:ext>
              </a:extLst>
            </p:cNvPr>
            <p:cNvSpPr/>
            <p:nvPr/>
          </p:nvSpPr>
          <p:spPr>
            <a:xfrm>
              <a:off x="569382" y="2569633"/>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Desenvolvimento da aplicação</a:t>
              </a:r>
              <a:endParaRPr lang="pt-BR"/>
            </a:p>
          </p:txBody>
        </p:sp>
        <p:sp>
          <p:nvSpPr>
            <p:cNvPr id="21" name="Retângulo: Cantos Arredondados 20">
              <a:extLst>
                <a:ext uri="{FF2B5EF4-FFF2-40B4-BE49-F238E27FC236}">
                  <a16:creationId xmlns:a16="http://schemas.microsoft.com/office/drawing/2014/main" id="{216CC729-EA2E-637D-A7A3-552E4A53E8AC}"/>
                </a:ext>
              </a:extLst>
            </p:cNvPr>
            <p:cNvSpPr/>
            <p:nvPr/>
          </p:nvSpPr>
          <p:spPr>
            <a:xfrm>
              <a:off x="569382" y="3469216"/>
              <a:ext cx="2508249" cy="793749"/>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Teste e documentação da aplicação</a:t>
              </a:r>
              <a:endParaRPr lang="pt-BR"/>
            </a:p>
          </p:txBody>
        </p:sp>
      </p:grpSp>
    </p:spTree>
    <p:extLst>
      <p:ext uri="{BB962C8B-B14F-4D97-AF65-F5344CB8AC3E}">
        <p14:creationId xmlns:p14="http://schemas.microsoft.com/office/powerpoint/2010/main" val="7019787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Workers </a:t>
            </a:r>
            <a:r>
              <a:rPr lang="en-US" sz="4400" b="1" err="1">
                <a:solidFill>
                  <a:srgbClr val="EA4E60"/>
                </a:solidFill>
                <a:latin typeface="Century Gothic"/>
              </a:rPr>
              <a:t>em</a:t>
            </a:r>
            <a:r>
              <a:rPr lang="en-US" sz="4400" b="1">
                <a:solidFill>
                  <a:srgbClr val="EA4E60"/>
                </a:solidFill>
                <a:latin typeface="Century Gothic"/>
              </a:rPr>
              <a:t> background –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185</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27291438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186</a:t>
            </a:fld>
            <a:r>
              <a:rPr lang="en-US"/>
              <a:t>]</a:t>
            </a:r>
            <a:endParaRPr/>
          </a:p>
        </p:txBody>
      </p:sp>
      <p:sp>
        <p:nvSpPr>
          <p:cNvPr id="8" name="Balão de Fala: Retângulo com Cantos Arredondados 7">
            <a:extLst>
              <a:ext uri="{FF2B5EF4-FFF2-40B4-BE49-F238E27FC236}">
                <a16:creationId xmlns:a16="http://schemas.microsoft.com/office/drawing/2014/main" id="{40E9D3AC-D2F1-5D80-8DB8-0384317F27D0}"/>
              </a:ext>
            </a:extLst>
          </p:cNvPr>
          <p:cNvSpPr/>
          <p:nvPr/>
        </p:nvSpPr>
        <p:spPr>
          <a:xfrm>
            <a:off x="3606800" y="1884425"/>
            <a:ext cx="3026832" cy="613833"/>
          </a:xfrm>
          <a:prstGeom prst="wedgeRoundRectCallou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Fora do contexto de BD</a:t>
            </a:r>
            <a:endParaRPr lang="pt-B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2CE38304-C4A0-9D04-BB2B-189A3D7AF19C}"/>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3" name="Retângulo: Cantos Arredondados 2">
            <a:extLst>
              <a:ext uri="{FF2B5EF4-FFF2-40B4-BE49-F238E27FC236}">
                <a16:creationId xmlns:a16="http://schemas.microsoft.com/office/drawing/2014/main" id="{B582D45F-5B72-AA38-CFDB-FCD48527E476}"/>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5" name="Retângulo: Cantos Arredondados 4">
            <a:extLst>
              <a:ext uri="{FF2B5EF4-FFF2-40B4-BE49-F238E27FC236}">
                <a16:creationId xmlns:a16="http://schemas.microsoft.com/office/drawing/2014/main" id="{B6955EC2-4547-9771-D668-1F5C7A1EDB59}"/>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6" name="Retângulo: Cantos Arredondados 5">
            <a:extLst>
              <a:ext uri="{FF2B5EF4-FFF2-40B4-BE49-F238E27FC236}">
                <a16:creationId xmlns:a16="http://schemas.microsoft.com/office/drawing/2014/main" id="{F92E441B-753F-EEB1-E44D-87011A91DB5F}"/>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Tree>
    <p:extLst>
      <p:ext uri="{BB962C8B-B14F-4D97-AF65-F5344CB8AC3E}">
        <p14:creationId xmlns:p14="http://schemas.microsoft.com/office/powerpoint/2010/main" val="4852241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187</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0" name="Retângulo: Cantos Arredondados 9">
            <a:extLst>
              <a:ext uri="{FF2B5EF4-FFF2-40B4-BE49-F238E27FC236}">
                <a16:creationId xmlns:a16="http://schemas.microsoft.com/office/drawing/2014/main" id="{F3DC557D-AC57-4013-2115-9EB2C6DC3A71}"/>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1" name="Retângulo: Cantos Arredondados 10">
            <a:extLst>
              <a:ext uri="{FF2B5EF4-FFF2-40B4-BE49-F238E27FC236}">
                <a16:creationId xmlns:a16="http://schemas.microsoft.com/office/drawing/2014/main" id="{389E1FBF-86C9-B19A-E416-652F0B925632}"/>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2516717" y="1574800"/>
            <a:ext cx="4116915" cy="910166"/>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Mantém o SGBD disponível para </a:t>
            </a:r>
            <a:r>
              <a:rPr lang="pt-BR" err="1">
                <a:cs typeface="Arial"/>
              </a:rPr>
              <a:t>users</a:t>
            </a:r>
            <a:endParaRPr lang="pt-BR" err="1"/>
          </a:p>
        </p:txBody>
      </p:sp>
    </p:spTree>
    <p:extLst>
      <p:ext uri="{BB962C8B-B14F-4D97-AF65-F5344CB8AC3E}">
        <p14:creationId xmlns:p14="http://schemas.microsoft.com/office/powerpoint/2010/main" val="38250278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188</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Implementação dos </a:t>
            </a:r>
            <a:r>
              <a:rPr lang="pt-BR" b="1">
                <a:cs typeface="Arial"/>
              </a:rPr>
              <a:t>módulos </a:t>
            </a:r>
            <a:r>
              <a:rPr lang="pt-BR">
                <a:cs typeface="Arial"/>
              </a:rPr>
              <a:t>e interfaces do SGBD como um software </a:t>
            </a:r>
            <a:r>
              <a:rPr lang="pt-BR" err="1">
                <a:cs typeface="Arial"/>
              </a:rPr>
              <a:t>package</a:t>
            </a:r>
            <a:endParaRPr lang="pt-BR" err="1"/>
          </a:p>
        </p:txBody>
      </p:sp>
      <p:cxnSp>
        <p:nvCxnSpPr>
          <p:cNvPr id="3" name="Conector de Seta Reta 2">
            <a:extLst>
              <a:ext uri="{FF2B5EF4-FFF2-40B4-BE49-F238E27FC236}">
                <a16:creationId xmlns:a16="http://schemas.microsoft.com/office/drawing/2014/main" id="{FCF6C5BB-0339-5C24-C3C1-D92A5461E341}"/>
              </a:ext>
            </a:extLst>
          </p:cNvPr>
          <p:cNvCxnSpPr/>
          <p:nvPr/>
        </p:nvCxnSpPr>
        <p:spPr>
          <a:xfrm flipV="1">
            <a:off x="2876550" y="1917701"/>
            <a:ext cx="1708150" cy="15409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6" name="Retângulo: Cantos Arredondados 5">
            <a:extLst>
              <a:ext uri="{FF2B5EF4-FFF2-40B4-BE49-F238E27FC236}">
                <a16:creationId xmlns:a16="http://schemas.microsoft.com/office/drawing/2014/main" id="{A24836C2-ED3B-2232-C0C7-3A3557DAC329}"/>
              </a:ext>
            </a:extLst>
          </p:cNvPr>
          <p:cNvSpPr/>
          <p:nvPr/>
        </p:nvSpPr>
        <p:spPr>
          <a:xfrm>
            <a:off x="569383" y="1871133"/>
            <a:ext cx="2116665" cy="613833"/>
          </a:xfrm>
          <a:prstGeom prst="round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pt-BR">
                <a:cs typeface="Arial"/>
              </a:rPr>
              <a:t>Processamento</a:t>
            </a:r>
            <a:endParaRPr lang="pt-BR"/>
          </a:p>
        </p:txBody>
      </p:sp>
      <p:pic>
        <p:nvPicPr>
          <p:cNvPr id="5" name="Imagem 4" descr="Logotipo&#10;&#10;Descrição gerada automaticamente">
            <a:extLst>
              <a:ext uri="{FF2B5EF4-FFF2-40B4-BE49-F238E27FC236}">
                <a16:creationId xmlns:a16="http://schemas.microsoft.com/office/drawing/2014/main" id="{54DB864B-9051-19A9-DF6D-54FDE738BA01}"/>
              </a:ext>
            </a:extLst>
          </p:cNvPr>
          <p:cNvPicPr>
            <a:picLocks noChangeAspect="1"/>
          </p:cNvPicPr>
          <p:nvPr/>
        </p:nvPicPr>
        <p:blipFill>
          <a:blip r:embed="rId3"/>
          <a:stretch>
            <a:fillRect/>
          </a:stretch>
        </p:blipFill>
        <p:spPr>
          <a:xfrm>
            <a:off x="2139472" y="1436398"/>
            <a:ext cx="1410698" cy="796826"/>
          </a:xfrm>
          <a:prstGeom prst="rect">
            <a:avLst/>
          </a:prstGeom>
        </p:spPr>
      </p:pic>
      <p:pic>
        <p:nvPicPr>
          <p:cNvPr id="8" name="Imagem 8" descr="Ícone&#10;&#10;Descrição gerada automaticamente">
            <a:extLst>
              <a:ext uri="{FF2B5EF4-FFF2-40B4-BE49-F238E27FC236}">
                <a16:creationId xmlns:a16="http://schemas.microsoft.com/office/drawing/2014/main" id="{918C05E8-DCBC-E5BA-030B-326F04CABBC7}"/>
              </a:ext>
            </a:extLst>
          </p:cNvPr>
          <p:cNvPicPr>
            <a:picLocks noChangeAspect="1"/>
          </p:cNvPicPr>
          <p:nvPr/>
        </p:nvPicPr>
        <p:blipFill>
          <a:blip r:embed="rId4"/>
          <a:stretch>
            <a:fillRect/>
          </a:stretch>
        </p:blipFill>
        <p:spPr>
          <a:xfrm>
            <a:off x="5306483" y="1874308"/>
            <a:ext cx="2034117" cy="1140884"/>
          </a:xfrm>
          <a:prstGeom prst="rect">
            <a:avLst/>
          </a:prstGeom>
        </p:spPr>
      </p:pic>
      <p:pic>
        <p:nvPicPr>
          <p:cNvPr id="9" name="Imagem 14">
            <a:extLst>
              <a:ext uri="{FF2B5EF4-FFF2-40B4-BE49-F238E27FC236}">
                <a16:creationId xmlns:a16="http://schemas.microsoft.com/office/drawing/2014/main" id="{C78EC215-5DAC-854A-D12D-7EBA9513952C}"/>
              </a:ext>
            </a:extLst>
          </p:cNvPr>
          <p:cNvPicPr>
            <a:picLocks noChangeAspect="1"/>
          </p:cNvPicPr>
          <p:nvPr/>
        </p:nvPicPr>
        <p:blipFill rotWithShape="1">
          <a:blip r:embed="rId5"/>
          <a:srcRect l="29070" t="1310" r="24806" b="-1862"/>
          <a:stretch/>
        </p:blipFill>
        <p:spPr>
          <a:xfrm>
            <a:off x="3147483" y="2127250"/>
            <a:ext cx="990110" cy="1212896"/>
          </a:xfrm>
          <a:prstGeom prst="rect">
            <a:avLst/>
          </a:prstGeom>
        </p:spPr>
      </p:pic>
      <p:pic>
        <p:nvPicPr>
          <p:cNvPr id="15" name="Imagem 15" descr="Ícone&#10;&#10;Descrição gerada automaticamente">
            <a:extLst>
              <a:ext uri="{FF2B5EF4-FFF2-40B4-BE49-F238E27FC236}">
                <a16:creationId xmlns:a16="http://schemas.microsoft.com/office/drawing/2014/main" id="{29178185-A916-EFA4-4676-4593E31D27BB}"/>
              </a:ext>
            </a:extLst>
          </p:cNvPr>
          <p:cNvPicPr>
            <a:picLocks noChangeAspect="1"/>
          </p:cNvPicPr>
          <p:nvPr/>
        </p:nvPicPr>
        <p:blipFill rotWithShape="1">
          <a:blip r:embed="rId6"/>
          <a:srcRect l="54255" t="-1852" r="-1064" b="1293"/>
          <a:stretch/>
        </p:blipFill>
        <p:spPr>
          <a:xfrm>
            <a:off x="7931150" y="1550419"/>
            <a:ext cx="932333" cy="1147259"/>
          </a:xfrm>
          <a:prstGeom prst="rect">
            <a:avLst/>
          </a:prstGeom>
        </p:spPr>
      </p:pic>
      <p:pic>
        <p:nvPicPr>
          <p:cNvPr id="18" name="Imagem 15" descr="Ícone&#10;&#10;Descrição gerada automaticamente">
            <a:extLst>
              <a:ext uri="{FF2B5EF4-FFF2-40B4-BE49-F238E27FC236}">
                <a16:creationId xmlns:a16="http://schemas.microsoft.com/office/drawing/2014/main" id="{509C6887-0EBA-358C-7108-13672F027F05}"/>
              </a:ext>
            </a:extLst>
          </p:cNvPr>
          <p:cNvPicPr>
            <a:picLocks noChangeAspect="1"/>
          </p:cNvPicPr>
          <p:nvPr/>
        </p:nvPicPr>
        <p:blipFill rotWithShape="1">
          <a:blip r:embed="rId6"/>
          <a:srcRect t="-564" r="44681" b="-935"/>
          <a:stretch/>
        </p:blipFill>
        <p:spPr>
          <a:xfrm>
            <a:off x="3962400" y="5252"/>
            <a:ext cx="1101840" cy="1157984"/>
          </a:xfrm>
          <a:prstGeom prst="rect">
            <a:avLst/>
          </a:prstGeom>
        </p:spPr>
      </p:pic>
      <p:sp>
        <p:nvSpPr>
          <p:cNvPr id="16" name="Retângulo: Cantos Arredondados 15">
            <a:extLst>
              <a:ext uri="{FF2B5EF4-FFF2-40B4-BE49-F238E27FC236}">
                <a16:creationId xmlns:a16="http://schemas.microsoft.com/office/drawing/2014/main" id="{1B0E1A32-1588-0764-2ABC-FBA29482E32D}"/>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7" name="Retângulo: Cantos Arredondados 16">
            <a:extLst>
              <a:ext uri="{FF2B5EF4-FFF2-40B4-BE49-F238E27FC236}">
                <a16:creationId xmlns:a16="http://schemas.microsoft.com/office/drawing/2014/main" id="{525E02B7-19C2-2C38-C7B7-901957F10221}"/>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3" name="Conector de Seta Reta 22">
            <a:extLst>
              <a:ext uri="{FF2B5EF4-FFF2-40B4-BE49-F238E27FC236}">
                <a16:creationId xmlns:a16="http://schemas.microsoft.com/office/drawing/2014/main" id="{E6BAB9C4-74CB-B95C-DCA7-2B1C80F80B0C}"/>
              </a:ext>
            </a:extLst>
          </p:cNvPr>
          <p:cNvCxnSpPr>
            <a:cxnSpLocks/>
          </p:cNvCxnSpPr>
          <p:nvPr/>
        </p:nvCxnSpPr>
        <p:spPr>
          <a:xfrm flipV="1">
            <a:off x="4008966" y="2087034"/>
            <a:ext cx="745066" cy="21124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1141621947"/>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descr="Desenho de personagem de desenho animado&#10;&#10;Descrição gerada automaticamente">
            <a:extLst>
              <a:ext uri="{FF2B5EF4-FFF2-40B4-BE49-F238E27FC236}">
                <a16:creationId xmlns:a16="http://schemas.microsoft.com/office/drawing/2014/main" id="{BF8BF042-69C4-BF2D-3D58-357F42423350}"/>
              </a:ext>
            </a:extLst>
          </p:cNvPr>
          <p:cNvPicPr>
            <a:picLocks noChangeAspect="1"/>
          </p:cNvPicPr>
          <p:nvPr/>
        </p:nvPicPr>
        <p:blipFill>
          <a:blip r:embed="rId3"/>
          <a:stretch>
            <a:fillRect/>
          </a:stretch>
        </p:blipFill>
        <p:spPr>
          <a:xfrm>
            <a:off x="7914746" y="1831446"/>
            <a:ext cx="1050925" cy="119485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F25A6425-7817-3D5F-DCF3-896A5F3D4281}"/>
              </a:ext>
            </a:extLst>
          </p:cNvPr>
          <p:cNvPicPr>
            <a:picLocks noChangeAspect="1"/>
          </p:cNvPicPr>
          <p:nvPr/>
        </p:nvPicPr>
        <p:blipFill>
          <a:blip r:embed="rId4"/>
          <a:stretch>
            <a:fillRect/>
          </a:stretch>
        </p:blipFill>
        <p:spPr>
          <a:xfrm>
            <a:off x="2908300" y="1547813"/>
            <a:ext cx="1295400" cy="128587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189</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Responsável pelo ambiente de hardware e software para SGBD</a:t>
            </a:r>
          </a:p>
        </p:txBody>
      </p:sp>
      <p:pic>
        <p:nvPicPr>
          <p:cNvPr id="5" name="Imagem 5" descr="Uma imagem contendo Tabela&#10;&#10;Descrição gerada automaticamente">
            <a:extLst>
              <a:ext uri="{FF2B5EF4-FFF2-40B4-BE49-F238E27FC236}">
                <a16:creationId xmlns:a16="http://schemas.microsoft.com/office/drawing/2014/main" id="{A97CEF56-16E8-F075-F68B-16B865EC8CE0}"/>
              </a:ext>
            </a:extLst>
          </p:cNvPr>
          <p:cNvPicPr>
            <a:picLocks noChangeAspect="1"/>
          </p:cNvPicPr>
          <p:nvPr/>
        </p:nvPicPr>
        <p:blipFill>
          <a:blip r:embed="rId5"/>
          <a:stretch>
            <a:fillRect/>
          </a:stretch>
        </p:blipFill>
        <p:spPr>
          <a:xfrm>
            <a:off x="432330" y="1450975"/>
            <a:ext cx="1590675" cy="1204384"/>
          </a:xfrm>
          <a:prstGeom prst="rect">
            <a:avLst/>
          </a:prstGeom>
        </p:spPr>
      </p:pic>
      <p:sp>
        <p:nvSpPr>
          <p:cNvPr id="14" name="Retângulo: Cantos Arredondados 13">
            <a:extLst>
              <a:ext uri="{FF2B5EF4-FFF2-40B4-BE49-F238E27FC236}">
                <a16:creationId xmlns:a16="http://schemas.microsoft.com/office/drawing/2014/main" id="{FF3AEBFD-EF58-B92F-21DB-C575E9271FAA}"/>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5" name="Retângulo: Cantos Arredondados 14">
            <a:extLst>
              <a:ext uri="{FF2B5EF4-FFF2-40B4-BE49-F238E27FC236}">
                <a16:creationId xmlns:a16="http://schemas.microsoft.com/office/drawing/2014/main" id="{6FE89E03-F72A-713A-59AC-E9B05E90E1B6}"/>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cxnSp>
        <p:nvCxnSpPr>
          <p:cNvPr id="20" name="Conector de Seta Reta 19">
            <a:extLst>
              <a:ext uri="{FF2B5EF4-FFF2-40B4-BE49-F238E27FC236}">
                <a16:creationId xmlns:a16="http://schemas.microsoft.com/office/drawing/2014/main" id="{9C6F8608-E2F5-32E8-9FCE-62E575B8A4ED}"/>
              </a:ext>
            </a:extLst>
          </p:cNvPr>
          <p:cNvCxnSpPr/>
          <p:nvPr/>
        </p:nvCxnSpPr>
        <p:spPr>
          <a:xfrm flipH="1" flipV="1">
            <a:off x="5050367" y="1917701"/>
            <a:ext cx="16932" cy="1562099"/>
          </a:xfrm>
          <a:prstGeom prst="straightConnector1">
            <a:avLst/>
          </a:prstGeom>
          <a:ln>
            <a:solidFill>
              <a:srgbClr val="EA4E60"/>
            </a:solidFill>
            <a:tailEnd type="triangle"/>
          </a:ln>
        </p:spPr>
        <p:style>
          <a:lnRef idx="3">
            <a:schemeClr val="accent5"/>
          </a:lnRef>
          <a:fillRef idx="0">
            <a:schemeClr val="accent5"/>
          </a:fillRef>
          <a:effectRef idx="2">
            <a:schemeClr val="accent5"/>
          </a:effectRef>
          <a:fontRef idx="minor">
            <a:schemeClr val="tx1"/>
          </a:fontRef>
        </p:style>
      </p:cxnSp>
      <p:pic>
        <p:nvPicPr>
          <p:cNvPr id="17" name="Imagem 18" descr="Ícone&#10;&#10;Descrição gerada automaticamente">
            <a:extLst>
              <a:ext uri="{FF2B5EF4-FFF2-40B4-BE49-F238E27FC236}">
                <a16:creationId xmlns:a16="http://schemas.microsoft.com/office/drawing/2014/main" id="{18AD488E-8289-7170-D339-CD5FD7036684}"/>
              </a:ext>
            </a:extLst>
          </p:cNvPr>
          <p:cNvPicPr>
            <a:picLocks noChangeAspect="1"/>
          </p:cNvPicPr>
          <p:nvPr/>
        </p:nvPicPr>
        <p:blipFill>
          <a:blip r:embed="rId6"/>
          <a:stretch>
            <a:fillRect/>
          </a:stretch>
        </p:blipFill>
        <p:spPr>
          <a:xfrm>
            <a:off x="5708650" y="1916642"/>
            <a:ext cx="1642534" cy="908051"/>
          </a:xfrm>
          <a:prstGeom prst="rect">
            <a:avLst/>
          </a:prstGeom>
        </p:spPr>
      </p:pic>
    </p:spTree>
    <p:extLst>
      <p:ext uri="{BB962C8B-B14F-4D97-AF65-F5344CB8AC3E}">
        <p14:creationId xmlns:p14="http://schemas.microsoft.com/office/powerpoint/2010/main" val="1480870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a:t>
            </a:fld>
            <a:r>
              <a:rPr lang="en-US"/>
              <a:t>]</a:t>
            </a:r>
            <a:endParaRPr/>
          </a:p>
        </p:txBody>
      </p:sp>
    </p:spTree>
    <p:extLst>
      <p:ext uri="{BB962C8B-B14F-4D97-AF65-F5344CB8AC3E}">
        <p14:creationId xmlns:p14="http://schemas.microsoft.com/office/powerpoint/2010/main" val="70000675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Background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190</a:t>
            </a:fld>
            <a:r>
              <a:rPr lang="en-US"/>
              <a:t>]</a:t>
            </a:r>
            <a:endParaRPr/>
          </a:p>
        </p:txBody>
      </p:sp>
      <p:sp>
        <p:nvSpPr>
          <p:cNvPr id="4" name="Retângulo: Cantos Arredondados 3">
            <a:extLst>
              <a:ext uri="{FF2B5EF4-FFF2-40B4-BE49-F238E27FC236}">
                <a16:creationId xmlns:a16="http://schemas.microsoft.com/office/drawing/2014/main" id="{E6DC6A2D-AEE4-BDE5-86C1-C250E0119E60}"/>
              </a:ext>
            </a:extLst>
          </p:cNvPr>
          <p:cNvSpPr/>
          <p:nvPr/>
        </p:nvSpPr>
        <p:spPr>
          <a:xfrm>
            <a:off x="1003301" y="3342216"/>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Designer do sistema de SGBD</a:t>
            </a:r>
            <a:endParaRPr lang="pt-BR"/>
          </a:p>
        </p:txBody>
      </p:sp>
      <p:sp>
        <p:nvSpPr>
          <p:cNvPr id="12" name="Retângulo: Cantos Arredondados 11">
            <a:extLst>
              <a:ext uri="{FF2B5EF4-FFF2-40B4-BE49-F238E27FC236}">
                <a16:creationId xmlns:a16="http://schemas.microsoft.com/office/drawing/2014/main" id="{CC7EABE7-4D2F-FEFA-40C8-61E564A8C0EB}"/>
              </a:ext>
            </a:extLst>
          </p:cNvPr>
          <p:cNvSpPr/>
          <p:nvPr/>
        </p:nvSpPr>
        <p:spPr>
          <a:xfrm>
            <a:off x="4612216" y="4093631"/>
            <a:ext cx="35242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Desenvolvedores de ferramentas</a:t>
            </a:r>
          </a:p>
        </p:txBody>
      </p:sp>
      <p:sp>
        <p:nvSpPr>
          <p:cNvPr id="7" name="Chave Esquerda 6">
            <a:extLst>
              <a:ext uri="{FF2B5EF4-FFF2-40B4-BE49-F238E27FC236}">
                <a16:creationId xmlns:a16="http://schemas.microsoft.com/office/drawing/2014/main" id="{E4C7D6B4-81D5-706C-BE3E-0FF89A6D7F67}"/>
              </a:ext>
            </a:extLst>
          </p:cNvPr>
          <p:cNvSpPr/>
          <p:nvPr/>
        </p:nvSpPr>
        <p:spPr>
          <a:xfrm rot="5400000">
            <a:off x="4357777" y="-771781"/>
            <a:ext cx="349250" cy="745066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 name="Retângulo: Cantos Arredondados 1">
            <a:extLst>
              <a:ext uri="{FF2B5EF4-FFF2-40B4-BE49-F238E27FC236}">
                <a16:creationId xmlns:a16="http://schemas.microsoft.com/office/drawing/2014/main" id="{5A61FE61-16B4-3D8E-714E-9F1CAA84ED72}"/>
              </a:ext>
            </a:extLst>
          </p:cNvPr>
          <p:cNvSpPr/>
          <p:nvPr/>
        </p:nvSpPr>
        <p:spPr>
          <a:xfrm>
            <a:off x="4379384" y="918633"/>
            <a:ext cx="4116915" cy="910166"/>
          </a:xfrm>
          <a:prstGeom prst="roundRect">
            <a:avLst/>
          </a:prstGeom>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Ferramentas opcionais para diversos fins, como: performance, modelagem, análise</a:t>
            </a:r>
            <a:endParaRPr lang="pt-BR"/>
          </a:p>
        </p:txBody>
      </p:sp>
      <p:pic>
        <p:nvPicPr>
          <p:cNvPr id="5" name="Imagem 5" descr="Uma imagem contendo Ícone&#10;&#10;Descrição gerada automaticamente">
            <a:extLst>
              <a:ext uri="{FF2B5EF4-FFF2-40B4-BE49-F238E27FC236}">
                <a16:creationId xmlns:a16="http://schemas.microsoft.com/office/drawing/2014/main" id="{0115BB10-8386-4E2A-B665-5E7FF398C206}"/>
              </a:ext>
            </a:extLst>
          </p:cNvPr>
          <p:cNvPicPr>
            <a:picLocks noChangeAspect="1"/>
          </p:cNvPicPr>
          <p:nvPr/>
        </p:nvPicPr>
        <p:blipFill rotWithShape="1">
          <a:blip r:embed="rId3"/>
          <a:srcRect r="26255" b="-1172"/>
          <a:stretch/>
        </p:blipFill>
        <p:spPr>
          <a:xfrm>
            <a:off x="565150" y="1450975"/>
            <a:ext cx="2022979" cy="1561139"/>
          </a:xfrm>
          <a:prstGeom prst="rect">
            <a:avLst/>
          </a:prstGeom>
        </p:spPr>
      </p:pic>
      <p:pic>
        <p:nvPicPr>
          <p:cNvPr id="6" name="Imagem 7">
            <a:extLst>
              <a:ext uri="{FF2B5EF4-FFF2-40B4-BE49-F238E27FC236}">
                <a16:creationId xmlns:a16="http://schemas.microsoft.com/office/drawing/2014/main" id="{6E78A0CB-A455-FF6D-606C-0B2F0CF86DE0}"/>
              </a:ext>
            </a:extLst>
          </p:cNvPr>
          <p:cNvPicPr>
            <a:picLocks noChangeAspect="1"/>
          </p:cNvPicPr>
          <p:nvPr/>
        </p:nvPicPr>
        <p:blipFill>
          <a:blip r:embed="rId4"/>
          <a:stretch>
            <a:fillRect/>
          </a:stretch>
        </p:blipFill>
        <p:spPr>
          <a:xfrm>
            <a:off x="2773892" y="1921405"/>
            <a:ext cx="1606550" cy="1311275"/>
          </a:xfrm>
          <a:prstGeom prst="rect">
            <a:avLst/>
          </a:prstGeom>
        </p:spPr>
      </p:pic>
      <p:pic>
        <p:nvPicPr>
          <p:cNvPr id="14" name="Imagem 8" descr="Ícone&#10;&#10;Descrição gerada automaticamente">
            <a:extLst>
              <a:ext uri="{FF2B5EF4-FFF2-40B4-BE49-F238E27FC236}">
                <a16:creationId xmlns:a16="http://schemas.microsoft.com/office/drawing/2014/main" id="{C968405A-B907-7E30-5397-A57769B7CBF1}"/>
              </a:ext>
            </a:extLst>
          </p:cNvPr>
          <p:cNvPicPr>
            <a:picLocks noChangeAspect="1"/>
          </p:cNvPicPr>
          <p:nvPr/>
        </p:nvPicPr>
        <p:blipFill rotWithShape="1">
          <a:blip r:embed="rId5"/>
          <a:srcRect l="48649" t="690" r="232" b="-1379"/>
          <a:stretch/>
        </p:blipFill>
        <p:spPr>
          <a:xfrm>
            <a:off x="7476067" y="1577975"/>
            <a:ext cx="1402317" cy="1553691"/>
          </a:xfrm>
          <a:prstGeom prst="rect">
            <a:avLst/>
          </a:prstGeom>
        </p:spPr>
      </p:pic>
      <p:sp>
        <p:nvSpPr>
          <p:cNvPr id="9" name="Retângulo: Cantos Arredondados 8">
            <a:extLst>
              <a:ext uri="{FF2B5EF4-FFF2-40B4-BE49-F238E27FC236}">
                <a16:creationId xmlns:a16="http://schemas.microsoft.com/office/drawing/2014/main" id="{D49309DC-622D-5BB1-BF78-9E4117983639}"/>
              </a:ext>
            </a:extLst>
          </p:cNvPr>
          <p:cNvSpPr/>
          <p:nvPr/>
        </p:nvSpPr>
        <p:spPr>
          <a:xfrm>
            <a:off x="1003300" y="4114799"/>
            <a:ext cx="3513666" cy="582083"/>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Implementação do sistema de SGBD</a:t>
            </a:r>
            <a:endParaRPr lang="pt-BR"/>
          </a:p>
        </p:txBody>
      </p:sp>
      <p:sp>
        <p:nvSpPr>
          <p:cNvPr id="13" name="Retângulo: Cantos Arredondados 12">
            <a:extLst>
              <a:ext uri="{FF2B5EF4-FFF2-40B4-BE49-F238E27FC236}">
                <a16:creationId xmlns:a16="http://schemas.microsoft.com/office/drawing/2014/main" id="{85F0D322-38AF-63A6-76AF-6AE97BE6F348}"/>
              </a:ext>
            </a:extLst>
          </p:cNvPr>
          <p:cNvSpPr/>
          <p:nvPr/>
        </p:nvSpPr>
        <p:spPr>
          <a:xfrm>
            <a:off x="4612216" y="3352798"/>
            <a:ext cx="3524249" cy="582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Pessoal de operação e manutenção</a:t>
            </a:r>
          </a:p>
        </p:txBody>
      </p:sp>
      <p:pic>
        <p:nvPicPr>
          <p:cNvPr id="16" name="Imagem 17">
            <a:extLst>
              <a:ext uri="{FF2B5EF4-FFF2-40B4-BE49-F238E27FC236}">
                <a16:creationId xmlns:a16="http://schemas.microsoft.com/office/drawing/2014/main" id="{43148DB4-B91D-9FE9-EC64-E1453FCC52AC}"/>
              </a:ext>
            </a:extLst>
          </p:cNvPr>
          <p:cNvPicPr>
            <a:picLocks noChangeAspect="1"/>
          </p:cNvPicPr>
          <p:nvPr/>
        </p:nvPicPr>
        <p:blipFill>
          <a:blip r:embed="rId6"/>
          <a:stretch>
            <a:fillRect/>
          </a:stretch>
        </p:blipFill>
        <p:spPr>
          <a:xfrm>
            <a:off x="5526617" y="1685925"/>
            <a:ext cx="1562100" cy="1771650"/>
          </a:xfrm>
          <a:prstGeom prst="rect">
            <a:avLst/>
          </a:prstGeom>
        </p:spPr>
      </p:pic>
      <p:cxnSp>
        <p:nvCxnSpPr>
          <p:cNvPr id="20" name="Conector de Seta Reta 19">
            <a:extLst>
              <a:ext uri="{FF2B5EF4-FFF2-40B4-BE49-F238E27FC236}">
                <a16:creationId xmlns:a16="http://schemas.microsoft.com/office/drawing/2014/main" id="{8497DFD3-8A8A-0897-A62D-D3C03604BC0B}"/>
              </a:ext>
            </a:extLst>
          </p:cNvPr>
          <p:cNvCxnSpPr/>
          <p:nvPr/>
        </p:nvCxnSpPr>
        <p:spPr>
          <a:xfrm flipV="1">
            <a:off x="4845049" y="1907117"/>
            <a:ext cx="4234" cy="23241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Tree>
    <p:extLst>
      <p:ext uri="{BB962C8B-B14F-4D97-AF65-F5344CB8AC3E}">
        <p14:creationId xmlns:p14="http://schemas.microsoft.com/office/powerpoint/2010/main" val="167940727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Vantagens</a:t>
            </a:r>
            <a:r>
              <a:rPr lang="en-US" sz="4400" b="1">
                <a:solidFill>
                  <a:srgbClr val="EA4E60"/>
                </a:solidFill>
                <a:latin typeface="Century Gothic"/>
              </a:rPr>
              <a:t> de </a:t>
            </a:r>
            <a:r>
              <a:rPr lang="en-US" sz="4400" b="1" err="1">
                <a:solidFill>
                  <a:srgbClr val="EA4E60"/>
                </a:solidFill>
                <a:latin typeface="Century Gothic"/>
              </a:rPr>
              <a:t>utilizar</a:t>
            </a:r>
            <a:r>
              <a:rPr lang="en-US" sz="4400" b="1">
                <a:solidFill>
                  <a:srgbClr val="EA4E60"/>
                </a:solidFill>
                <a:latin typeface="Century Gothic"/>
              </a:rPr>
              <a:t> a </a:t>
            </a:r>
            <a:r>
              <a:rPr lang="en-US" sz="4400" b="1" err="1">
                <a:solidFill>
                  <a:srgbClr val="EA4E60"/>
                </a:solidFill>
                <a:latin typeface="Century Gothic"/>
              </a:rPr>
              <a:t>abordagem</a:t>
            </a:r>
            <a:r>
              <a:rPr lang="en-US" sz="4400" b="1">
                <a:solidFill>
                  <a:srgbClr val="EA4E60"/>
                </a:solidFill>
                <a:latin typeface="Century Gothic"/>
              </a:rPr>
              <a:t> com SGBD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191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0416118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4820024" y="2010216"/>
            <a:ext cx="3667151" cy="2554534"/>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err="1">
                <a:solidFill>
                  <a:srgbClr val="040A24"/>
                </a:solidFill>
                <a:latin typeface="Calibri"/>
                <a:cs typeface="Calibri"/>
              </a:rPr>
              <a:t>Além</a:t>
            </a:r>
            <a:r>
              <a:rPr lang="en-US" sz="2400">
                <a:solidFill>
                  <a:srgbClr val="040A24"/>
                </a:solidFill>
                <a:latin typeface="Calibri"/>
                <a:cs typeface="Calibri"/>
              </a:rPr>
              <a:t> das 4 </a:t>
            </a:r>
            <a:r>
              <a:rPr lang="en-US" sz="2400" err="1">
                <a:solidFill>
                  <a:srgbClr val="040A24"/>
                </a:solidFill>
                <a:latin typeface="Calibri"/>
                <a:cs typeface="Calibri"/>
              </a:rPr>
              <a:t>características</a:t>
            </a:r>
            <a:r>
              <a:rPr lang="en-US" sz="2400">
                <a:solidFill>
                  <a:srgbClr val="040A24"/>
                </a:solidFill>
                <a:latin typeface="Calibri"/>
                <a:cs typeface="Calibri"/>
              </a:rPr>
              <a:t>...</a:t>
            </a:r>
            <a:endParaRPr lang="pt-BR" err="1"/>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grpSp>
        <p:nvGrpSpPr>
          <p:cNvPr id="4" name="Agrupar 3">
            <a:extLst>
              <a:ext uri="{FF2B5EF4-FFF2-40B4-BE49-F238E27FC236}">
                <a16:creationId xmlns:a16="http://schemas.microsoft.com/office/drawing/2014/main" id="{24FAE6FD-C487-9626-3D57-18749B229085}"/>
              </a:ext>
            </a:extLst>
          </p:cNvPr>
          <p:cNvGrpSpPr/>
          <p:nvPr/>
        </p:nvGrpSpPr>
        <p:grpSpPr>
          <a:xfrm>
            <a:off x="632882" y="2241549"/>
            <a:ext cx="3725334" cy="2084915"/>
            <a:chOff x="696382" y="2728383"/>
            <a:chExt cx="3725334" cy="2084915"/>
          </a:xfrm>
        </p:grpSpPr>
        <p:sp>
          <p:nvSpPr>
            <p:cNvPr id="10" name="Retângulo: Cantos Arredondados 9">
              <a:extLst>
                <a:ext uri="{FF2B5EF4-FFF2-40B4-BE49-F238E27FC236}">
                  <a16:creationId xmlns:a16="http://schemas.microsoft.com/office/drawing/2014/main" id="{F911C0D1-3F39-351A-8D04-BAFB3B75371F}"/>
                </a:ext>
              </a:extLst>
            </p:cNvPr>
            <p:cNvSpPr/>
            <p:nvPr/>
          </p:nvSpPr>
          <p:spPr>
            <a:xfrm>
              <a:off x="2643717" y="2728383"/>
              <a:ext cx="1777999" cy="59266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err="1">
                  <a:cs typeface="Arial"/>
                </a:rPr>
                <a:t>Auto-descrição</a:t>
              </a:r>
              <a:endParaRPr lang="pt-BR" err="1"/>
            </a:p>
          </p:txBody>
        </p:sp>
        <p:sp>
          <p:nvSpPr>
            <p:cNvPr id="11" name="Retângulo: Cantos Arredondados 10">
              <a:extLst>
                <a:ext uri="{FF2B5EF4-FFF2-40B4-BE49-F238E27FC236}">
                  <a16:creationId xmlns:a16="http://schemas.microsoft.com/office/drawing/2014/main" id="{8CA32E08-7FDF-F2AE-6EED-CC1773D46272}"/>
                </a:ext>
              </a:extLst>
            </p:cNvPr>
            <p:cNvSpPr/>
            <p:nvPr/>
          </p:nvSpPr>
          <p:spPr>
            <a:xfrm>
              <a:off x="696383" y="3490384"/>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Isolamento</a:t>
              </a:r>
              <a:endParaRPr lang="pt-BR"/>
            </a:p>
          </p:txBody>
        </p:sp>
        <p:sp>
          <p:nvSpPr>
            <p:cNvPr id="12" name="Retângulo: Cantos Arredondados 11">
              <a:extLst>
                <a:ext uri="{FF2B5EF4-FFF2-40B4-BE49-F238E27FC236}">
                  <a16:creationId xmlns:a16="http://schemas.microsoft.com/office/drawing/2014/main" id="{F46AF1B8-650D-9477-2EFC-E42DEB77FC4F}"/>
                </a:ext>
              </a:extLst>
            </p:cNvPr>
            <p:cNvSpPr/>
            <p:nvPr/>
          </p:nvSpPr>
          <p:spPr>
            <a:xfrm>
              <a:off x="696384" y="2728383"/>
              <a:ext cx="1650999" cy="5926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Abstração</a:t>
              </a:r>
            </a:p>
          </p:txBody>
        </p:sp>
        <p:sp>
          <p:nvSpPr>
            <p:cNvPr id="13" name="Retângulo: Cantos Arredondados 12">
              <a:extLst>
                <a:ext uri="{FF2B5EF4-FFF2-40B4-BE49-F238E27FC236}">
                  <a16:creationId xmlns:a16="http://schemas.microsoft.com/office/drawing/2014/main" id="{AA5B26A6-F406-1CDE-CC06-19747E19A629}"/>
                </a:ext>
              </a:extLst>
            </p:cNvPr>
            <p:cNvSpPr/>
            <p:nvPr/>
          </p:nvSpPr>
          <p:spPr>
            <a:xfrm>
              <a:off x="696382" y="4220632"/>
              <a:ext cx="165099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a:cs typeface="Arial"/>
                </a:rPr>
                <a:t>Múltiplas visões</a:t>
              </a:r>
              <a:endParaRPr lang="pt-BR"/>
            </a:p>
          </p:txBody>
        </p:sp>
        <p:sp>
          <p:nvSpPr>
            <p:cNvPr id="14" name="Retângulo: Cantos Arredondados 13">
              <a:extLst>
                <a:ext uri="{FF2B5EF4-FFF2-40B4-BE49-F238E27FC236}">
                  <a16:creationId xmlns:a16="http://schemas.microsoft.com/office/drawing/2014/main" id="{1087652C-5E59-F6F4-746A-E714CD8EE6C4}"/>
                </a:ext>
              </a:extLst>
            </p:cNvPr>
            <p:cNvSpPr/>
            <p:nvPr/>
          </p:nvSpPr>
          <p:spPr>
            <a:xfrm>
              <a:off x="2643714" y="3490381"/>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Compartilhamento</a:t>
              </a:r>
              <a:endParaRPr lang="pt-BR"/>
            </a:p>
          </p:txBody>
        </p:sp>
        <p:sp>
          <p:nvSpPr>
            <p:cNvPr id="15" name="Retângulo: Cantos Arredondados 14">
              <a:extLst>
                <a:ext uri="{FF2B5EF4-FFF2-40B4-BE49-F238E27FC236}">
                  <a16:creationId xmlns:a16="http://schemas.microsoft.com/office/drawing/2014/main" id="{AF793633-9E1B-FDC6-366D-4490F0CB52BF}"/>
                </a:ext>
              </a:extLst>
            </p:cNvPr>
            <p:cNvSpPr/>
            <p:nvPr/>
          </p:nvSpPr>
          <p:spPr>
            <a:xfrm>
              <a:off x="2643716" y="4220632"/>
              <a:ext cx="1777999" cy="592666"/>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Transação </a:t>
              </a:r>
              <a:r>
                <a:rPr lang="pt-BR" err="1">
                  <a:cs typeface="Arial"/>
                </a:rPr>
                <a:t>multiuser</a:t>
              </a:r>
              <a:endParaRPr lang="pt-BR">
                <a:cs typeface="Arial"/>
              </a:endParaRPr>
            </a:p>
          </p:txBody>
        </p:sp>
      </p:grpSp>
    </p:spTree>
    <p:extLst>
      <p:ext uri="{BB962C8B-B14F-4D97-AF65-F5344CB8AC3E}">
        <p14:creationId xmlns:p14="http://schemas.microsoft.com/office/powerpoint/2010/main" val="1144290085"/>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2FFB169-4866-A8EF-8C0D-BAF41E448A49}"/>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193</a:t>
            </a:fld>
            <a:r>
              <a:rPr lang="en-US"/>
              <a:t>]</a:t>
            </a:r>
            <a:endParaRPr/>
          </a:p>
        </p:txBody>
      </p:sp>
      <p:sp>
        <p:nvSpPr>
          <p:cNvPr id="5" name="Google Shape;232;g116d3f5ae16_1_0">
            <a:extLst>
              <a:ext uri="{FF2B5EF4-FFF2-40B4-BE49-F238E27FC236}">
                <a16:creationId xmlns:a16="http://schemas.microsoft.com/office/drawing/2014/main" id="{E37C6276-990D-4E55-CB1B-73BF589E6F8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pic>
        <p:nvPicPr>
          <p:cNvPr id="7" name="Imagem 4">
            <a:extLst>
              <a:ext uri="{FF2B5EF4-FFF2-40B4-BE49-F238E27FC236}">
                <a16:creationId xmlns:a16="http://schemas.microsoft.com/office/drawing/2014/main" id="{0BB3B725-D68F-0925-F051-B4D0397725A6}"/>
              </a:ext>
            </a:extLst>
          </p:cNvPr>
          <p:cNvPicPr>
            <a:picLocks noChangeAspect="1"/>
          </p:cNvPicPr>
          <p:nvPr/>
        </p:nvPicPr>
        <p:blipFill>
          <a:blip r:embed="rId2"/>
          <a:stretch>
            <a:fillRect/>
          </a:stretch>
        </p:blipFill>
        <p:spPr>
          <a:xfrm>
            <a:off x="46567" y="2343150"/>
            <a:ext cx="2743200" cy="2743200"/>
          </a:xfrm>
          <a:prstGeom prst="rect">
            <a:avLst/>
          </a:prstGeom>
        </p:spPr>
      </p:pic>
      <p:sp>
        <p:nvSpPr>
          <p:cNvPr id="9" name="Balão de Pensamento: Nuvem 8">
            <a:extLst>
              <a:ext uri="{FF2B5EF4-FFF2-40B4-BE49-F238E27FC236}">
                <a16:creationId xmlns:a16="http://schemas.microsoft.com/office/drawing/2014/main" id="{677026B8-580D-B047-1A36-27B0315E6754}"/>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Quais são ?</a:t>
            </a:r>
          </a:p>
        </p:txBody>
      </p:sp>
      <p:sp>
        <p:nvSpPr>
          <p:cNvPr id="10" name="Retângulo: Cantos Arredondados 9">
            <a:extLst>
              <a:ext uri="{FF2B5EF4-FFF2-40B4-BE49-F238E27FC236}">
                <a16:creationId xmlns:a16="http://schemas.microsoft.com/office/drawing/2014/main" id="{D98503C0-BA64-515C-4269-55AA4A635B53}"/>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12" name="Retângulo: Cantos Arredondados 11">
            <a:extLst>
              <a:ext uri="{FF2B5EF4-FFF2-40B4-BE49-F238E27FC236}">
                <a16:creationId xmlns:a16="http://schemas.microsoft.com/office/drawing/2014/main" id="{6965737B-90BB-4787-170A-334C3B02024C}"/>
              </a:ext>
            </a:extLst>
          </p:cNvPr>
          <p:cNvSpPr/>
          <p:nvPr/>
        </p:nvSpPr>
        <p:spPr>
          <a:xfrm>
            <a:off x="3776133" y="207221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 </a:t>
            </a:r>
          </a:p>
        </p:txBody>
      </p:sp>
      <p:sp>
        <p:nvSpPr>
          <p:cNvPr id="13" name="Retângulo: Cantos Arredondados 12">
            <a:extLst>
              <a:ext uri="{FF2B5EF4-FFF2-40B4-BE49-F238E27FC236}">
                <a16:creationId xmlns:a16="http://schemas.microsoft.com/office/drawing/2014/main" id="{750E9833-DDBE-0585-CF39-4FCAE7DF66C1}"/>
              </a:ext>
            </a:extLst>
          </p:cNvPr>
          <p:cNvSpPr/>
          <p:nvPr/>
        </p:nvSpPr>
        <p:spPr>
          <a:xfrm>
            <a:off x="3776133" y="2664884"/>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persistência</a:t>
            </a:r>
            <a:endParaRPr lang="pt-BR"/>
          </a:p>
        </p:txBody>
      </p:sp>
      <p:sp>
        <p:nvSpPr>
          <p:cNvPr id="14" name="Retângulo: Cantos Arredondados 13">
            <a:extLst>
              <a:ext uri="{FF2B5EF4-FFF2-40B4-BE49-F238E27FC236}">
                <a16:creationId xmlns:a16="http://schemas.microsoft.com/office/drawing/2014/main" id="{B149F8B6-67D9-B990-34E7-B49B43260C8D}"/>
              </a:ext>
            </a:extLst>
          </p:cNvPr>
          <p:cNvSpPr/>
          <p:nvPr/>
        </p:nvSpPr>
        <p:spPr>
          <a:xfrm>
            <a:off x="3776133" y="3257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Storage</a:t>
            </a:r>
            <a:r>
              <a:rPr lang="pt-BR" sz="2000">
                <a:latin typeface="Calibri"/>
                <a:cs typeface="Calibri"/>
              </a:rPr>
              <a:t> – prove estrutura</a:t>
            </a:r>
          </a:p>
        </p:txBody>
      </p:sp>
      <p:sp>
        <p:nvSpPr>
          <p:cNvPr id="15" name="Retângulo: Cantos Arredondados 14">
            <a:extLst>
              <a:ext uri="{FF2B5EF4-FFF2-40B4-BE49-F238E27FC236}">
                <a16:creationId xmlns:a16="http://schemas.microsoft.com/office/drawing/2014/main" id="{A1DB5FF1-A3E2-149B-A01D-527D8468487E}"/>
              </a:ext>
            </a:extLst>
          </p:cNvPr>
          <p:cNvSpPr/>
          <p:nvPr/>
        </p:nvSpPr>
        <p:spPr>
          <a:xfrm>
            <a:off x="3776132" y="3850215"/>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endParaRPr lang="pt-BR"/>
          </a:p>
        </p:txBody>
      </p:sp>
      <p:pic>
        <p:nvPicPr>
          <p:cNvPr id="18" name="Imagem 18" descr="Uma imagem contendo Ícone&#10;&#10;Descrição gerada automaticamente">
            <a:extLst>
              <a:ext uri="{FF2B5EF4-FFF2-40B4-BE49-F238E27FC236}">
                <a16:creationId xmlns:a16="http://schemas.microsoft.com/office/drawing/2014/main" id="{72FE09B5-5E8B-6D1B-77C7-B11D9440A07A}"/>
              </a:ext>
            </a:extLst>
          </p:cNvPr>
          <p:cNvPicPr>
            <a:picLocks noChangeAspect="1"/>
          </p:cNvPicPr>
          <p:nvPr/>
        </p:nvPicPr>
        <p:blipFill>
          <a:blip r:embed="rId3"/>
          <a:stretch>
            <a:fillRect/>
          </a:stretch>
        </p:blipFill>
        <p:spPr>
          <a:xfrm>
            <a:off x="3771901" y="4531868"/>
            <a:ext cx="1420283" cy="503598"/>
          </a:xfrm>
          <a:prstGeom prst="rect">
            <a:avLst/>
          </a:prstGeom>
        </p:spPr>
      </p:pic>
    </p:spTree>
    <p:extLst>
      <p:ext uri="{BB962C8B-B14F-4D97-AF65-F5344CB8AC3E}">
        <p14:creationId xmlns:p14="http://schemas.microsoft.com/office/powerpoint/2010/main" val="184499949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194</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grpSp>
        <p:nvGrpSpPr>
          <p:cNvPr id="12" name="Agrupar 11">
            <a:extLst>
              <a:ext uri="{FF2B5EF4-FFF2-40B4-BE49-F238E27FC236}">
                <a16:creationId xmlns:a16="http://schemas.microsoft.com/office/drawing/2014/main" id="{D3E9EB1F-11E9-1A64-648D-292F05875A8E}"/>
              </a:ext>
            </a:extLst>
          </p:cNvPr>
          <p:cNvGrpSpPr/>
          <p:nvPr/>
        </p:nvGrpSpPr>
        <p:grpSpPr>
          <a:xfrm>
            <a:off x="4650317" y="2137615"/>
            <a:ext cx="1240367" cy="1132853"/>
            <a:chOff x="4650317" y="2137615"/>
            <a:chExt cx="1240367" cy="1132853"/>
          </a:xfrm>
        </p:grpSpPr>
        <p:pic>
          <p:nvPicPr>
            <p:cNvPr id="6" name="Imagem 6" descr="Forma, Retângulo&#10;&#10;Descrição gerada automaticamente">
              <a:extLst>
                <a:ext uri="{FF2B5EF4-FFF2-40B4-BE49-F238E27FC236}">
                  <a16:creationId xmlns:a16="http://schemas.microsoft.com/office/drawing/2014/main" id="{60A020E2-BF22-E22B-3D00-7DD809C3D0FA}"/>
                </a:ext>
              </a:extLst>
            </p:cNvPr>
            <p:cNvPicPr>
              <a:picLocks noChangeAspect="1"/>
            </p:cNvPicPr>
            <p:nvPr/>
          </p:nvPicPr>
          <p:blipFill>
            <a:blip r:embed="rId4"/>
            <a:stretch>
              <a:fillRect/>
            </a:stretch>
          </p:blipFill>
          <p:spPr>
            <a:xfrm>
              <a:off x="4650317" y="2137615"/>
              <a:ext cx="1240367" cy="1132853"/>
            </a:xfrm>
            <a:prstGeom prst="rect">
              <a:avLst/>
            </a:prstGeom>
          </p:spPr>
        </p:pic>
        <p:sp>
          <p:nvSpPr>
            <p:cNvPr id="9" name="CaixaDeTexto 8">
              <a:extLst>
                <a:ext uri="{FF2B5EF4-FFF2-40B4-BE49-F238E27FC236}">
                  <a16:creationId xmlns:a16="http://schemas.microsoft.com/office/drawing/2014/main" id="{0D6234D1-8723-37B7-78F3-7992EEA8B934}"/>
                </a:ext>
              </a:extLst>
            </p:cNvPr>
            <p:cNvSpPr txBox="1"/>
            <p:nvPr/>
          </p:nvSpPr>
          <p:spPr>
            <a:xfrm>
              <a:off x="4967817" y="2702983"/>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A</a:t>
              </a:r>
            </a:p>
          </p:txBody>
        </p:sp>
      </p:grpSp>
      <p:grpSp>
        <p:nvGrpSpPr>
          <p:cNvPr id="10" name="Agrupar 9">
            <a:extLst>
              <a:ext uri="{FF2B5EF4-FFF2-40B4-BE49-F238E27FC236}">
                <a16:creationId xmlns:a16="http://schemas.microsoft.com/office/drawing/2014/main" id="{21F27DBD-6D89-E0E0-B8CB-563DC135BDA8}"/>
              </a:ext>
            </a:extLst>
          </p:cNvPr>
          <p:cNvGrpSpPr/>
          <p:nvPr/>
        </p:nvGrpSpPr>
        <p:grpSpPr>
          <a:xfrm>
            <a:off x="7528983" y="2137614"/>
            <a:ext cx="1240367" cy="1132853"/>
            <a:chOff x="7528983" y="2137614"/>
            <a:chExt cx="1240367" cy="1132853"/>
          </a:xfrm>
        </p:grpSpPr>
        <p:pic>
          <p:nvPicPr>
            <p:cNvPr id="11" name="Imagem 6" descr="Forma, Retângulo&#10;&#10;Descrição gerada automaticamente">
              <a:extLst>
                <a:ext uri="{FF2B5EF4-FFF2-40B4-BE49-F238E27FC236}">
                  <a16:creationId xmlns:a16="http://schemas.microsoft.com/office/drawing/2014/main" id="{E5526A3F-578D-EE42-48FB-23EF2D608097}"/>
                </a:ext>
              </a:extLst>
            </p:cNvPr>
            <p:cNvPicPr>
              <a:picLocks noChangeAspect="1"/>
            </p:cNvPicPr>
            <p:nvPr/>
          </p:nvPicPr>
          <p:blipFill>
            <a:blip r:embed="rId4"/>
            <a:stretch>
              <a:fillRect/>
            </a:stretch>
          </p:blipFill>
          <p:spPr>
            <a:xfrm>
              <a:off x="7528983" y="2137614"/>
              <a:ext cx="1240367" cy="1132853"/>
            </a:xfrm>
            <a:prstGeom prst="rect">
              <a:avLst/>
            </a:prstGeom>
          </p:spPr>
        </p:pic>
        <p:sp>
          <p:nvSpPr>
            <p:cNvPr id="13" name="CaixaDeTexto 12">
              <a:extLst>
                <a:ext uri="{FF2B5EF4-FFF2-40B4-BE49-F238E27FC236}">
                  <a16:creationId xmlns:a16="http://schemas.microsoft.com/office/drawing/2014/main" id="{5856B870-E0BC-C618-2988-A71658AA6ABB}"/>
                </a:ext>
              </a:extLst>
            </p:cNvPr>
            <p:cNvSpPr txBox="1"/>
            <p:nvPr/>
          </p:nvSpPr>
          <p:spPr>
            <a:xfrm>
              <a:off x="7846483" y="2702982"/>
              <a:ext cx="36195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a:solidFill>
                    <a:srgbClr val="FFFFFF"/>
                  </a:solidFill>
                  <a:latin typeface="Calibri"/>
                  <a:ea typeface="Calibri"/>
                  <a:cs typeface="Calibri"/>
                </a:rPr>
                <a:t>B</a:t>
              </a:r>
            </a:p>
          </p:txBody>
        </p:sp>
      </p:gr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5"/>
          <a:stretch>
            <a:fillRect/>
          </a:stretch>
        </p:blipFill>
        <p:spPr>
          <a:xfrm>
            <a:off x="3966105" y="3528483"/>
            <a:ext cx="1381125" cy="1409700"/>
          </a:xfrm>
          <a:prstGeom prst="rect">
            <a:avLst/>
          </a:prstGeom>
        </p:spPr>
      </p:pic>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6"/>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352120773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195</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Tree>
    <p:extLst>
      <p:ext uri="{BB962C8B-B14F-4D97-AF65-F5344CB8AC3E}">
        <p14:creationId xmlns:p14="http://schemas.microsoft.com/office/powerpoint/2010/main" val="1448448496"/>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196</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sp>
        <p:nvSpPr>
          <p:cNvPr id="2" name="Retângulo: Cantos Arredondados 1">
            <a:extLst>
              <a:ext uri="{FF2B5EF4-FFF2-40B4-BE49-F238E27FC236}">
                <a16:creationId xmlns:a16="http://schemas.microsoft.com/office/drawing/2014/main" id="{2FDFD453-EFA6-5583-4DD8-E17E90B07F2B}"/>
              </a:ext>
            </a:extLst>
          </p:cNvPr>
          <p:cNvSpPr/>
          <p:nvPr/>
        </p:nvSpPr>
        <p:spPr>
          <a:xfrm>
            <a:off x="3839634" y="2125133"/>
            <a:ext cx="1936749" cy="11959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r>
              <a:rPr lang="pt-BR" sz="1200" b="1">
                <a:cs typeface="Arial"/>
              </a:rPr>
              <a:t>C: </a:t>
            </a:r>
            <a:r>
              <a:rPr lang="pt-BR" sz="1200">
                <a:cs typeface="Arial"/>
              </a:rPr>
              <a:t>(</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4" name="Seta: Curva para Baixo 13">
            <a:extLst>
              <a:ext uri="{FF2B5EF4-FFF2-40B4-BE49-F238E27FC236}">
                <a16:creationId xmlns:a16="http://schemas.microsoft.com/office/drawing/2014/main" id="{D5CCBE59-1322-0A17-D873-721E25177B2C}"/>
              </a:ext>
            </a:extLst>
          </p:cNvPr>
          <p:cNvSpPr/>
          <p:nvPr/>
        </p:nvSpPr>
        <p:spPr>
          <a:xfrm rot="18540000">
            <a:off x="3858422" y="3020377"/>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sp>
        <p:nvSpPr>
          <p:cNvPr id="17" name="Retângulo: Cantos Arredondados 16">
            <a:extLst>
              <a:ext uri="{FF2B5EF4-FFF2-40B4-BE49-F238E27FC236}">
                <a16:creationId xmlns:a16="http://schemas.microsoft.com/office/drawing/2014/main" id="{81D03D7D-FC49-C013-9B44-9E0C92E4FE13}"/>
              </a:ext>
            </a:extLst>
          </p:cNvPr>
          <p:cNvSpPr/>
          <p:nvPr/>
        </p:nvSpPr>
        <p:spPr>
          <a:xfrm>
            <a:off x="6654800" y="2103966"/>
            <a:ext cx="1936749" cy="1195916"/>
          </a:xfrm>
          <a:prstGeom prst="roundRect">
            <a:avLst/>
          </a:prstGeom>
          <a:ln>
            <a:solidFill>
              <a:srgbClr val="780707"/>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r>
              <a:rPr lang="pt-BR" sz="1200" b="1">
                <a:cs typeface="Arial"/>
              </a:rPr>
              <a:t>D:</a:t>
            </a:r>
            <a:r>
              <a:rPr lang="pt-BR" sz="1200">
                <a:cs typeface="Arial"/>
              </a:rPr>
              <a:t> (</a:t>
            </a:r>
            <a:r>
              <a:rPr lang="pt-BR" sz="1200" err="1">
                <a:cs typeface="Arial"/>
              </a:rPr>
              <a:t>storage</a:t>
            </a:r>
            <a:r>
              <a:rPr lang="pt-BR" sz="1200">
                <a:cs typeface="Arial"/>
              </a:rPr>
              <a:t>)</a:t>
            </a:r>
            <a:endParaRPr lang="pt-BR" sz="1200"/>
          </a:p>
          <a:p>
            <a:r>
              <a:rPr lang="pt-BR" sz="1200">
                <a:cs typeface="Arial"/>
              </a:rPr>
              <a:t>Estudantes</a:t>
            </a:r>
          </a:p>
          <a:p>
            <a:r>
              <a:rPr lang="pt-BR" sz="1200">
                <a:cs typeface="Arial"/>
              </a:rPr>
              <a:t>Cursos</a:t>
            </a:r>
          </a:p>
          <a:p>
            <a:r>
              <a:rPr lang="pt-BR" sz="1200">
                <a:cs typeface="Arial"/>
              </a:rPr>
              <a:t> Relação </a:t>
            </a:r>
            <a:r>
              <a:rPr lang="pt-BR" sz="1200" err="1">
                <a:cs typeface="Arial"/>
              </a:rPr>
              <a:t>alunoxcurso</a:t>
            </a:r>
            <a:endParaRPr lang="pt-BR" sz="1200">
              <a:cs typeface="Arial"/>
            </a:endParaRPr>
          </a:p>
          <a:p>
            <a:r>
              <a:rPr lang="pt-BR" sz="1200">
                <a:cs typeface="Arial"/>
              </a:rPr>
              <a:t>...</a:t>
            </a:r>
          </a:p>
        </p:txBody>
      </p:sp>
      <p:sp>
        <p:nvSpPr>
          <p:cNvPr id="18" name="Seta: Curva para Baixo 17">
            <a:extLst>
              <a:ext uri="{FF2B5EF4-FFF2-40B4-BE49-F238E27FC236}">
                <a16:creationId xmlns:a16="http://schemas.microsoft.com/office/drawing/2014/main" id="{028C0FAB-EF9F-2531-75DB-6EED9AE643C0}"/>
              </a:ext>
            </a:extLst>
          </p:cNvPr>
          <p:cNvSpPr/>
          <p:nvPr/>
        </p:nvSpPr>
        <p:spPr>
          <a:xfrm rot="18540000">
            <a:off x="6779421" y="3041543"/>
            <a:ext cx="1090082" cy="560917"/>
          </a:xfrm>
          <a:prstGeom prst="curvedDown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sp>
        <p:nvSpPr>
          <p:cNvPr id="4" name="Retângulo: Cantos Arredondados 3">
            <a:extLst>
              <a:ext uri="{FF2B5EF4-FFF2-40B4-BE49-F238E27FC236}">
                <a16:creationId xmlns:a16="http://schemas.microsoft.com/office/drawing/2014/main" id="{BDBD65E6-8F78-9B28-BDF2-5ADB9691C6AC}"/>
              </a:ext>
            </a:extLst>
          </p:cNvPr>
          <p:cNvSpPr/>
          <p:nvPr/>
        </p:nvSpPr>
        <p:spPr>
          <a:xfrm>
            <a:off x="1818217" y="4347633"/>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000">
                <a:latin typeface="Calibri"/>
                <a:ea typeface="Calibri"/>
                <a:cs typeface="Calibri"/>
              </a:rPr>
              <a:t>Inconsistência</a:t>
            </a:r>
          </a:p>
        </p:txBody>
      </p:sp>
      <p:sp>
        <p:nvSpPr>
          <p:cNvPr id="13" name="Retângulo: Cantos Arredondados 12">
            <a:extLst>
              <a:ext uri="{FF2B5EF4-FFF2-40B4-BE49-F238E27FC236}">
                <a16:creationId xmlns:a16="http://schemas.microsoft.com/office/drawing/2014/main" id="{8FF33668-33B3-14D8-3911-7D318B0365BD}"/>
              </a:ext>
            </a:extLst>
          </p:cNvPr>
          <p:cNvSpPr/>
          <p:nvPr/>
        </p:nvSpPr>
        <p:spPr>
          <a:xfrm>
            <a:off x="2103966" y="3818466"/>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Redundância</a:t>
            </a:r>
          </a:p>
        </p:txBody>
      </p:sp>
      <p:sp>
        <p:nvSpPr>
          <p:cNvPr id="16" name="Retângulo: Cantos Arredondados 15">
            <a:extLst>
              <a:ext uri="{FF2B5EF4-FFF2-40B4-BE49-F238E27FC236}">
                <a16:creationId xmlns:a16="http://schemas.microsoft.com/office/drawing/2014/main" id="{F706AFC2-4646-97C2-2395-B09143F72912}"/>
              </a:ext>
            </a:extLst>
          </p:cNvPr>
          <p:cNvSpPr/>
          <p:nvPr/>
        </p:nvSpPr>
        <p:spPr>
          <a:xfrm>
            <a:off x="2421465" y="3257549"/>
            <a:ext cx="2275415" cy="4762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Desperdício</a:t>
            </a:r>
          </a:p>
        </p:txBody>
      </p:sp>
      <p:sp>
        <p:nvSpPr>
          <p:cNvPr id="19" name="Retângulo: Cantos Arredondados 18">
            <a:extLst>
              <a:ext uri="{FF2B5EF4-FFF2-40B4-BE49-F238E27FC236}">
                <a16:creationId xmlns:a16="http://schemas.microsoft.com/office/drawing/2014/main" id="{B7EED57C-7ACA-003F-2314-4C8FFDEA1C98}"/>
              </a:ext>
            </a:extLst>
          </p:cNvPr>
          <p:cNvSpPr/>
          <p:nvPr/>
        </p:nvSpPr>
        <p:spPr>
          <a:xfrm>
            <a:off x="5850465" y="781049"/>
            <a:ext cx="3143248" cy="49741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Calibri"/>
              </a:rPr>
              <a:t>Updates desnecessários</a:t>
            </a:r>
          </a:p>
        </p:txBody>
      </p:sp>
    </p:spTree>
    <p:extLst>
      <p:ext uri="{BB962C8B-B14F-4D97-AF65-F5344CB8AC3E}">
        <p14:creationId xmlns:p14="http://schemas.microsoft.com/office/powerpoint/2010/main" val="1824892030"/>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197</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5285317" y="2055263"/>
            <a:ext cx="2002367" cy="1096475"/>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40365430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198</a:t>
            </a:fld>
            <a:r>
              <a:rPr lang="en-US"/>
              <a:t>]</a:t>
            </a:r>
            <a:endParaRPr/>
          </a:p>
        </p:txBody>
      </p:sp>
      <p:pic>
        <p:nvPicPr>
          <p:cNvPr id="3" name="Imagem 4" descr="Uma imagem contendo Diagrama&#10;&#10;Descrição gerada automaticamente">
            <a:extLst>
              <a:ext uri="{FF2B5EF4-FFF2-40B4-BE49-F238E27FC236}">
                <a16:creationId xmlns:a16="http://schemas.microsoft.com/office/drawing/2014/main" id="{ED101ECA-DE9F-2004-C394-A66C9311D252}"/>
              </a:ext>
            </a:extLst>
          </p:cNvPr>
          <p:cNvPicPr>
            <a:picLocks noChangeAspect="1"/>
          </p:cNvPicPr>
          <p:nvPr/>
        </p:nvPicPr>
        <p:blipFill rotWithShape="1">
          <a:blip r:embed="rId3"/>
          <a:srcRect r="40541" b="-690"/>
          <a:stretch/>
        </p:blipFill>
        <p:spPr>
          <a:xfrm>
            <a:off x="491066" y="1895475"/>
            <a:ext cx="3006926" cy="2855442"/>
          </a:xfrm>
          <a:prstGeom prst="rect">
            <a:avLst/>
          </a:prstGeom>
        </p:spPr>
      </p:pic>
      <p:sp>
        <p:nvSpPr>
          <p:cNvPr id="5" name="Retângulo: Cantos Arredondados 4">
            <a:extLst>
              <a:ext uri="{FF2B5EF4-FFF2-40B4-BE49-F238E27FC236}">
                <a16:creationId xmlns:a16="http://schemas.microsoft.com/office/drawing/2014/main" id="{119F748E-8183-AA7B-4BE1-4BAF4A7F2E5D}"/>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Controle de Redundância</a:t>
            </a:r>
          </a:p>
        </p:txBody>
      </p:sp>
      <p:pic>
        <p:nvPicPr>
          <p:cNvPr id="15" name="Imagem 15">
            <a:extLst>
              <a:ext uri="{FF2B5EF4-FFF2-40B4-BE49-F238E27FC236}">
                <a16:creationId xmlns:a16="http://schemas.microsoft.com/office/drawing/2014/main" id="{059C5FF6-DE53-B64C-6C7C-1D56BC3C3AA4}"/>
              </a:ext>
            </a:extLst>
          </p:cNvPr>
          <p:cNvPicPr>
            <a:picLocks noChangeAspect="1"/>
          </p:cNvPicPr>
          <p:nvPr/>
        </p:nvPicPr>
        <p:blipFill>
          <a:blip r:embed="rId4"/>
          <a:stretch>
            <a:fillRect/>
          </a:stretch>
        </p:blipFill>
        <p:spPr>
          <a:xfrm>
            <a:off x="3966105" y="3528483"/>
            <a:ext cx="1381125" cy="1409700"/>
          </a:xfrm>
          <a:prstGeom prst="rect">
            <a:avLst/>
          </a:prstGeom>
        </p:spPr>
      </p:pic>
      <p:pic>
        <p:nvPicPr>
          <p:cNvPr id="8" name="Imagem 5" descr="Uma imagem contendo Ícone&#10;&#10;Descrição gerada automaticamente">
            <a:extLst>
              <a:ext uri="{FF2B5EF4-FFF2-40B4-BE49-F238E27FC236}">
                <a16:creationId xmlns:a16="http://schemas.microsoft.com/office/drawing/2014/main" id="{23FB2A28-40BB-5A71-438E-B32D6C6049F6}"/>
              </a:ext>
            </a:extLst>
          </p:cNvPr>
          <p:cNvPicPr>
            <a:picLocks noChangeAspect="1"/>
          </p:cNvPicPr>
          <p:nvPr/>
        </p:nvPicPr>
        <p:blipFill rotWithShape="1">
          <a:blip r:embed="rId5"/>
          <a:srcRect l="49035" t="11724" r="-3089" b="-3448"/>
          <a:stretch/>
        </p:blipFill>
        <p:spPr>
          <a:xfrm>
            <a:off x="6932083" y="3567642"/>
            <a:ext cx="1482830" cy="1415343"/>
          </a:xfrm>
          <a:prstGeom prst="rect">
            <a:avLst/>
          </a:prstGeom>
        </p:spPr>
      </p:pic>
      <p:pic>
        <p:nvPicPr>
          <p:cNvPr id="2" name="Imagem 3" descr="Tela de um computador&#10;&#10;Descrição gerada automaticamente">
            <a:extLst>
              <a:ext uri="{FF2B5EF4-FFF2-40B4-BE49-F238E27FC236}">
                <a16:creationId xmlns:a16="http://schemas.microsoft.com/office/drawing/2014/main" id="{173E27B9-4062-3FCE-B53D-4AC68F7596C1}"/>
              </a:ext>
            </a:extLst>
          </p:cNvPr>
          <p:cNvPicPr>
            <a:picLocks noChangeAspect="1"/>
          </p:cNvPicPr>
          <p:nvPr/>
        </p:nvPicPr>
        <p:blipFill>
          <a:blip r:embed="rId6"/>
          <a:stretch>
            <a:fillRect/>
          </a:stretch>
        </p:blipFill>
        <p:spPr>
          <a:xfrm>
            <a:off x="3814233" y="2573846"/>
            <a:ext cx="1145117" cy="609642"/>
          </a:xfrm>
          <a:prstGeom prst="rect">
            <a:avLst/>
          </a:prstGeom>
        </p:spPr>
      </p:pic>
      <p:pic>
        <p:nvPicPr>
          <p:cNvPr id="6" name="Imagem 6" descr="Tabela&#10;&#10;Descrição gerada automaticamente">
            <a:extLst>
              <a:ext uri="{FF2B5EF4-FFF2-40B4-BE49-F238E27FC236}">
                <a16:creationId xmlns:a16="http://schemas.microsoft.com/office/drawing/2014/main" id="{2D0767D4-348D-0D39-D806-118C67BEC31A}"/>
              </a:ext>
            </a:extLst>
          </p:cNvPr>
          <p:cNvPicPr>
            <a:picLocks noChangeAspect="1"/>
          </p:cNvPicPr>
          <p:nvPr/>
        </p:nvPicPr>
        <p:blipFill>
          <a:blip r:embed="rId7"/>
          <a:stretch>
            <a:fillRect/>
          </a:stretch>
        </p:blipFill>
        <p:spPr>
          <a:xfrm>
            <a:off x="4967816" y="2040641"/>
            <a:ext cx="2478617" cy="882301"/>
          </a:xfrm>
          <a:prstGeom prst="rect">
            <a:avLst/>
          </a:prstGeom>
        </p:spPr>
      </p:pic>
      <p:sp>
        <p:nvSpPr>
          <p:cNvPr id="4" name="Seta: de Cima para Baixo 3">
            <a:extLst>
              <a:ext uri="{FF2B5EF4-FFF2-40B4-BE49-F238E27FC236}">
                <a16:creationId xmlns:a16="http://schemas.microsoft.com/office/drawing/2014/main" id="{39C98027-4035-5938-9BEE-5ADD59A52C41}"/>
              </a:ext>
            </a:extLst>
          </p:cNvPr>
          <p:cNvSpPr/>
          <p:nvPr/>
        </p:nvSpPr>
        <p:spPr>
          <a:xfrm rot="2940000">
            <a:off x="4850139" y="2811976"/>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de Cima para Baixo 18">
            <a:extLst>
              <a:ext uri="{FF2B5EF4-FFF2-40B4-BE49-F238E27FC236}">
                <a16:creationId xmlns:a16="http://schemas.microsoft.com/office/drawing/2014/main" id="{57678822-F1B4-CB6C-54C1-808CE6E306E9}"/>
              </a:ext>
            </a:extLst>
          </p:cNvPr>
          <p:cNvSpPr/>
          <p:nvPr/>
        </p:nvSpPr>
        <p:spPr>
          <a:xfrm rot="19260000">
            <a:off x="7464222" y="2811975"/>
            <a:ext cx="243417" cy="9313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 name="Retângulo 6">
            <a:extLst>
              <a:ext uri="{FF2B5EF4-FFF2-40B4-BE49-F238E27FC236}">
                <a16:creationId xmlns:a16="http://schemas.microsoft.com/office/drawing/2014/main" id="{A73B2836-E1F2-9CD2-4AEA-E4BC0BBC13DA}"/>
              </a:ext>
            </a:extLst>
          </p:cNvPr>
          <p:cNvSpPr/>
          <p:nvPr/>
        </p:nvSpPr>
        <p:spPr>
          <a:xfrm>
            <a:off x="939800" y="4442883"/>
            <a:ext cx="2127249" cy="508000"/>
          </a:xfrm>
          <a:prstGeom prst="rect">
            <a:avLst/>
          </a:prstGeom>
          <a:ln>
            <a:solidFill>
              <a:srgbClr val="00B050"/>
            </a:solidFill>
          </a:ln>
        </p:spPr>
        <p:style>
          <a:lnRef idx="2">
            <a:schemeClr val="dk1"/>
          </a:lnRef>
          <a:fillRef idx="1">
            <a:schemeClr val="lt1"/>
          </a:fillRef>
          <a:effectRef idx="0">
            <a:schemeClr val="dk1"/>
          </a:effectRef>
          <a:fontRef idx="minor">
            <a:schemeClr val="dk1"/>
          </a:fontRef>
        </p:style>
        <p:txBody>
          <a:bodyPr rtlCol="0" anchor="ctr"/>
          <a:lstStyle/>
          <a:p>
            <a:pPr algn="ctr"/>
            <a:r>
              <a:rPr lang="pt-BR" err="1">
                <a:cs typeface="Arial"/>
              </a:rPr>
              <a:t>Desnormalização</a:t>
            </a:r>
            <a:endParaRPr lang="pt-BR" err="1"/>
          </a:p>
        </p:txBody>
      </p:sp>
    </p:spTree>
    <p:extLst>
      <p:ext uri="{BB962C8B-B14F-4D97-AF65-F5344CB8AC3E}">
        <p14:creationId xmlns:p14="http://schemas.microsoft.com/office/powerpoint/2010/main" val="344148316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199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5473244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a:t>
            </a:fld>
            <a:r>
              <a:rPr lang="en-US"/>
              <a:t>]</a:t>
            </a:r>
            <a:endParaRPr/>
          </a:p>
        </p:txBody>
      </p:sp>
      <p:pic>
        <p:nvPicPr>
          <p:cNvPr id="268" name="Imagem 268" descr="Menina de cabelo longo sorrindo&#10;&#10;Descrição gerada automaticamente">
            <a:extLst>
              <a:ext uri="{FF2B5EF4-FFF2-40B4-BE49-F238E27FC236}">
                <a16:creationId xmlns:a16="http://schemas.microsoft.com/office/drawing/2014/main" id="{FB1DD8DC-4D54-4400-A8C0-76C9EDA71C6F}"/>
              </a:ext>
            </a:extLst>
          </p:cNvPr>
          <p:cNvPicPr>
            <a:picLocks noChangeAspect="1"/>
          </p:cNvPicPr>
          <p:nvPr/>
        </p:nvPicPr>
        <p:blipFill>
          <a:blip r:embed="rId3"/>
          <a:stretch>
            <a:fillRect/>
          </a:stretch>
        </p:blipFill>
        <p:spPr>
          <a:xfrm>
            <a:off x="536994" y="682566"/>
            <a:ext cx="2667718" cy="2678501"/>
          </a:xfrm>
          <a:prstGeom prst="rect">
            <a:avLst/>
          </a:prstGeom>
        </p:spPr>
      </p:pic>
      <p:sp>
        <p:nvSpPr>
          <p:cNvPr id="270" name="Google Shape;168;p3">
            <a:extLst>
              <a:ext uri="{FF2B5EF4-FFF2-40B4-BE49-F238E27FC236}">
                <a16:creationId xmlns:a16="http://schemas.microsoft.com/office/drawing/2014/main" id="{F33F3CEA-CEC1-4E97-A5B8-AEC9F054FAAA}"/>
              </a:ext>
            </a:extLst>
          </p:cNvPr>
          <p:cNvSpPr txBox="1"/>
          <p:nvPr/>
        </p:nvSpPr>
        <p:spPr>
          <a:xfrm>
            <a:off x="3800430" y="1286226"/>
            <a:ext cx="4803561" cy="3200981"/>
          </a:xfrm>
          <a:prstGeom prst="rect">
            <a:avLst/>
          </a:prstGeom>
          <a:noFill/>
          <a:ln>
            <a:noFill/>
          </a:ln>
        </p:spPr>
        <p:txBody>
          <a:bodyPr spcFirstLastPara="1" wrap="square" lIns="91425" tIns="91425" rIns="91425" bIns="91425" anchor="ctr" anchorCtr="0">
            <a:noAutofit/>
          </a:bodyPr>
          <a:lstStyle/>
          <a:p>
            <a:pPr marL="76200" lvl="1" algn="just">
              <a:buSzPts val="1600"/>
            </a:pPr>
            <a:r>
              <a:rPr lang="en-US" sz="2800" b="1">
                <a:solidFill>
                  <a:srgbClr val="040A24"/>
                </a:solidFill>
                <a:latin typeface="Calibri"/>
                <a:ea typeface="Calibri"/>
                <a:cs typeface="Calibri"/>
              </a:rPr>
              <a:t>Juliana Mascarenhas</a:t>
            </a:r>
            <a:endParaRPr lang="en-US" sz="2800" b="1">
              <a:solidFill>
                <a:srgbClr val="040A24"/>
              </a:solidFill>
              <a:latin typeface="Calibri"/>
              <a:ea typeface="Calibri"/>
              <a:cs typeface="Calibri"/>
              <a:sym typeface="Calibri"/>
            </a:endParaRPr>
          </a:p>
          <a:p>
            <a:pPr marL="76200" lvl="1" algn="just">
              <a:buSzPts val="1600"/>
            </a:pPr>
            <a:r>
              <a:rPr lang="en-US" sz="2000">
                <a:solidFill>
                  <a:srgbClr val="040A24"/>
                </a:solidFill>
                <a:latin typeface="Calibri"/>
                <a:ea typeface="Calibri"/>
                <a:cs typeface="Calibri"/>
              </a:rPr>
              <a:t>Tech Education Specialist</a:t>
            </a:r>
          </a:p>
          <a:p>
            <a:pPr marL="76200" lvl="1" algn="just">
              <a:buSzPts val="1600"/>
            </a:pPr>
            <a:r>
              <a:rPr lang="en-US" sz="2000">
                <a:solidFill>
                  <a:srgbClr val="040A24"/>
                </a:solidFill>
                <a:latin typeface="Calibri"/>
                <a:ea typeface="Calibri"/>
                <a:cs typeface="Calibri"/>
              </a:rPr>
              <a:t>@SimplificandoRedes</a:t>
            </a:r>
          </a:p>
          <a:p>
            <a:pPr marL="76200" lvl="1" algn="just">
              <a:buSzPts val="1600"/>
            </a:pPr>
            <a:r>
              <a:rPr lang="en-US" sz="2000">
                <a:solidFill>
                  <a:srgbClr val="040A24"/>
                </a:solidFill>
                <a:latin typeface="Calibri"/>
                <a:ea typeface="Calibri"/>
                <a:cs typeface="Calibri"/>
              </a:rPr>
              <a:t>@SimplificandoProgramação</a:t>
            </a:r>
          </a:p>
          <a:p>
            <a:pPr marL="76200" lvl="1" algn="just">
              <a:buSzPts val="1600"/>
            </a:pPr>
            <a:endParaRPr lang="en-US" sz="2000">
              <a:solidFill>
                <a:srgbClr val="040A24"/>
              </a:solidFill>
              <a:latin typeface="Calibri"/>
              <a:ea typeface="Calibri"/>
              <a:cs typeface="Calibri"/>
              <a:sym typeface="Calibri"/>
            </a:endParaRPr>
          </a:p>
          <a:p>
            <a:pPr marL="76200" lvl="1" algn="just">
              <a:buSzPts val="1600"/>
            </a:pPr>
            <a:r>
              <a:rPr lang="en-US" sz="2000" err="1">
                <a:solidFill>
                  <a:srgbClr val="040A24"/>
                </a:solidFill>
                <a:latin typeface="Calibri"/>
                <a:ea typeface="Calibri"/>
                <a:cs typeface="Calibri"/>
                <a:sym typeface="Calibri"/>
              </a:rPr>
              <a:t>Cientista</a:t>
            </a:r>
            <a:r>
              <a:rPr lang="en-US" sz="2000">
                <a:solidFill>
                  <a:srgbClr val="040A24"/>
                </a:solidFill>
                <a:latin typeface="Calibri"/>
                <a:ea typeface="Calibri"/>
                <a:cs typeface="Calibri"/>
                <a:sym typeface="Calibri"/>
              </a:rPr>
              <a:t> de dados</a:t>
            </a:r>
            <a:endParaRPr lang="en-US" sz="2000"/>
          </a:p>
          <a:p>
            <a:pPr marL="76200" lvl="1" algn="just">
              <a:buSzPts val="1600"/>
            </a:pPr>
            <a:r>
              <a:rPr lang="en-US" sz="2000" err="1">
                <a:solidFill>
                  <a:srgbClr val="040A24"/>
                </a:solidFill>
                <a:latin typeface="Calibri"/>
                <a:ea typeface="Calibri"/>
                <a:cs typeface="Calibri"/>
              </a:rPr>
              <a:t>Desenvolvedora</a:t>
            </a:r>
            <a:r>
              <a:rPr lang="en-US" sz="2000">
                <a:solidFill>
                  <a:srgbClr val="040A24"/>
                </a:solidFill>
                <a:latin typeface="Calibri"/>
                <a:ea typeface="Calibri"/>
                <a:cs typeface="Calibri"/>
              </a:rPr>
              <a:t> Java/Python</a:t>
            </a:r>
          </a:p>
          <a:p>
            <a:pPr marL="76200" lvl="1" algn="just">
              <a:buSzPts val="1600"/>
            </a:pPr>
            <a:r>
              <a:rPr lang="en-US" sz="2000">
                <a:solidFill>
                  <a:srgbClr val="040A24"/>
                </a:solidFill>
                <a:latin typeface="Calibri"/>
                <a:ea typeface="Calibri"/>
                <a:cs typeface="Calibri"/>
              </a:rPr>
              <a:t>Me </a:t>
            </a:r>
            <a:r>
              <a:rPr lang="en-US" sz="2000" err="1">
                <a:solidFill>
                  <a:srgbClr val="040A24"/>
                </a:solidFill>
                <a:latin typeface="Calibri"/>
                <a:ea typeface="Calibri"/>
                <a:cs typeface="Calibri"/>
              </a:rPr>
              <a:t>Modelagem</a:t>
            </a:r>
            <a:r>
              <a:rPr lang="en-US" sz="2000">
                <a:solidFill>
                  <a:srgbClr val="040A24"/>
                </a:solidFill>
                <a:latin typeface="Calibri"/>
                <a:ea typeface="Calibri"/>
                <a:cs typeface="Calibri"/>
              </a:rPr>
              <a:t> Computacional - LNCC</a:t>
            </a:r>
          </a:p>
        </p:txBody>
      </p:sp>
      <p:grpSp>
        <p:nvGrpSpPr>
          <p:cNvPr id="273" name="Agrupar 272">
            <a:extLst>
              <a:ext uri="{FF2B5EF4-FFF2-40B4-BE49-F238E27FC236}">
                <a16:creationId xmlns:a16="http://schemas.microsoft.com/office/drawing/2014/main" id="{711281BD-BAA1-44B9-AF6B-6AB5D3FFA3DE}"/>
              </a:ext>
            </a:extLst>
          </p:cNvPr>
          <p:cNvGrpSpPr/>
          <p:nvPr/>
        </p:nvGrpSpPr>
        <p:grpSpPr>
          <a:xfrm>
            <a:off x="655607" y="3453801"/>
            <a:ext cx="2441277" cy="706531"/>
            <a:chOff x="655607" y="2990131"/>
            <a:chExt cx="2441277" cy="706531"/>
          </a:xfrm>
        </p:grpSpPr>
        <p:sp>
          <p:nvSpPr>
            <p:cNvPr id="271" name="CaixaDeTexto 270">
              <a:extLst>
                <a:ext uri="{FF2B5EF4-FFF2-40B4-BE49-F238E27FC236}">
                  <a16:creationId xmlns:a16="http://schemas.microsoft.com/office/drawing/2014/main" id="{5B8D6F7C-F774-4571-BDBD-71535D984EBB}"/>
                </a:ext>
              </a:extLst>
            </p:cNvPr>
            <p:cNvSpPr txBox="1"/>
            <p:nvPr/>
          </p:nvSpPr>
          <p:spPr>
            <a:xfrm>
              <a:off x="1475117" y="3173442"/>
              <a:ext cx="1621767"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https://github.com/julianazanelatto</a:t>
              </a:r>
            </a:p>
          </p:txBody>
        </p:sp>
        <p:pic>
          <p:nvPicPr>
            <p:cNvPr id="272" name="Imagem 272">
              <a:extLst>
                <a:ext uri="{FF2B5EF4-FFF2-40B4-BE49-F238E27FC236}">
                  <a16:creationId xmlns:a16="http://schemas.microsoft.com/office/drawing/2014/main" id="{12A9920E-8E10-4253-B8F3-1A7289534A59}"/>
                </a:ext>
              </a:extLst>
            </p:cNvPr>
            <p:cNvPicPr>
              <a:picLocks noChangeAspect="1"/>
            </p:cNvPicPr>
            <p:nvPr/>
          </p:nvPicPr>
          <p:blipFill>
            <a:blip r:embed="rId4"/>
            <a:stretch>
              <a:fillRect/>
            </a:stretch>
          </p:blipFill>
          <p:spPr>
            <a:xfrm>
              <a:off x="655607" y="2990131"/>
              <a:ext cx="705210" cy="705210"/>
            </a:xfrm>
            <a:prstGeom prst="rect">
              <a:avLst/>
            </a:prstGeom>
          </p:spPr>
        </p:pic>
      </p:grpSp>
    </p:spTree>
    <p:extLst>
      <p:ext uri="{BB962C8B-B14F-4D97-AF65-F5344CB8AC3E}">
        <p14:creationId xmlns:p14="http://schemas.microsoft.com/office/powerpoint/2010/main" val="3960685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spTree>
    <p:extLst>
      <p:ext uri="{BB962C8B-B14F-4D97-AF65-F5344CB8AC3E}">
        <p14:creationId xmlns:p14="http://schemas.microsoft.com/office/powerpoint/2010/main" val="102792080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Tree>
    <p:extLst>
      <p:ext uri="{BB962C8B-B14F-4D97-AF65-F5344CB8AC3E}">
        <p14:creationId xmlns:p14="http://schemas.microsoft.com/office/powerpoint/2010/main" val="285846159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7" name="Imagem 7" descr="Ícone&#10;&#10;Descrição gerada automaticamente">
            <a:extLst>
              <a:ext uri="{FF2B5EF4-FFF2-40B4-BE49-F238E27FC236}">
                <a16:creationId xmlns:a16="http://schemas.microsoft.com/office/drawing/2014/main" id="{204721B1-1CD9-8D5B-B230-6B74F1460760}"/>
              </a:ext>
            </a:extLst>
          </p:cNvPr>
          <p:cNvPicPr>
            <a:picLocks noChangeAspect="1"/>
          </p:cNvPicPr>
          <p:nvPr/>
        </p:nvPicPr>
        <p:blipFill rotWithShape="1">
          <a:blip r:embed="rId3"/>
          <a:srcRect l="18919" r="16216" b="690"/>
          <a:stretch/>
        </p:blipFill>
        <p:spPr>
          <a:xfrm>
            <a:off x="215900" y="1895474"/>
            <a:ext cx="3335125" cy="2855327"/>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Restrição de acesso</a:t>
            </a:r>
          </a:p>
        </p:txBody>
      </p:sp>
      <p:grpSp>
        <p:nvGrpSpPr>
          <p:cNvPr id="4" name="Agrupar 3">
            <a:extLst>
              <a:ext uri="{FF2B5EF4-FFF2-40B4-BE49-F238E27FC236}">
                <a16:creationId xmlns:a16="http://schemas.microsoft.com/office/drawing/2014/main" id="{130913AD-F537-5975-7525-12A84B67A3AB}"/>
              </a:ext>
            </a:extLst>
          </p:cNvPr>
          <p:cNvGrpSpPr/>
          <p:nvPr/>
        </p:nvGrpSpPr>
        <p:grpSpPr>
          <a:xfrm>
            <a:off x="3729566" y="2122255"/>
            <a:ext cx="4764615" cy="2920405"/>
            <a:chOff x="4428066" y="2408005"/>
            <a:chExt cx="3579282" cy="2348905"/>
          </a:xfrm>
        </p:grpSpPr>
        <p:pic>
          <p:nvPicPr>
            <p:cNvPr id="20" name="Imagem 19">
              <a:extLst>
                <a:ext uri="{FF2B5EF4-FFF2-40B4-BE49-F238E27FC236}">
                  <a16:creationId xmlns:a16="http://schemas.microsoft.com/office/drawing/2014/main" id="{05491C3F-9829-B5EB-5470-693C0432D721}"/>
                </a:ext>
              </a:extLst>
            </p:cNvPr>
            <p:cNvPicPr>
              <a:picLocks noChangeAspect="1"/>
            </p:cNvPicPr>
            <p:nvPr/>
          </p:nvPicPr>
          <p:blipFill>
            <a:blip r:embed="rId4"/>
            <a:stretch>
              <a:fillRect/>
            </a:stretch>
          </p:blipFill>
          <p:spPr>
            <a:xfrm>
              <a:off x="4428066" y="2408005"/>
              <a:ext cx="3579282" cy="2348905"/>
            </a:xfrm>
            <a:prstGeom prst="rect">
              <a:avLst/>
            </a:prstGeom>
          </p:spPr>
        </p:pic>
        <p:pic>
          <p:nvPicPr>
            <p:cNvPr id="21" name="Gráfico 9" descr="Banco de dados com preenchimento sólido">
              <a:extLst>
                <a:ext uri="{FF2B5EF4-FFF2-40B4-BE49-F238E27FC236}">
                  <a16:creationId xmlns:a16="http://schemas.microsoft.com/office/drawing/2014/main" id="{38A6FDA5-6BF6-53BD-E908-8B3589C55AC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4671" y="3186346"/>
              <a:ext cx="488663" cy="563825"/>
            </a:xfrm>
            <a:prstGeom prst="rect">
              <a:avLst/>
            </a:prstGeom>
          </p:spPr>
        </p:pic>
        <p:pic>
          <p:nvPicPr>
            <p:cNvPr id="22" name="Gráfico 9" descr="Banco de dados com preenchimento sólido">
              <a:extLst>
                <a:ext uri="{FF2B5EF4-FFF2-40B4-BE49-F238E27FC236}">
                  <a16:creationId xmlns:a16="http://schemas.microsoft.com/office/drawing/2014/main" id="{3BB90226-102C-1239-4C8A-1E7DDE7FA7C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16800" y="3166768"/>
              <a:ext cx="488663" cy="563825"/>
            </a:xfrm>
            <a:prstGeom prst="rect">
              <a:avLst/>
            </a:prstGeom>
          </p:spPr>
        </p:pic>
        <p:pic>
          <p:nvPicPr>
            <p:cNvPr id="23" name="Gráfico 5" descr="Banco de dados com preenchimento sólido">
              <a:extLst>
                <a:ext uri="{FF2B5EF4-FFF2-40B4-BE49-F238E27FC236}">
                  <a16:creationId xmlns:a16="http://schemas.microsoft.com/office/drawing/2014/main" id="{55CE9972-B5D2-E282-1B1B-5750B3EFBB1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37315" y="3401695"/>
              <a:ext cx="488663" cy="563825"/>
            </a:xfrm>
            <a:prstGeom prst="rect">
              <a:avLst/>
            </a:prstGeom>
          </p:spPr>
        </p:pic>
        <p:cxnSp>
          <p:nvCxnSpPr>
            <p:cNvPr id="24" name="Conector de Seta Reta 23">
              <a:extLst>
                <a:ext uri="{FF2B5EF4-FFF2-40B4-BE49-F238E27FC236}">
                  <a16:creationId xmlns:a16="http://schemas.microsoft.com/office/drawing/2014/main" id="{67799AAB-5176-1105-4F0A-A216CF4CC703}"/>
                </a:ext>
              </a:extLst>
            </p:cNvPr>
            <p:cNvCxnSpPr/>
            <p:nvPr/>
          </p:nvCxnSpPr>
          <p:spPr>
            <a:xfrm>
              <a:off x="5339389" y="3134139"/>
              <a:ext cx="314967" cy="25711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5" name="Conector de Seta Reta 24">
              <a:extLst>
                <a:ext uri="{FF2B5EF4-FFF2-40B4-BE49-F238E27FC236}">
                  <a16:creationId xmlns:a16="http://schemas.microsoft.com/office/drawing/2014/main" id="{25F865C4-6948-44A7-6BBA-86735C9DB6D3}"/>
                </a:ext>
              </a:extLst>
            </p:cNvPr>
            <p:cNvCxnSpPr>
              <a:cxnSpLocks/>
            </p:cNvCxnSpPr>
            <p:nvPr/>
          </p:nvCxnSpPr>
          <p:spPr>
            <a:xfrm flipV="1">
              <a:off x="5229382" y="3600078"/>
              <a:ext cx="465503" cy="291048"/>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6" name="Conector de Seta Reta 25">
              <a:extLst>
                <a:ext uri="{FF2B5EF4-FFF2-40B4-BE49-F238E27FC236}">
                  <a16:creationId xmlns:a16="http://schemas.microsoft.com/office/drawing/2014/main" id="{C1EBACEE-4064-899A-113A-D8D6CC5C8AAA}"/>
                </a:ext>
              </a:extLst>
            </p:cNvPr>
            <p:cNvCxnSpPr>
              <a:cxnSpLocks/>
            </p:cNvCxnSpPr>
            <p:nvPr/>
          </p:nvCxnSpPr>
          <p:spPr>
            <a:xfrm flipV="1">
              <a:off x="5866264" y="3828478"/>
              <a:ext cx="25475" cy="264945"/>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7" name="Conector de Seta Reta 26">
              <a:extLst>
                <a:ext uri="{FF2B5EF4-FFF2-40B4-BE49-F238E27FC236}">
                  <a16:creationId xmlns:a16="http://schemas.microsoft.com/office/drawing/2014/main" id="{873A5DE9-D18F-936D-D9E8-9A670D4AF606}"/>
                </a:ext>
              </a:extLst>
            </p:cNvPr>
            <p:cNvCxnSpPr>
              <a:cxnSpLocks/>
            </p:cNvCxnSpPr>
            <p:nvPr/>
          </p:nvCxnSpPr>
          <p:spPr>
            <a:xfrm flipH="1" flipV="1">
              <a:off x="6534411" y="3449984"/>
              <a:ext cx="715625" cy="36544"/>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28" name="Conector de Seta Reta 27">
              <a:extLst>
                <a:ext uri="{FF2B5EF4-FFF2-40B4-BE49-F238E27FC236}">
                  <a16:creationId xmlns:a16="http://schemas.microsoft.com/office/drawing/2014/main" id="{2095655F-F203-2441-5869-A3CC27A3DAD1}"/>
                </a:ext>
              </a:extLst>
            </p:cNvPr>
            <p:cNvCxnSpPr>
              <a:cxnSpLocks/>
            </p:cNvCxnSpPr>
            <p:nvPr/>
          </p:nvCxnSpPr>
          <p:spPr>
            <a:xfrm flipH="1" flipV="1">
              <a:off x="6372295" y="3711013"/>
              <a:ext cx="460872" cy="415037"/>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3" name="Conector de Seta Reta 2">
              <a:extLst>
                <a:ext uri="{FF2B5EF4-FFF2-40B4-BE49-F238E27FC236}">
                  <a16:creationId xmlns:a16="http://schemas.microsoft.com/office/drawing/2014/main" id="{ED6364A2-CFAA-20E4-F891-8397D42D9B3A}"/>
                </a:ext>
              </a:extLst>
            </p:cNvPr>
            <p:cNvCxnSpPr>
              <a:cxnSpLocks/>
            </p:cNvCxnSpPr>
            <p:nvPr/>
          </p:nvCxnSpPr>
          <p:spPr>
            <a:xfrm flipH="1">
              <a:off x="6422228" y="3088595"/>
              <a:ext cx="154708" cy="20687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grpSp>
      <p:pic>
        <p:nvPicPr>
          <p:cNvPr id="2" name="Imagem 4" descr="Forma, Retângulo&#10;&#10;Descrição gerada automaticamente">
            <a:extLst>
              <a:ext uri="{FF2B5EF4-FFF2-40B4-BE49-F238E27FC236}">
                <a16:creationId xmlns:a16="http://schemas.microsoft.com/office/drawing/2014/main" id="{1B55178F-3101-716A-B8DC-9224138C1602}"/>
              </a:ext>
            </a:extLst>
          </p:cNvPr>
          <p:cNvPicPr>
            <a:picLocks noChangeAspect="1"/>
          </p:cNvPicPr>
          <p:nvPr/>
        </p:nvPicPr>
        <p:blipFill>
          <a:blip r:embed="rId7"/>
          <a:stretch>
            <a:fillRect/>
          </a:stretch>
        </p:blipFill>
        <p:spPr>
          <a:xfrm>
            <a:off x="6978650" y="1895474"/>
            <a:ext cx="2076450" cy="1151468"/>
          </a:xfrm>
          <a:prstGeom prst="rect">
            <a:avLst/>
          </a:prstGeom>
        </p:spPr>
      </p:pic>
      <p:pic>
        <p:nvPicPr>
          <p:cNvPr id="18" name="Imagem 4" descr="Forma, Retângulo&#10;&#10;Descrição gerada automaticamente">
            <a:extLst>
              <a:ext uri="{FF2B5EF4-FFF2-40B4-BE49-F238E27FC236}">
                <a16:creationId xmlns:a16="http://schemas.microsoft.com/office/drawing/2014/main" id="{37B8664D-D6DB-4B9F-D72E-1211191CB56B}"/>
              </a:ext>
            </a:extLst>
          </p:cNvPr>
          <p:cNvPicPr>
            <a:picLocks noChangeAspect="1"/>
          </p:cNvPicPr>
          <p:nvPr/>
        </p:nvPicPr>
        <p:blipFill>
          <a:blip r:embed="rId7"/>
          <a:stretch>
            <a:fillRect/>
          </a:stretch>
        </p:blipFill>
        <p:spPr>
          <a:xfrm>
            <a:off x="2956983" y="3832223"/>
            <a:ext cx="2076450" cy="1151468"/>
          </a:xfrm>
          <a:prstGeom prst="rect">
            <a:avLst/>
          </a:prstGeom>
        </p:spPr>
      </p:pic>
      <p:pic>
        <p:nvPicPr>
          <p:cNvPr id="19" name="Imagem 4" descr="Forma, Retângulo&#10;&#10;Descrição gerada automaticamente">
            <a:extLst>
              <a:ext uri="{FF2B5EF4-FFF2-40B4-BE49-F238E27FC236}">
                <a16:creationId xmlns:a16="http://schemas.microsoft.com/office/drawing/2014/main" id="{0F21907D-11B9-2E43-430C-307C5C3D209B}"/>
              </a:ext>
            </a:extLst>
          </p:cNvPr>
          <p:cNvPicPr>
            <a:picLocks noChangeAspect="1"/>
          </p:cNvPicPr>
          <p:nvPr/>
        </p:nvPicPr>
        <p:blipFill>
          <a:blip r:embed="rId7"/>
          <a:stretch>
            <a:fillRect/>
          </a:stretch>
        </p:blipFill>
        <p:spPr>
          <a:xfrm>
            <a:off x="3390899" y="1482722"/>
            <a:ext cx="2076450" cy="1151468"/>
          </a:xfrm>
          <a:prstGeom prst="rect">
            <a:avLst/>
          </a:prstGeom>
        </p:spPr>
      </p:pic>
      <p:sp>
        <p:nvSpPr>
          <p:cNvPr id="5" name="CaixaDeTexto 4">
            <a:extLst>
              <a:ext uri="{FF2B5EF4-FFF2-40B4-BE49-F238E27FC236}">
                <a16:creationId xmlns:a16="http://schemas.microsoft.com/office/drawing/2014/main" id="{D8FED8DE-B5E3-3A2A-FBA9-4FA711110D87}"/>
              </a:ext>
            </a:extLst>
          </p:cNvPr>
          <p:cNvSpPr txBox="1"/>
          <p:nvPr/>
        </p:nvSpPr>
        <p:spPr>
          <a:xfrm>
            <a:off x="3475567" y="4311650"/>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Read-only</a:t>
            </a:r>
          </a:p>
        </p:txBody>
      </p:sp>
      <p:sp>
        <p:nvSpPr>
          <p:cNvPr id="29" name="CaixaDeTexto 28">
            <a:extLst>
              <a:ext uri="{FF2B5EF4-FFF2-40B4-BE49-F238E27FC236}">
                <a16:creationId xmlns:a16="http://schemas.microsoft.com/office/drawing/2014/main" id="{447E88FF-5ED2-7E61-22A5-6133D0894D34}"/>
              </a:ext>
            </a:extLst>
          </p:cNvPr>
          <p:cNvSpPr txBox="1"/>
          <p:nvPr/>
        </p:nvSpPr>
        <p:spPr>
          <a:xfrm>
            <a:off x="3909483" y="1972733"/>
            <a:ext cx="112395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a:t>Update</a:t>
            </a:r>
          </a:p>
        </p:txBody>
      </p:sp>
      <p:sp>
        <p:nvSpPr>
          <p:cNvPr id="30" name="CaixaDeTexto 29">
            <a:extLst>
              <a:ext uri="{FF2B5EF4-FFF2-40B4-BE49-F238E27FC236}">
                <a16:creationId xmlns:a16="http://schemas.microsoft.com/office/drawing/2014/main" id="{5A3C9B63-AA44-313E-9BE5-45ECDB5CAEC8}"/>
              </a:ext>
            </a:extLst>
          </p:cNvPr>
          <p:cNvSpPr txBox="1"/>
          <p:nvPr/>
        </p:nvSpPr>
        <p:spPr>
          <a:xfrm>
            <a:off x="7423149" y="2247899"/>
            <a:ext cx="11239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b="1" err="1"/>
              <a:t>Restricted</a:t>
            </a:r>
            <a:r>
              <a:rPr lang="pt-BR" b="1"/>
              <a:t> </a:t>
            </a:r>
            <a:r>
              <a:rPr lang="pt-BR" b="1" err="1"/>
              <a:t>view</a:t>
            </a:r>
            <a:endParaRPr lang="pt-BR" b="1"/>
          </a:p>
        </p:txBody>
      </p:sp>
      <p:sp>
        <p:nvSpPr>
          <p:cNvPr id="6" name="Retângulo: Cantos Arredondados 5">
            <a:extLst>
              <a:ext uri="{FF2B5EF4-FFF2-40B4-BE49-F238E27FC236}">
                <a16:creationId xmlns:a16="http://schemas.microsoft.com/office/drawing/2014/main" id="{D49B7247-BE70-C4DD-A0A6-F8BF8AD86C2D}"/>
              </a:ext>
            </a:extLst>
          </p:cNvPr>
          <p:cNvSpPr/>
          <p:nvPr/>
        </p:nvSpPr>
        <p:spPr>
          <a:xfrm>
            <a:off x="876300" y="4252382"/>
            <a:ext cx="2084916" cy="529166"/>
          </a:xfrm>
          <a:prstGeom prst="roundRect">
            <a:avLst/>
          </a:prstGeom>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Subsistema secundário</a:t>
            </a:r>
            <a:endParaRPr lang="pt-BR"/>
          </a:p>
        </p:txBody>
      </p:sp>
      <p:pic>
        <p:nvPicPr>
          <p:cNvPr id="8" name="Imagem 8" descr="Tela de um computador com a imagem de um celular&#10;&#10;Descrição gerada automaticamente">
            <a:extLst>
              <a:ext uri="{FF2B5EF4-FFF2-40B4-BE49-F238E27FC236}">
                <a16:creationId xmlns:a16="http://schemas.microsoft.com/office/drawing/2014/main" id="{35EB9C61-1B0D-4DEF-66C9-48CBCBA0AD52}"/>
              </a:ext>
            </a:extLst>
          </p:cNvPr>
          <p:cNvPicPr>
            <a:picLocks noChangeAspect="1"/>
          </p:cNvPicPr>
          <p:nvPr/>
        </p:nvPicPr>
        <p:blipFill>
          <a:blip r:embed="rId8"/>
          <a:stretch>
            <a:fillRect/>
          </a:stretch>
        </p:blipFill>
        <p:spPr>
          <a:xfrm>
            <a:off x="522817" y="3546475"/>
            <a:ext cx="1557867" cy="855134"/>
          </a:xfrm>
          <a:prstGeom prst="rect">
            <a:avLst/>
          </a:prstGeom>
        </p:spPr>
      </p:pic>
      <p:pic>
        <p:nvPicPr>
          <p:cNvPr id="9" name="Gráfico 10" descr="Marca de verificação do selo com preenchimento sólido">
            <a:extLst>
              <a:ext uri="{FF2B5EF4-FFF2-40B4-BE49-F238E27FC236}">
                <a16:creationId xmlns:a16="http://schemas.microsoft.com/office/drawing/2014/main" id="{D3AC9538-262E-12F1-E84C-5D0D24C6ECC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17800" y="4464050"/>
            <a:ext cx="681568" cy="628652"/>
          </a:xfrm>
          <a:prstGeom prst="rect">
            <a:avLst/>
          </a:prstGeom>
        </p:spPr>
      </p:pic>
      <p:sp>
        <p:nvSpPr>
          <p:cNvPr id="11" name="Balão de Fala: Retângulo com Cantos Arredondados 10">
            <a:extLst>
              <a:ext uri="{FF2B5EF4-FFF2-40B4-BE49-F238E27FC236}">
                <a16:creationId xmlns:a16="http://schemas.microsoft.com/office/drawing/2014/main" id="{95E6446B-93BB-984E-8241-62078436D991}"/>
              </a:ext>
            </a:extLst>
          </p:cNvPr>
          <p:cNvSpPr/>
          <p:nvPr/>
        </p:nvSpPr>
        <p:spPr>
          <a:xfrm>
            <a:off x="6771217" y="752008"/>
            <a:ext cx="1153583" cy="677333"/>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a:cs typeface="Arial"/>
              </a:rPr>
              <a:t>DBA</a:t>
            </a:r>
            <a:endParaRPr lang="pt-BR"/>
          </a:p>
        </p:txBody>
      </p:sp>
    </p:spTree>
    <p:extLst>
      <p:ext uri="{BB962C8B-B14F-4D97-AF65-F5344CB8AC3E}">
        <p14:creationId xmlns:p14="http://schemas.microsoft.com/office/powerpoint/2010/main" val="934307247"/>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spTree>
    <p:extLst>
      <p:ext uri="{BB962C8B-B14F-4D97-AF65-F5344CB8AC3E}">
        <p14:creationId xmlns:p14="http://schemas.microsoft.com/office/powerpoint/2010/main" val="4023107269"/>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203</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pic>
        <p:nvPicPr>
          <p:cNvPr id="7" name="Imagem 6" descr="Empresário com punho no queixo">
            <a:extLst>
              <a:ext uri="{FF2B5EF4-FFF2-40B4-BE49-F238E27FC236}">
                <a16:creationId xmlns:a16="http://schemas.microsoft.com/office/drawing/2014/main" id="{348C7C67-2272-DA92-0F2C-A65EA2E439ED}"/>
              </a:ext>
            </a:extLst>
          </p:cNvPr>
          <p:cNvPicPr>
            <a:picLocks noChangeAspect="1"/>
          </p:cNvPicPr>
          <p:nvPr/>
        </p:nvPicPr>
        <p:blipFill rotWithShape="1">
          <a:blip r:embed="rId5"/>
          <a:srcRect b="54286"/>
          <a:stretch/>
        </p:blipFill>
        <p:spPr>
          <a:xfrm>
            <a:off x="123960" y="2656279"/>
            <a:ext cx="1667320" cy="2482117"/>
          </a:xfrm>
          <a:prstGeom prst="rect">
            <a:avLst/>
          </a:prstGeom>
        </p:spPr>
      </p:pic>
      <p:sp>
        <p:nvSpPr>
          <p:cNvPr id="8" name="Balão de Pensamento: Nuvem 7">
            <a:extLst>
              <a:ext uri="{FF2B5EF4-FFF2-40B4-BE49-F238E27FC236}">
                <a16:creationId xmlns:a16="http://schemas.microsoft.com/office/drawing/2014/main" id="{1654EA66-D9A0-2468-6421-49007E157F91}"/>
              </a:ext>
            </a:extLst>
          </p:cNvPr>
          <p:cNvSpPr/>
          <p:nvPr/>
        </p:nvSpPr>
        <p:spPr>
          <a:xfrm>
            <a:off x="511863" y="1376541"/>
            <a:ext cx="2887322" cy="1282741"/>
          </a:xfrm>
          <a:prstGeom prst="cloud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O que acontece com os dados de um programa objeto?</a:t>
            </a:r>
            <a:endParaRPr lang="pt-BR" sz="1600">
              <a:latin typeface="Calibri"/>
              <a:ea typeface="Calibri"/>
              <a:cs typeface="Calibri"/>
            </a:endParaRPr>
          </a:p>
        </p:txBody>
      </p:sp>
    </p:spTree>
    <p:extLst>
      <p:ext uri="{BB962C8B-B14F-4D97-AF65-F5344CB8AC3E}">
        <p14:creationId xmlns:p14="http://schemas.microsoft.com/office/powerpoint/2010/main" val="233790884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pic>
        <p:nvPicPr>
          <p:cNvPr id="2" name="Imagem 3" descr="Diagrama&#10;&#10;Descrição gerada automaticamente">
            <a:extLst>
              <a:ext uri="{FF2B5EF4-FFF2-40B4-BE49-F238E27FC236}">
                <a16:creationId xmlns:a16="http://schemas.microsoft.com/office/drawing/2014/main" id="{F7866AE6-4637-B71D-5A98-B70FF144553F}"/>
              </a:ext>
            </a:extLst>
          </p:cNvPr>
          <p:cNvPicPr>
            <a:picLocks noChangeAspect="1"/>
          </p:cNvPicPr>
          <p:nvPr/>
        </p:nvPicPr>
        <p:blipFill>
          <a:blip r:embed="rId4"/>
          <a:stretch>
            <a:fillRect/>
          </a:stretch>
        </p:blipFill>
        <p:spPr>
          <a:xfrm>
            <a:off x="3263900" y="2161117"/>
            <a:ext cx="5346699" cy="2673349"/>
          </a:xfrm>
          <a:prstGeom prst="rect">
            <a:avLst/>
          </a:prstGeom>
        </p:spPr>
      </p:pic>
      <p:grpSp>
        <p:nvGrpSpPr>
          <p:cNvPr id="14" name="Agrupar 13">
            <a:extLst>
              <a:ext uri="{FF2B5EF4-FFF2-40B4-BE49-F238E27FC236}">
                <a16:creationId xmlns:a16="http://schemas.microsoft.com/office/drawing/2014/main" id="{CE1B765F-48A9-9096-ED76-5CBA1744FDB0}"/>
              </a:ext>
            </a:extLst>
          </p:cNvPr>
          <p:cNvGrpSpPr/>
          <p:nvPr/>
        </p:nvGrpSpPr>
        <p:grpSpPr>
          <a:xfrm>
            <a:off x="7194550" y="2445341"/>
            <a:ext cx="1820332" cy="994833"/>
            <a:chOff x="7194550" y="2445341"/>
            <a:chExt cx="1820332" cy="994833"/>
          </a:xfrm>
        </p:grpSpPr>
        <p:sp>
          <p:nvSpPr>
            <p:cNvPr id="4" name="Balão de Fala: Retângulo com Cantos Arredondados 3">
              <a:extLst>
                <a:ext uri="{FF2B5EF4-FFF2-40B4-BE49-F238E27FC236}">
                  <a16:creationId xmlns:a16="http://schemas.microsoft.com/office/drawing/2014/main" id="{5E90D9E4-2BF3-ED41-2798-D85752D27753}"/>
                </a:ext>
              </a:extLst>
            </p:cNvPr>
            <p:cNvSpPr/>
            <p:nvPr/>
          </p:nvSpPr>
          <p:spPr>
            <a:xfrm>
              <a:off x="7194550" y="2953341"/>
              <a:ext cx="1375832" cy="486833"/>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latin typeface="Calibri"/>
                  <a:ea typeface="Calibri"/>
                  <a:cs typeface="Calibri"/>
                </a:rPr>
                <a:t>Conversão</a:t>
              </a:r>
            </a:p>
          </p:txBody>
        </p:sp>
        <p:sp>
          <p:nvSpPr>
            <p:cNvPr id="11" name="Balão de Fala: Retângulo com Cantos Arredondados 10">
              <a:extLst>
                <a:ext uri="{FF2B5EF4-FFF2-40B4-BE49-F238E27FC236}">
                  <a16:creationId xmlns:a16="http://schemas.microsoft.com/office/drawing/2014/main" id="{C46F0B16-3F2C-2CC3-2DF7-C793A7ED4928}"/>
                </a:ext>
              </a:extLst>
            </p:cNvPr>
            <p:cNvSpPr/>
            <p:nvPr/>
          </p:nvSpPr>
          <p:spPr>
            <a:xfrm>
              <a:off x="7363883" y="2445341"/>
              <a:ext cx="1650999" cy="529165"/>
            </a:xfrm>
            <a:prstGeom prst="wedgeRoundRectCallout">
              <a:avLst/>
            </a:prstGeom>
            <a:solidFill>
              <a:schemeClr val="accent5">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latin typeface="Calibri"/>
                  <a:ea typeface="Calibri"/>
                  <a:cs typeface="Calibri"/>
                </a:rPr>
                <a:t>Salvos em Arquivo</a:t>
              </a:r>
            </a:p>
          </p:txBody>
        </p:sp>
      </p:grpSp>
      <p:pic>
        <p:nvPicPr>
          <p:cNvPr id="5" name="Gráfico 5" descr="Banco de dados com preenchimento sólido">
            <a:extLst>
              <a:ext uri="{FF2B5EF4-FFF2-40B4-BE49-F238E27FC236}">
                <a16:creationId xmlns:a16="http://schemas.microsoft.com/office/drawing/2014/main" id="{BD6C77C3-D3D7-DBEB-A1A7-972E20C3B73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60176" y="934132"/>
            <a:ext cx="650491" cy="701006"/>
          </a:xfrm>
          <a:prstGeom prst="rect">
            <a:avLst/>
          </a:prstGeom>
        </p:spPr>
      </p:pic>
      <p:pic>
        <p:nvPicPr>
          <p:cNvPr id="6" name="Gráfico 5" descr="Banco de dados com preenchimento sólido">
            <a:extLst>
              <a:ext uri="{FF2B5EF4-FFF2-40B4-BE49-F238E27FC236}">
                <a16:creationId xmlns:a16="http://schemas.microsoft.com/office/drawing/2014/main" id="{A93BA50A-A809-4EDC-3B8D-28BF34CFCF6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42676" y="775382"/>
            <a:ext cx="650491" cy="701006"/>
          </a:xfrm>
          <a:prstGeom prst="rect">
            <a:avLst/>
          </a:prstGeom>
        </p:spPr>
      </p:pic>
      <p:pic>
        <p:nvPicPr>
          <p:cNvPr id="9" name="Gráfico 5" descr="Banco de dados com preenchimento sólido">
            <a:extLst>
              <a:ext uri="{FF2B5EF4-FFF2-40B4-BE49-F238E27FC236}">
                <a16:creationId xmlns:a16="http://schemas.microsoft.com/office/drawing/2014/main" id="{A59AC336-C55B-F5C6-E9B2-32677BE484F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55426" y="637798"/>
            <a:ext cx="650491" cy="701006"/>
          </a:xfrm>
          <a:prstGeom prst="rect">
            <a:avLst/>
          </a:prstGeom>
        </p:spPr>
      </p:pic>
      <p:sp>
        <p:nvSpPr>
          <p:cNvPr id="17" name="Seta: Curva para Baixo 16">
            <a:extLst>
              <a:ext uri="{FF2B5EF4-FFF2-40B4-BE49-F238E27FC236}">
                <a16:creationId xmlns:a16="http://schemas.microsoft.com/office/drawing/2014/main" id="{5FF49B35-3790-5A47-2429-7891488F50CE}"/>
              </a:ext>
            </a:extLst>
          </p:cNvPr>
          <p:cNvSpPr/>
          <p:nvPr/>
        </p:nvSpPr>
        <p:spPr>
          <a:xfrm rot="16200000">
            <a:off x="4962133" y="2510046"/>
            <a:ext cx="3100915" cy="645584"/>
          </a:xfrm>
          <a:prstGeom prst="curvedDownArrow">
            <a:avLst/>
          </a:prstGeom>
          <a:solidFill>
            <a:srgbClr val="002060"/>
          </a:solidFill>
        </p:spPr>
        <p:style>
          <a:lnRef idx="3">
            <a:schemeClr val="lt1"/>
          </a:lnRef>
          <a:fillRef idx="1">
            <a:schemeClr val="accent4"/>
          </a:fillRef>
          <a:effectRef idx="1">
            <a:schemeClr val="accent4"/>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chemeClr val="tx1"/>
              </a:solidFill>
            </a:endParaRPr>
          </a:p>
        </p:txBody>
      </p:sp>
    </p:spTree>
    <p:extLst>
      <p:ext uri="{BB962C8B-B14F-4D97-AF65-F5344CB8AC3E}">
        <p14:creationId xmlns:p14="http://schemas.microsoft.com/office/powerpoint/2010/main" val="3050647247"/>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a:t>
            </a:r>
            <a:r>
              <a:rPr lang="pt-BR" sz="2000" err="1">
                <a:latin typeface="Calibri"/>
                <a:cs typeface="Calibri"/>
              </a:rPr>
              <a:t>Persitência</a:t>
            </a:r>
          </a:p>
        </p:txBody>
      </p:sp>
      <p:pic>
        <p:nvPicPr>
          <p:cNvPr id="3" name="Imagem 3" descr="Ícone&#10;&#10;Descrição gerada automaticamente">
            <a:extLst>
              <a:ext uri="{FF2B5EF4-FFF2-40B4-BE49-F238E27FC236}">
                <a16:creationId xmlns:a16="http://schemas.microsoft.com/office/drawing/2014/main" id="{D3E699C8-5277-A101-9758-91090D946B8C}"/>
              </a:ext>
            </a:extLst>
          </p:cNvPr>
          <p:cNvPicPr>
            <a:picLocks noChangeAspect="1"/>
          </p:cNvPicPr>
          <p:nvPr/>
        </p:nvPicPr>
        <p:blipFill>
          <a:blip r:embed="rId3"/>
          <a:stretch>
            <a:fillRect/>
          </a:stretch>
        </p:blipFill>
        <p:spPr>
          <a:xfrm>
            <a:off x="512233" y="2100899"/>
            <a:ext cx="2743200" cy="2381036"/>
          </a:xfrm>
          <a:prstGeom prst="rect">
            <a:avLst/>
          </a:prstGeom>
        </p:spPr>
      </p:pic>
      <p:sp>
        <p:nvSpPr>
          <p:cNvPr id="7" name="Retângulo: Cantos Arredondados 6">
            <a:extLst>
              <a:ext uri="{FF2B5EF4-FFF2-40B4-BE49-F238E27FC236}">
                <a16:creationId xmlns:a16="http://schemas.microsoft.com/office/drawing/2014/main" id="{EC964FC7-BE9B-9890-E1D4-6FD3D282796E}"/>
              </a:ext>
            </a:extLst>
          </p:cNvPr>
          <p:cNvSpPr/>
          <p:nvPr/>
        </p:nvSpPr>
        <p:spPr>
          <a:xfrm>
            <a:off x="3424688" y="4281936"/>
            <a:ext cx="5132715" cy="506802"/>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err="1">
                <a:latin typeface="Calibri"/>
                <a:ea typeface="Calibri"/>
                <a:cs typeface="Calibri"/>
              </a:rPr>
              <a:t>Impedance</a:t>
            </a:r>
            <a:r>
              <a:rPr lang="pt-BR" sz="2400">
                <a:latin typeface="Calibri"/>
                <a:ea typeface="Calibri"/>
                <a:cs typeface="Calibri"/>
              </a:rPr>
              <a:t> </a:t>
            </a:r>
            <a:r>
              <a:rPr lang="pt-BR" sz="2400" err="1">
                <a:latin typeface="Calibri"/>
                <a:ea typeface="Calibri"/>
                <a:cs typeface="Calibri"/>
              </a:rPr>
              <a:t>Mismatch</a:t>
            </a:r>
            <a:r>
              <a:rPr lang="pt-BR" sz="2400">
                <a:latin typeface="Calibri"/>
                <a:ea typeface="Calibri"/>
                <a:cs typeface="Calibri"/>
              </a:rPr>
              <a:t> </a:t>
            </a:r>
            <a:r>
              <a:rPr lang="pt-BR" sz="2400" err="1">
                <a:latin typeface="Calibri"/>
                <a:ea typeface="Calibri"/>
                <a:cs typeface="Calibri"/>
              </a:rPr>
              <a:t>Problem</a:t>
            </a:r>
          </a:p>
        </p:txBody>
      </p:sp>
      <p:pic>
        <p:nvPicPr>
          <p:cNvPr id="12" name="Imagem 12" descr="Logotipo&#10;&#10;Descrição gerada automaticamente">
            <a:extLst>
              <a:ext uri="{FF2B5EF4-FFF2-40B4-BE49-F238E27FC236}">
                <a16:creationId xmlns:a16="http://schemas.microsoft.com/office/drawing/2014/main" id="{6ADAA063-DE3A-E9E9-4C6F-413D87B457AE}"/>
              </a:ext>
            </a:extLst>
          </p:cNvPr>
          <p:cNvPicPr>
            <a:picLocks noChangeAspect="1"/>
          </p:cNvPicPr>
          <p:nvPr/>
        </p:nvPicPr>
        <p:blipFill>
          <a:blip r:embed="rId4"/>
          <a:stretch>
            <a:fillRect/>
          </a:stretch>
        </p:blipFill>
        <p:spPr>
          <a:xfrm>
            <a:off x="5172507" y="2164151"/>
            <a:ext cx="826191" cy="1537659"/>
          </a:xfrm>
          <a:prstGeom prst="rect">
            <a:avLst/>
          </a:prstGeom>
        </p:spPr>
      </p:pic>
      <p:pic>
        <p:nvPicPr>
          <p:cNvPr id="15" name="Imagem 15" descr="Ícone&#10;&#10;Descrição gerada automaticamente">
            <a:extLst>
              <a:ext uri="{FF2B5EF4-FFF2-40B4-BE49-F238E27FC236}">
                <a16:creationId xmlns:a16="http://schemas.microsoft.com/office/drawing/2014/main" id="{123F418C-DCCD-5D77-576C-F1429C2BD1B5}"/>
              </a:ext>
            </a:extLst>
          </p:cNvPr>
          <p:cNvPicPr>
            <a:picLocks noChangeAspect="1"/>
          </p:cNvPicPr>
          <p:nvPr/>
        </p:nvPicPr>
        <p:blipFill>
          <a:blip r:embed="rId5"/>
          <a:stretch>
            <a:fillRect/>
          </a:stretch>
        </p:blipFill>
        <p:spPr>
          <a:xfrm>
            <a:off x="3674853" y="2863956"/>
            <a:ext cx="1201229" cy="1334966"/>
          </a:xfrm>
          <a:prstGeom prst="rect">
            <a:avLst/>
          </a:prstGeom>
        </p:spPr>
      </p:pic>
      <p:sp>
        <p:nvSpPr>
          <p:cNvPr id="16" name="Chave Direita 15">
            <a:extLst>
              <a:ext uri="{FF2B5EF4-FFF2-40B4-BE49-F238E27FC236}">
                <a16:creationId xmlns:a16="http://schemas.microsoft.com/office/drawing/2014/main" id="{17E461C7-8090-FD8B-F39A-64F595E7DF44}"/>
              </a:ext>
            </a:extLst>
          </p:cNvPr>
          <p:cNvSpPr/>
          <p:nvPr/>
        </p:nvSpPr>
        <p:spPr>
          <a:xfrm>
            <a:off x="6222255" y="2300557"/>
            <a:ext cx="539150" cy="18870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8" name="Imagem 18" descr="Logotipo, nome da empresa&#10;&#10;Descrição gerada automaticamente">
            <a:extLst>
              <a:ext uri="{FF2B5EF4-FFF2-40B4-BE49-F238E27FC236}">
                <a16:creationId xmlns:a16="http://schemas.microsoft.com/office/drawing/2014/main" id="{EBAA5570-EB5E-9D55-C5A5-1D1C3A2E962E}"/>
              </a:ext>
            </a:extLst>
          </p:cNvPr>
          <p:cNvPicPr>
            <a:picLocks noChangeAspect="1"/>
          </p:cNvPicPr>
          <p:nvPr/>
        </p:nvPicPr>
        <p:blipFill>
          <a:blip r:embed="rId6"/>
          <a:stretch>
            <a:fillRect/>
          </a:stretch>
        </p:blipFill>
        <p:spPr>
          <a:xfrm>
            <a:off x="7265598" y="2538693"/>
            <a:ext cx="1567851" cy="648399"/>
          </a:xfrm>
          <a:prstGeom prst="rect">
            <a:avLst/>
          </a:prstGeom>
        </p:spPr>
      </p:pic>
      <p:pic>
        <p:nvPicPr>
          <p:cNvPr id="19" name="Imagem 19" descr="Logotipo, Ícone&#10;&#10;Descrição gerada automaticamente">
            <a:extLst>
              <a:ext uri="{FF2B5EF4-FFF2-40B4-BE49-F238E27FC236}">
                <a16:creationId xmlns:a16="http://schemas.microsoft.com/office/drawing/2014/main" id="{29103BA7-502A-857E-D589-881E334AEDDD}"/>
              </a:ext>
            </a:extLst>
          </p:cNvPr>
          <p:cNvPicPr>
            <a:picLocks noChangeAspect="1"/>
          </p:cNvPicPr>
          <p:nvPr/>
        </p:nvPicPr>
        <p:blipFill>
          <a:blip r:embed="rId7"/>
          <a:stretch>
            <a:fillRect/>
          </a:stretch>
        </p:blipFill>
        <p:spPr>
          <a:xfrm>
            <a:off x="6855843" y="3442155"/>
            <a:ext cx="1503154" cy="502058"/>
          </a:xfrm>
          <a:prstGeom prst="rect">
            <a:avLst/>
          </a:prstGeom>
        </p:spPr>
      </p:pic>
    </p:spTree>
    <p:extLst>
      <p:ext uri="{BB962C8B-B14F-4D97-AF65-F5344CB8AC3E}">
        <p14:creationId xmlns:p14="http://schemas.microsoft.com/office/powerpoint/2010/main" val="299862501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3" name="Imagem 4">
            <a:extLst>
              <a:ext uri="{FF2B5EF4-FFF2-40B4-BE49-F238E27FC236}">
                <a16:creationId xmlns:a16="http://schemas.microsoft.com/office/drawing/2014/main" id="{5E2EE6CB-61B8-40F4-25BA-4C396D2601D4}"/>
              </a:ext>
            </a:extLst>
          </p:cNvPr>
          <p:cNvPicPr>
            <a:picLocks noChangeAspect="1"/>
          </p:cNvPicPr>
          <p:nvPr/>
        </p:nvPicPr>
        <p:blipFill>
          <a:blip r:embed="rId4"/>
          <a:stretch>
            <a:fillRect/>
          </a:stretch>
        </p:blipFill>
        <p:spPr>
          <a:xfrm>
            <a:off x="4491567" y="2248921"/>
            <a:ext cx="4034366" cy="793827"/>
          </a:xfrm>
          <a:prstGeom prst="rect">
            <a:avLst/>
          </a:prstGeom>
        </p:spPr>
      </p:pic>
      <p:sp>
        <p:nvSpPr>
          <p:cNvPr id="9" name="Balão de Fala: Retângulo com Cantos Arredondados 8">
            <a:extLst>
              <a:ext uri="{FF2B5EF4-FFF2-40B4-BE49-F238E27FC236}">
                <a16:creationId xmlns:a16="http://schemas.microsoft.com/office/drawing/2014/main" id="{09C5C88D-D37B-6EB1-F371-D5488039F057}"/>
              </a:ext>
            </a:extLst>
          </p:cNvPr>
          <p:cNvSpPr/>
          <p:nvPr/>
        </p:nvSpPr>
        <p:spPr>
          <a:xfrm>
            <a:off x="6167967" y="1588091"/>
            <a:ext cx="2370666" cy="656166"/>
          </a:xfrm>
          <a:prstGeom prst="wedgeRoundRect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000">
                <a:latin typeface="Calibri"/>
                <a:ea typeface="+mn-lt"/>
                <a:cs typeface="Calibri"/>
              </a:rPr>
              <a:t>QUERIES</a:t>
            </a:r>
            <a:endParaRPr lang="pt-BR" sz="2000">
              <a:latin typeface="Calibri"/>
              <a:cs typeface="Calibri"/>
            </a:endParaRPr>
          </a:p>
        </p:txBody>
      </p:sp>
      <p:pic>
        <p:nvPicPr>
          <p:cNvPr id="11" name="Imagem 11" descr="Uma imagem contendo objeto, relógio&#10;&#10;Descrição gerada automaticamente">
            <a:extLst>
              <a:ext uri="{FF2B5EF4-FFF2-40B4-BE49-F238E27FC236}">
                <a16:creationId xmlns:a16="http://schemas.microsoft.com/office/drawing/2014/main" id="{54D427C5-E377-9EEF-E0C4-3B14BEAF8AC2}"/>
              </a:ext>
            </a:extLst>
          </p:cNvPr>
          <p:cNvPicPr>
            <a:picLocks noChangeAspect="1"/>
          </p:cNvPicPr>
          <p:nvPr/>
        </p:nvPicPr>
        <p:blipFill>
          <a:blip r:embed="rId5"/>
          <a:stretch>
            <a:fillRect/>
          </a:stretch>
        </p:blipFill>
        <p:spPr>
          <a:xfrm>
            <a:off x="3433233" y="2456391"/>
            <a:ext cx="2118784" cy="1193800"/>
          </a:xfrm>
          <a:prstGeom prst="rect">
            <a:avLst/>
          </a:prstGeom>
        </p:spPr>
      </p:pic>
    </p:spTree>
    <p:extLst>
      <p:ext uri="{BB962C8B-B14F-4D97-AF65-F5344CB8AC3E}">
        <p14:creationId xmlns:p14="http://schemas.microsoft.com/office/powerpoint/2010/main" val="212442791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pic>
        <p:nvPicPr>
          <p:cNvPr id="2" name="Imagem 4">
            <a:extLst>
              <a:ext uri="{FF2B5EF4-FFF2-40B4-BE49-F238E27FC236}">
                <a16:creationId xmlns:a16="http://schemas.microsoft.com/office/drawing/2014/main" id="{1DD4F470-64FE-E157-AF68-9718164C4659}"/>
              </a:ext>
            </a:extLst>
          </p:cNvPr>
          <p:cNvPicPr>
            <a:picLocks noChangeAspect="1"/>
          </p:cNvPicPr>
          <p:nvPr/>
        </p:nvPicPr>
        <p:blipFill>
          <a:blip r:embed="rId4"/>
          <a:stretch>
            <a:fillRect/>
          </a:stretch>
        </p:blipFill>
        <p:spPr>
          <a:xfrm>
            <a:off x="4756149" y="2445809"/>
            <a:ext cx="2859617" cy="1606550"/>
          </a:xfrm>
          <a:prstGeom prst="rect">
            <a:avLst/>
          </a:prstGeom>
        </p:spPr>
      </p:pic>
      <p:pic>
        <p:nvPicPr>
          <p:cNvPr id="5" name="Imagem 4" descr="Logotipo&#10;&#10;Descrição gerada automaticamente">
            <a:extLst>
              <a:ext uri="{FF2B5EF4-FFF2-40B4-BE49-F238E27FC236}">
                <a16:creationId xmlns:a16="http://schemas.microsoft.com/office/drawing/2014/main" id="{9A7A6C86-7304-2AF6-1440-C4F0BC6FDA8F}"/>
              </a:ext>
            </a:extLst>
          </p:cNvPr>
          <p:cNvPicPr>
            <a:picLocks noChangeAspect="1"/>
          </p:cNvPicPr>
          <p:nvPr/>
        </p:nvPicPr>
        <p:blipFill>
          <a:blip r:embed="rId5"/>
          <a:stretch>
            <a:fillRect/>
          </a:stretch>
        </p:blipFill>
        <p:spPr>
          <a:xfrm>
            <a:off x="5536723" y="1055395"/>
            <a:ext cx="1315447" cy="733326"/>
          </a:xfrm>
          <a:prstGeom prst="rect">
            <a:avLst/>
          </a:prstGeom>
        </p:spPr>
      </p:pic>
      <p:sp>
        <p:nvSpPr>
          <p:cNvPr id="6" name="Retângulo: Cantos Arredondados 5">
            <a:extLst>
              <a:ext uri="{FF2B5EF4-FFF2-40B4-BE49-F238E27FC236}">
                <a16:creationId xmlns:a16="http://schemas.microsoft.com/office/drawing/2014/main" id="{BC15BF22-1FAF-892E-2C2A-0824364CE770}"/>
              </a:ext>
            </a:extLst>
          </p:cNvPr>
          <p:cNvSpPr/>
          <p:nvPr/>
        </p:nvSpPr>
        <p:spPr>
          <a:xfrm>
            <a:off x="4696883" y="2484966"/>
            <a:ext cx="3026833" cy="1566333"/>
          </a:xfrm>
          <a:prstGeom prst="roundRect">
            <a:avLst/>
          </a:prstGeom>
          <a:noFill/>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pic>
        <p:nvPicPr>
          <p:cNvPr id="8" name="Imagem 7" descr="Logotipo&#10;&#10;Descrição gerada automaticamente">
            <a:extLst>
              <a:ext uri="{FF2B5EF4-FFF2-40B4-BE49-F238E27FC236}">
                <a16:creationId xmlns:a16="http://schemas.microsoft.com/office/drawing/2014/main" id="{173BE61E-409A-903E-E669-AEDF0DEEC2EE}"/>
              </a:ext>
            </a:extLst>
          </p:cNvPr>
          <p:cNvPicPr>
            <a:picLocks noChangeAspect="1"/>
          </p:cNvPicPr>
          <p:nvPr/>
        </p:nvPicPr>
        <p:blipFill>
          <a:blip r:embed="rId6"/>
          <a:stretch>
            <a:fillRect/>
          </a:stretch>
        </p:blipFill>
        <p:spPr>
          <a:xfrm>
            <a:off x="4973042" y="3648837"/>
            <a:ext cx="603188" cy="320473"/>
          </a:xfrm>
          <a:prstGeom prst="rect">
            <a:avLst/>
          </a:prstGeom>
        </p:spPr>
      </p:pic>
      <p:pic>
        <p:nvPicPr>
          <p:cNvPr id="13" name="Imagem 5" descr="Uma imagem contendo Ícone&#10;&#10;Descrição gerada automaticamente">
            <a:extLst>
              <a:ext uri="{FF2B5EF4-FFF2-40B4-BE49-F238E27FC236}">
                <a16:creationId xmlns:a16="http://schemas.microsoft.com/office/drawing/2014/main" id="{7877D185-1CE9-D946-7EAF-5BAF324B8BAC}"/>
              </a:ext>
            </a:extLst>
          </p:cNvPr>
          <p:cNvPicPr>
            <a:picLocks noChangeAspect="1"/>
          </p:cNvPicPr>
          <p:nvPr/>
        </p:nvPicPr>
        <p:blipFill rotWithShape="1">
          <a:blip r:embed="rId7"/>
          <a:srcRect l="49035" t="11724" r="-3089" b="-3448"/>
          <a:stretch/>
        </p:blipFill>
        <p:spPr>
          <a:xfrm>
            <a:off x="7619999" y="741892"/>
            <a:ext cx="1165330" cy="1076677"/>
          </a:xfrm>
          <a:prstGeom prst="rect">
            <a:avLst/>
          </a:prstGeom>
        </p:spPr>
      </p:pic>
      <p:sp>
        <p:nvSpPr>
          <p:cNvPr id="15" name="Seta: para a Esquerda 14">
            <a:extLst>
              <a:ext uri="{FF2B5EF4-FFF2-40B4-BE49-F238E27FC236}">
                <a16:creationId xmlns:a16="http://schemas.microsoft.com/office/drawing/2014/main" id="{BA25E147-A436-01A7-567A-655B90AF85BF}"/>
              </a:ext>
            </a:extLst>
          </p:cNvPr>
          <p:cNvSpPr/>
          <p:nvPr/>
        </p:nvSpPr>
        <p:spPr>
          <a:xfrm>
            <a:off x="6770962" y="1281683"/>
            <a:ext cx="762000" cy="27516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Seta: para a Esquerda 18">
            <a:extLst>
              <a:ext uri="{FF2B5EF4-FFF2-40B4-BE49-F238E27FC236}">
                <a16:creationId xmlns:a16="http://schemas.microsoft.com/office/drawing/2014/main" id="{5C9B8686-DE05-4A5A-594B-69B8A2BF9802}"/>
              </a:ext>
            </a:extLst>
          </p:cNvPr>
          <p:cNvSpPr/>
          <p:nvPr/>
        </p:nvSpPr>
        <p:spPr>
          <a:xfrm rot="16200000">
            <a:off x="5707337" y="1985474"/>
            <a:ext cx="539750" cy="25400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Seta: Curva para a Direita 16">
            <a:extLst>
              <a:ext uri="{FF2B5EF4-FFF2-40B4-BE49-F238E27FC236}">
                <a16:creationId xmlns:a16="http://schemas.microsoft.com/office/drawing/2014/main" id="{0D7AADAD-B645-DB0D-646C-6089BA249E4A}"/>
              </a:ext>
            </a:extLst>
          </p:cNvPr>
          <p:cNvSpPr/>
          <p:nvPr/>
        </p:nvSpPr>
        <p:spPr>
          <a:xfrm rot="5400000">
            <a:off x="5984240" y="2344673"/>
            <a:ext cx="444500" cy="1217083"/>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para a Esquerda e para Cima 19">
            <a:extLst>
              <a:ext uri="{FF2B5EF4-FFF2-40B4-BE49-F238E27FC236}">
                <a16:creationId xmlns:a16="http://schemas.microsoft.com/office/drawing/2014/main" id="{FBA0DD1E-67A0-9CB3-219E-E299EA238E61}"/>
              </a:ext>
            </a:extLst>
          </p:cNvPr>
          <p:cNvSpPr/>
          <p:nvPr/>
        </p:nvSpPr>
        <p:spPr>
          <a:xfrm rot="5400000">
            <a:off x="3919263" y="2776262"/>
            <a:ext cx="941915" cy="402166"/>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23" name="Imagem 23" descr="Interface gráfica do usuário, Aplicativo&#10;&#10;Descrição gerada automaticamente">
            <a:extLst>
              <a:ext uri="{FF2B5EF4-FFF2-40B4-BE49-F238E27FC236}">
                <a16:creationId xmlns:a16="http://schemas.microsoft.com/office/drawing/2014/main" id="{EA01996E-EDA2-1757-7151-296E198E89C1}"/>
              </a:ext>
            </a:extLst>
          </p:cNvPr>
          <p:cNvPicPr>
            <a:picLocks noChangeAspect="1"/>
          </p:cNvPicPr>
          <p:nvPr/>
        </p:nvPicPr>
        <p:blipFill>
          <a:blip r:embed="rId8"/>
          <a:stretch>
            <a:fillRect/>
          </a:stretch>
        </p:blipFill>
        <p:spPr>
          <a:xfrm>
            <a:off x="3401483" y="1282827"/>
            <a:ext cx="1706034" cy="1138515"/>
          </a:xfrm>
          <a:prstGeom prst="rect">
            <a:avLst/>
          </a:prstGeom>
        </p:spPr>
      </p:pic>
    </p:spTree>
    <p:extLst>
      <p:ext uri="{BB962C8B-B14F-4D97-AF65-F5344CB8AC3E}">
        <p14:creationId xmlns:p14="http://schemas.microsoft.com/office/powerpoint/2010/main" val="3943081790"/>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5" name="CaixaDeTexto 4">
            <a:extLst>
              <a:ext uri="{FF2B5EF4-FFF2-40B4-BE49-F238E27FC236}">
                <a16:creationId xmlns:a16="http://schemas.microsoft.com/office/drawing/2014/main" id="{4DEB97C6-35E6-A72F-7582-9D571DBD69DC}"/>
              </a:ext>
            </a:extLst>
          </p:cNvPr>
          <p:cNvSpPr txBox="1"/>
          <p:nvPr/>
        </p:nvSpPr>
        <p:spPr>
          <a:xfrm>
            <a:off x="3560234" y="1866899"/>
            <a:ext cx="474345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a:t>
            </a:r>
            <a:r>
              <a:rPr lang="pt-BR" err="1"/>
              <a:t>course_nome</a:t>
            </a:r>
            <a:r>
              <a:rPr lang="pt-BR"/>
              <a:t> FROM COURSES WHERE </a:t>
            </a:r>
            <a:r>
              <a:rPr lang="pt-BR" err="1"/>
              <a:t>Credit_hours</a:t>
            </a:r>
            <a:r>
              <a:rPr lang="pt-BR"/>
              <a:t> = MAX(</a:t>
            </a:r>
            <a:r>
              <a:rPr lang="pt-BR" err="1"/>
              <a:t>Credit_hours</a:t>
            </a:r>
            <a:r>
              <a:rPr lang="pt-BR"/>
              <a:t>)</a:t>
            </a:r>
          </a:p>
        </p:txBody>
      </p:sp>
      <p:pic>
        <p:nvPicPr>
          <p:cNvPr id="8" name="Imagem 8" descr="Tabela&#10;&#10;Descrição gerada automaticamente">
            <a:extLst>
              <a:ext uri="{FF2B5EF4-FFF2-40B4-BE49-F238E27FC236}">
                <a16:creationId xmlns:a16="http://schemas.microsoft.com/office/drawing/2014/main" id="{F2FE8C07-FB60-043D-897F-E437717F0161}"/>
              </a:ext>
            </a:extLst>
          </p:cNvPr>
          <p:cNvPicPr>
            <a:picLocks noChangeAspect="1"/>
          </p:cNvPicPr>
          <p:nvPr/>
        </p:nvPicPr>
        <p:blipFill>
          <a:blip r:embed="rId4"/>
          <a:stretch>
            <a:fillRect/>
          </a:stretch>
        </p:blipFill>
        <p:spPr>
          <a:xfrm>
            <a:off x="3994150" y="2500711"/>
            <a:ext cx="4785783" cy="1581412"/>
          </a:xfrm>
          <a:prstGeom prst="rect">
            <a:avLst/>
          </a:prstGeom>
        </p:spPr>
      </p:pic>
    </p:spTree>
    <p:extLst>
      <p:ext uri="{BB962C8B-B14F-4D97-AF65-F5344CB8AC3E}">
        <p14:creationId xmlns:p14="http://schemas.microsoft.com/office/powerpoint/2010/main" val="378543002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Ícone&#10;&#10;Descrição gerada automaticamente">
            <a:extLst>
              <a:ext uri="{FF2B5EF4-FFF2-40B4-BE49-F238E27FC236}">
                <a16:creationId xmlns:a16="http://schemas.microsoft.com/office/drawing/2014/main" id="{3ABE6DD2-DD48-C0CE-7B5B-500FBE610177}"/>
              </a:ext>
            </a:extLst>
          </p:cNvPr>
          <p:cNvPicPr>
            <a:picLocks noChangeAspect="1"/>
          </p:cNvPicPr>
          <p:nvPr/>
        </p:nvPicPr>
        <p:blipFill>
          <a:blip r:embed="rId3"/>
          <a:stretch>
            <a:fillRect/>
          </a:stretch>
        </p:blipFill>
        <p:spPr>
          <a:xfrm>
            <a:off x="565150" y="1970791"/>
            <a:ext cx="2743200" cy="249308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209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119966" y="4188883"/>
            <a:ext cx="5704415" cy="486833"/>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Estrutura de armazenamento  e Técnicas de busca</a:t>
            </a:r>
          </a:p>
        </p:txBody>
      </p:sp>
      <p:sp>
        <p:nvSpPr>
          <p:cNvPr id="2" name="Retângulo: Cantos Arredondados 1">
            <a:extLst>
              <a:ext uri="{FF2B5EF4-FFF2-40B4-BE49-F238E27FC236}">
                <a16:creationId xmlns:a16="http://schemas.microsoft.com/office/drawing/2014/main" id="{C5F17707-4D47-803E-A8AC-1CA7A97B62D5}"/>
              </a:ext>
            </a:extLst>
          </p:cNvPr>
          <p:cNvSpPr/>
          <p:nvPr/>
        </p:nvSpPr>
        <p:spPr>
          <a:xfrm>
            <a:off x="6591300" y="230505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2000">
                <a:latin typeface="Calibri"/>
                <a:cs typeface="Calibri"/>
              </a:rPr>
              <a:t>Indexação</a:t>
            </a:r>
          </a:p>
        </p:txBody>
      </p:sp>
      <p:sp>
        <p:nvSpPr>
          <p:cNvPr id="9" name="Retângulo: Cantos Arredondados 8">
            <a:extLst>
              <a:ext uri="{FF2B5EF4-FFF2-40B4-BE49-F238E27FC236}">
                <a16:creationId xmlns:a16="http://schemas.microsoft.com/office/drawing/2014/main" id="{AE7B2679-377B-849B-1832-31040BD0A5D9}"/>
              </a:ext>
            </a:extLst>
          </p:cNvPr>
          <p:cNvSpPr/>
          <p:nvPr/>
        </p:nvSpPr>
        <p:spPr>
          <a:xfrm>
            <a:off x="3500966" y="2844800"/>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Caching</a:t>
            </a:r>
          </a:p>
        </p:txBody>
      </p:sp>
      <p:sp>
        <p:nvSpPr>
          <p:cNvPr id="11" name="Retângulo: Cantos Arredondados 10">
            <a:extLst>
              <a:ext uri="{FF2B5EF4-FFF2-40B4-BE49-F238E27FC236}">
                <a16:creationId xmlns:a16="http://schemas.microsoft.com/office/drawing/2014/main" id="{6F3A45B6-695B-948D-50EB-4B18CAF96F3B}"/>
              </a:ext>
            </a:extLst>
          </p:cNvPr>
          <p:cNvSpPr/>
          <p:nvPr/>
        </p:nvSpPr>
        <p:spPr>
          <a:xfrm>
            <a:off x="4972050" y="3289299"/>
            <a:ext cx="2000249" cy="592666"/>
          </a:xfrm>
          <a:prstGeom prst="roundRec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2000" err="1">
                <a:latin typeface="Calibri"/>
                <a:cs typeface="Calibri"/>
              </a:rPr>
              <a:t>Buffering</a:t>
            </a:r>
          </a:p>
        </p:txBody>
      </p:sp>
      <p:pic>
        <p:nvPicPr>
          <p:cNvPr id="3" name="Imagem 5" descr="Diagrama&#10;&#10;Descrição gerada automaticamente">
            <a:extLst>
              <a:ext uri="{FF2B5EF4-FFF2-40B4-BE49-F238E27FC236}">
                <a16:creationId xmlns:a16="http://schemas.microsoft.com/office/drawing/2014/main" id="{8F947F33-0709-206B-A00D-2A470D189DFC}"/>
              </a:ext>
            </a:extLst>
          </p:cNvPr>
          <p:cNvPicPr>
            <a:picLocks noChangeAspect="1"/>
          </p:cNvPicPr>
          <p:nvPr/>
        </p:nvPicPr>
        <p:blipFill>
          <a:blip r:embed="rId4"/>
          <a:stretch>
            <a:fillRect/>
          </a:stretch>
        </p:blipFill>
        <p:spPr>
          <a:xfrm>
            <a:off x="6968067" y="934207"/>
            <a:ext cx="2023534" cy="1169003"/>
          </a:xfrm>
          <a:prstGeom prst="rect">
            <a:avLst/>
          </a:prstGeom>
        </p:spPr>
      </p:pic>
      <p:grpSp>
        <p:nvGrpSpPr>
          <p:cNvPr id="54" name="Agrupar 53">
            <a:extLst>
              <a:ext uri="{FF2B5EF4-FFF2-40B4-BE49-F238E27FC236}">
                <a16:creationId xmlns:a16="http://schemas.microsoft.com/office/drawing/2014/main" id="{5B983DEE-DAC3-83C5-4A7D-BB32E7EDD40C}"/>
              </a:ext>
            </a:extLst>
          </p:cNvPr>
          <p:cNvGrpSpPr/>
          <p:nvPr/>
        </p:nvGrpSpPr>
        <p:grpSpPr>
          <a:xfrm>
            <a:off x="5806014" y="1313103"/>
            <a:ext cx="1222857" cy="1318878"/>
            <a:chOff x="5806014" y="1313103"/>
            <a:chExt cx="2545773" cy="2504209"/>
          </a:xfrm>
        </p:grpSpPr>
        <p:cxnSp>
          <p:nvCxnSpPr>
            <p:cNvPr id="55" name="Conector de Seta Reta 54">
              <a:extLst>
                <a:ext uri="{FF2B5EF4-FFF2-40B4-BE49-F238E27FC236}">
                  <a16:creationId xmlns:a16="http://schemas.microsoft.com/office/drawing/2014/main" id="{91D79F13-0EE2-A286-9A11-0B45EA541004}"/>
                </a:ext>
              </a:extLst>
            </p:cNvPr>
            <p:cNvCxnSpPr/>
            <p:nvPr/>
          </p:nvCxnSpPr>
          <p:spPr>
            <a:xfrm flipH="1">
              <a:off x="6603517" y="1674188"/>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6" name="Conector de Seta Reta 55">
              <a:extLst>
                <a:ext uri="{FF2B5EF4-FFF2-40B4-BE49-F238E27FC236}">
                  <a16:creationId xmlns:a16="http://schemas.microsoft.com/office/drawing/2014/main" id="{33433EB7-FBD8-D72E-159C-3883FB8EB139}"/>
                </a:ext>
              </a:extLst>
            </p:cNvPr>
            <p:cNvCxnSpPr>
              <a:cxnSpLocks/>
            </p:cNvCxnSpPr>
            <p:nvPr/>
          </p:nvCxnSpPr>
          <p:spPr>
            <a:xfrm>
              <a:off x="7091889" y="1715751"/>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7" name="Conector de Seta Reta 56">
              <a:extLst>
                <a:ext uri="{FF2B5EF4-FFF2-40B4-BE49-F238E27FC236}">
                  <a16:creationId xmlns:a16="http://schemas.microsoft.com/office/drawing/2014/main" id="{6C852883-C6F5-3D0B-549A-BE172682EA5F}"/>
                </a:ext>
              </a:extLst>
            </p:cNvPr>
            <p:cNvCxnSpPr>
              <a:cxnSpLocks/>
            </p:cNvCxnSpPr>
            <p:nvPr/>
          </p:nvCxnSpPr>
          <p:spPr>
            <a:xfrm flipH="1">
              <a:off x="6156707" y="2297642"/>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8" name="Conector de Seta Reta 57">
              <a:extLst>
                <a:ext uri="{FF2B5EF4-FFF2-40B4-BE49-F238E27FC236}">
                  <a16:creationId xmlns:a16="http://schemas.microsoft.com/office/drawing/2014/main" id="{F7F33E20-2FFA-88BE-0883-3506E40B6A84}"/>
                </a:ext>
              </a:extLst>
            </p:cNvPr>
            <p:cNvCxnSpPr>
              <a:cxnSpLocks/>
            </p:cNvCxnSpPr>
            <p:nvPr/>
          </p:nvCxnSpPr>
          <p:spPr>
            <a:xfrm flipH="1">
              <a:off x="6987980" y="2339205"/>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59" name="Conector de Seta Reta 58">
              <a:extLst>
                <a:ext uri="{FF2B5EF4-FFF2-40B4-BE49-F238E27FC236}">
                  <a16:creationId xmlns:a16="http://schemas.microsoft.com/office/drawing/2014/main" id="{5F4853BF-3FF8-7F52-0061-5789AF4B8DB2}"/>
                </a:ext>
              </a:extLst>
            </p:cNvPr>
            <p:cNvCxnSpPr>
              <a:cxnSpLocks/>
            </p:cNvCxnSpPr>
            <p:nvPr/>
          </p:nvCxnSpPr>
          <p:spPr>
            <a:xfrm flipH="1">
              <a:off x="7642607" y="2910706"/>
              <a:ext cx="332509" cy="550719"/>
            </a:xfrm>
            <a:prstGeom prst="straightConnector1">
              <a:avLst/>
            </a:prstGeom>
          </p:spPr>
          <p:style>
            <a:lnRef idx="3">
              <a:schemeClr val="accent4"/>
            </a:lnRef>
            <a:fillRef idx="0">
              <a:schemeClr val="accent4"/>
            </a:fillRef>
            <a:effectRef idx="2">
              <a:schemeClr val="accent4"/>
            </a:effectRef>
            <a:fontRef idx="minor">
              <a:schemeClr val="tx1"/>
            </a:fontRef>
          </p:style>
        </p:cxnSp>
        <p:cxnSp>
          <p:nvCxnSpPr>
            <p:cNvPr id="60" name="Conector de Seta Reta 59">
              <a:extLst>
                <a:ext uri="{FF2B5EF4-FFF2-40B4-BE49-F238E27FC236}">
                  <a16:creationId xmlns:a16="http://schemas.microsoft.com/office/drawing/2014/main" id="{C132FC07-57A3-6932-BC9F-10B9745C5103}"/>
                </a:ext>
              </a:extLst>
            </p:cNvPr>
            <p:cNvCxnSpPr>
              <a:cxnSpLocks/>
            </p:cNvCxnSpPr>
            <p:nvPr/>
          </p:nvCxnSpPr>
          <p:spPr>
            <a:xfrm>
              <a:off x="7621825" y="2380768"/>
              <a:ext cx="270163" cy="405247"/>
            </a:xfrm>
            <a:prstGeom prst="straightConnector1">
              <a:avLst/>
            </a:prstGeom>
          </p:spPr>
          <p:style>
            <a:lnRef idx="3">
              <a:schemeClr val="accent4"/>
            </a:lnRef>
            <a:fillRef idx="0">
              <a:schemeClr val="accent4"/>
            </a:fillRef>
            <a:effectRef idx="2">
              <a:schemeClr val="accent4"/>
            </a:effectRef>
            <a:fontRef idx="minor">
              <a:schemeClr val="tx1"/>
            </a:fontRef>
          </p:style>
        </p:cxnSp>
        <p:sp>
          <p:nvSpPr>
            <p:cNvPr id="61" name="Elipse 60">
              <a:extLst>
                <a:ext uri="{FF2B5EF4-FFF2-40B4-BE49-F238E27FC236}">
                  <a16:creationId xmlns:a16="http://schemas.microsoft.com/office/drawing/2014/main" id="{0DB3BCA6-732C-27C6-4D4D-68C83DEF810A}"/>
                </a:ext>
              </a:extLst>
            </p:cNvPr>
            <p:cNvSpPr/>
            <p:nvPr/>
          </p:nvSpPr>
          <p:spPr>
            <a:xfrm>
              <a:off x="6678851" y="1313103"/>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2" name="Elipse 61">
              <a:extLst>
                <a:ext uri="{FF2B5EF4-FFF2-40B4-BE49-F238E27FC236}">
                  <a16:creationId xmlns:a16="http://schemas.microsoft.com/office/drawing/2014/main" id="{1AA57608-013C-4BB1-72F9-7C35194DCA26}"/>
                </a:ext>
              </a:extLst>
            </p:cNvPr>
            <p:cNvSpPr/>
            <p:nvPr/>
          </p:nvSpPr>
          <p:spPr>
            <a:xfrm>
              <a:off x="6242433"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3" name="Elipse 62">
              <a:extLst>
                <a:ext uri="{FF2B5EF4-FFF2-40B4-BE49-F238E27FC236}">
                  <a16:creationId xmlns:a16="http://schemas.microsoft.com/office/drawing/2014/main" id="{57B9B3CF-0FB1-D808-0B91-77AF02268F28}"/>
                </a:ext>
              </a:extLst>
            </p:cNvPr>
            <p:cNvSpPr/>
            <p:nvPr/>
          </p:nvSpPr>
          <p:spPr>
            <a:xfrm>
              <a:off x="7146441" y="20404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4" name="Elipse 63">
              <a:extLst>
                <a:ext uri="{FF2B5EF4-FFF2-40B4-BE49-F238E27FC236}">
                  <a16:creationId xmlns:a16="http://schemas.microsoft.com/office/drawing/2014/main" id="{CE3C465C-68D7-8EBF-6087-1DF00D74F982}"/>
                </a:ext>
              </a:extLst>
            </p:cNvPr>
            <p:cNvSpPr/>
            <p:nvPr/>
          </p:nvSpPr>
          <p:spPr>
            <a:xfrm>
              <a:off x="7769896" y="2611967"/>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5" name="Elipse 64">
              <a:extLst>
                <a:ext uri="{FF2B5EF4-FFF2-40B4-BE49-F238E27FC236}">
                  <a16:creationId xmlns:a16="http://schemas.microsoft.com/office/drawing/2014/main" id="{4D7D2B82-76F9-AD75-ACD3-3C68E2E9582D}"/>
                </a:ext>
              </a:extLst>
            </p:cNvPr>
            <p:cNvSpPr/>
            <p:nvPr/>
          </p:nvSpPr>
          <p:spPr>
            <a:xfrm>
              <a:off x="7260741" y="3297766"/>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66" name="Elipse 65">
              <a:extLst>
                <a:ext uri="{FF2B5EF4-FFF2-40B4-BE49-F238E27FC236}">
                  <a16:creationId xmlns:a16="http://schemas.microsoft.com/office/drawing/2014/main" id="{2411FBEF-6581-377B-503D-6CDCA12DAFB3}"/>
                </a:ext>
              </a:extLst>
            </p:cNvPr>
            <p:cNvSpPr/>
            <p:nvPr/>
          </p:nvSpPr>
          <p:spPr>
            <a:xfrm>
              <a:off x="6626896"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sp>
          <p:nvSpPr>
            <p:cNvPr id="67" name="Elipse 66">
              <a:extLst>
                <a:ext uri="{FF2B5EF4-FFF2-40B4-BE49-F238E27FC236}">
                  <a16:creationId xmlns:a16="http://schemas.microsoft.com/office/drawing/2014/main" id="{DD12311B-68D0-729D-DF59-B1264FBC58FC}"/>
                </a:ext>
              </a:extLst>
            </p:cNvPr>
            <p:cNvSpPr/>
            <p:nvPr/>
          </p:nvSpPr>
          <p:spPr>
            <a:xfrm>
              <a:off x="5806014" y="2663921"/>
              <a:ext cx="581891" cy="51954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cs typeface="Arial"/>
              </a:endParaRPr>
            </a:p>
          </p:txBody>
        </p:sp>
      </p:grpSp>
      <p:pic>
        <p:nvPicPr>
          <p:cNvPr id="6" name="Imagem 5" descr="Logotipo&#10;&#10;Descrição gerada automaticamente">
            <a:extLst>
              <a:ext uri="{FF2B5EF4-FFF2-40B4-BE49-F238E27FC236}">
                <a16:creationId xmlns:a16="http://schemas.microsoft.com/office/drawing/2014/main" id="{A0D41D13-3792-F024-2592-5652875049B1}"/>
              </a:ext>
            </a:extLst>
          </p:cNvPr>
          <p:cNvPicPr>
            <a:picLocks noChangeAspect="1"/>
          </p:cNvPicPr>
          <p:nvPr/>
        </p:nvPicPr>
        <p:blipFill>
          <a:blip r:embed="rId5"/>
          <a:stretch>
            <a:fillRect/>
          </a:stretch>
        </p:blipFill>
        <p:spPr>
          <a:xfrm>
            <a:off x="4052292" y="2103670"/>
            <a:ext cx="1322854" cy="701473"/>
          </a:xfrm>
          <a:prstGeom prst="rect">
            <a:avLst/>
          </a:prstGeom>
        </p:spPr>
      </p:pic>
    </p:spTree>
    <p:extLst>
      <p:ext uri="{BB962C8B-B14F-4D97-AF65-F5344CB8AC3E}">
        <p14:creationId xmlns:p14="http://schemas.microsoft.com/office/powerpoint/2010/main" val="15027334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2" name="Imagem 2">
            <a:extLst>
              <a:ext uri="{FF2B5EF4-FFF2-40B4-BE49-F238E27FC236}">
                <a16:creationId xmlns:a16="http://schemas.microsoft.com/office/drawing/2014/main" id="{BB50D02B-9B55-867A-517F-C427B06ED243}"/>
              </a:ext>
            </a:extLst>
          </p:cNvPr>
          <p:cNvPicPr>
            <a:picLocks noChangeAspect="1"/>
          </p:cNvPicPr>
          <p:nvPr/>
        </p:nvPicPr>
        <p:blipFill rotWithShape="1">
          <a:blip r:embed="rId3"/>
          <a:srcRect r="158" b="17753"/>
          <a:stretch/>
        </p:blipFill>
        <p:spPr>
          <a:xfrm>
            <a:off x="375249" y="1562998"/>
            <a:ext cx="6622429" cy="3097528"/>
          </a:xfrm>
          <a:prstGeom prst="rect">
            <a:avLst/>
          </a:prstGeom>
        </p:spPr>
      </p:pic>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a:t>
            </a:fld>
            <a:r>
              <a:rPr lang="en-US"/>
              <a:t>]</a:t>
            </a:r>
            <a:endParaRPr/>
          </a:p>
        </p:txBody>
      </p:sp>
      <p:cxnSp>
        <p:nvCxnSpPr>
          <p:cNvPr id="3" name="Conector de Seta Reta 2">
            <a:extLst>
              <a:ext uri="{FF2B5EF4-FFF2-40B4-BE49-F238E27FC236}">
                <a16:creationId xmlns:a16="http://schemas.microsoft.com/office/drawing/2014/main" id="{D7CB4D0B-F560-28DE-A0A8-146F38010693}"/>
              </a:ext>
            </a:extLst>
          </p:cNvPr>
          <p:cNvCxnSpPr/>
          <p:nvPr/>
        </p:nvCxnSpPr>
        <p:spPr>
          <a:xfrm flipH="1" flipV="1">
            <a:off x="8706209" y="1691857"/>
            <a:ext cx="2156" cy="296748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4" name="Imagem 4" descr="Aplicativo&#10;&#10;Descrição gerada automaticamente">
            <a:extLst>
              <a:ext uri="{FF2B5EF4-FFF2-40B4-BE49-F238E27FC236}">
                <a16:creationId xmlns:a16="http://schemas.microsoft.com/office/drawing/2014/main" id="{E51F216E-600B-0C03-114A-ADA4267F3216}"/>
              </a:ext>
            </a:extLst>
          </p:cNvPr>
          <p:cNvPicPr>
            <a:picLocks noChangeAspect="1"/>
          </p:cNvPicPr>
          <p:nvPr/>
        </p:nvPicPr>
        <p:blipFill rotWithShape="1">
          <a:blip r:embed="rId4"/>
          <a:srcRect r="54118" b="694"/>
          <a:stretch/>
        </p:blipFill>
        <p:spPr>
          <a:xfrm rot="-3060000">
            <a:off x="7394995" y="3482376"/>
            <a:ext cx="978289" cy="1176497"/>
          </a:xfrm>
          <a:prstGeom prst="rect">
            <a:avLst/>
          </a:prstGeom>
        </p:spPr>
      </p:pic>
      <p:pic>
        <p:nvPicPr>
          <p:cNvPr id="7" name="Imagem 4" descr="Aplicativo&#10;&#10;Descrição gerada automaticamente">
            <a:extLst>
              <a:ext uri="{FF2B5EF4-FFF2-40B4-BE49-F238E27FC236}">
                <a16:creationId xmlns:a16="http://schemas.microsoft.com/office/drawing/2014/main" id="{25BB880A-169E-5E6F-F8A7-28C65F946DC9}"/>
              </a:ext>
            </a:extLst>
          </p:cNvPr>
          <p:cNvPicPr>
            <a:picLocks noChangeAspect="1"/>
          </p:cNvPicPr>
          <p:nvPr/>
        </p:nvPicPr>
        <p:blipFill rotWithShape="1">
          <a:blip r:embed="rId4"/>
          <a:srcRect l="46465" t="-1001" r="5555" b="2727"/>
          <a:stretch/>
        </p:blipFill>
        <p:spPr>
          <a:xfrm>
            <a:off x="7254816" y="2005102"/>
            <a:ext cx="1023020" cy="1164270"/>
          </a:xfrm>
          <a:prstGeom prst="rect">
            <a:avLst/>
          </a:prstGeom>
        </p:spPr>
      </p:pic>
      <p:pic>
        <p:nvPicPr>
          <p:cNvPr id="5" name="Imagem 5" descr="Ícone&#10;&#10;Descrição gerada automaticamente">
            <a:extLst>
              <a:ext uri="{FF2B5EF4-FFF2-40B4-BE49-F238E27FC236}">
                <a16:creationId xmlns:a16="http://schemas.microsoft.com/office/drawing/2014/main" id="{F73836C9-3934-02FC-D44F-A075684A7372}"/>
              </a:ext>
            </a:extLst>
          </p:cNvPr>
          <p:cNvPicPr>
            <a:picLocks noChangeAspect="1"/>
          </p:cNvPicPr>
          <p:nvPr/>
        </p:nvPicPr>
        <p:blipFill>
          <a:blip r:embed="rId5"/>
          <a:stretch>
            <a:fillRect/>
          </a:stretch>
        </p:blipFill>
        <p:spPr>
          <a:xfrm>
            <a:off x="5044297" y="2634291"/>
            <a:ext cx="1956040" cy="1945257"/>
          </a:xfrm>
          <a:prstGeom prst="rect">
            <a:avLst/>
          </a:prstGeom>
        </p:spPr>
      </p:pic>
      <p:pic>
        <p:nvPicPr>
          <p:cNvPr id="6" name="Imagem 7" descr="Ícone&#10;&#10;Descrição gerada automaticamente">
            <a:extLst>
              <a:ext uri="{FF2B5EF4-FFF2-40B4-BE49-F238E27FC236}">
                <a16:creationId xmlns:a16="http://schemas.microsoft.com/office/drawing/2014/main" id="{8FE50094-58A8-5EC5-7E4A-95636413A9A4}"/>
              </a:ext>
            </a:extLst>
          </p:cNvPr>
          <p:cNvPicPr>
            <a:picLocks noChangeAspect="1"/>
          </p:cNvPicPr>
          <p:nvPr/>
        </p:nvPicPr>
        <p:blipFill>
          <a:blip r:embed="rId6"/>
          <a:stretch>
            <a:fillRect/>
          </a:stretch>
        </p:blipFill>
        <p:spPr>
          <a:xfrm>
            <a:off x="2758296" y="1762581"/>
            <a:ext cx="1729597" cy="1726168"/>
          </a:xfrm>
          <a:prstGeom prst="rect">
            <a:avLst/>
          </a:prstGeom>
        </p:spPr>
      </p:pic>
      <p:pic>
        <p:nvPicPr>
          <p:cNvPr id="8" name="Imagem 8" descr="Uma imagem contendo machado&#10;&#10;Descrição gerada automaticamente">
            <a:extLst>
              <a:ext uri="{FF2B5EF4-FFF2-40B4-BE49-F238E27FC236}">
                <a16:creationId xmlns:a16="http://schemas.microsoft.com/office/drawing/2014/main" id="{D144284A-4404-0D07-56BE-C48BABABF92F}"/>
              </a:ext>
            </a:extLst>
          </p:cNvPr>
          <p:cNvPicPr>
            <a:picLocks noChangeAspect="1"/>
          </p:cNvPicPr>
          <p:nvPr/>
        </p:nvPicPr>
        <p:blipFill>
          <a:blip r:embed="rId7"/>
          <a:stretch>
            <a:fillRect/>
          </a:stretch>
        </p:blipFill>
        <p:spPr>
          <a:xfrm>
            <a:off x="5669711" y="460934"/>
            <a:ext cx="2214833" cy="1806237"/>
          </a:xfrm>
          <a:prstGeom prst="rect">
            <a:avLst/>
          </a:prstGeom>
        </p:spPr>
      </p:pic>
    </p:spTree>
    <p:extLst>
      <p:ext uri="{BB962C8B-B14F-4D97-AF65-F5344CB8AC3E}">
        <p14:creationId xmlns:p14="http://schemas.microsoft.com/office/powerpoint/2010/main" val="375459851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grpSp>
        <p:nvGrpSpPr>
          <p:cNvPr id="12" name="Agrupar 11">
            <a:extLst>
              <a:ext uri="{FF2B5EF4-FFF2-40B4-BE49-F238E27FC236}">
                <a16:creationId xmlns:a16="http://schemas.microsoft.com/office/drawing/2014/main" id="{8425EEF8-83C4-D704-94A4-A9AC195D717A}"/>
              </a:ext>
            </a:extLst>
          </p:cNvPr>
          <p:cNvGrpSpPr/>
          <p:nvPr/>
        </p:nvGrpSpPr>
        <p:grpSpPr>
          <a:xfrm>
            <a:off x="6829955" y="3319463"/>
            <a:ext cx="1887009" cy="1637242"/>
            <a:chOff x="6523038" y="3351213"/>
            <a:chExt cx="1887009" cy="1637242"/>
          </a:xfrm>
        </p:grpSpPr>
        <p:pic>
          <p:nvPicPr>
            <p:cNvPr id="7" name="Imagem 8">
              <a:extLst>
                <a:ext uri="{FF2B5EF4-FFF2-40B4-BE49-F238E27FC236}">
                  <a16:creationId xmlns:a16="http://schemas.microsoft.com/office/drawing/2014/main" id="{A00E02E6-2211-5876-BA67-1DE60C63BF22}"/>
                </a:ext>
              </a:extLst>
            </p:cNvPr>
            <p:cNvPicPr>
              <a:picLocks noChangeAspect="1"/>
            </p:cNvPicPr>
            <p:nvPr/>
          </p:nvPicPr>
          <p:blipFill>
            <a:blip r:embed="rId3"/>
            <a:stretch>
              <a:fillRect/>
            </a:stretch>
          </p:blipFill>
          <p:spPr>
            <a:xfrm>
              <a:off x="6523038" y="3351213"/>
              <a:ext cx="1887009" cy="1637242"/>
            </a:xfrm>
            <a:prstGeom prst="rect">
              <a:avLst/>
            </a:prstGeom>
          </p:spPr>
        </p:pic>
        <p:sp>
          <p:nvSpPr>
            <p:cNvPr id="9" name="Seta: Dobrada 8">
              <a:extLst>
                <a:ext uri="{FF2B5EF4-FFF2-40B4-BE49-F238E27FC236}">
                  <a16:creationId xmlns:a16="http://schemas.microsoft.com/office/drawing/2014/main" id="{754D3779-D615-4234-D998-14AFD04788E8}"/>
                </a:ext>
              </a:extLst>
            </p:cNvPr>
            <p:cNvSpPr/>
            <p:nvPr/>
          </p:nvSpPr>
          <p:spPr>
            <a:xfrm>
              <a:off x="6832091" y="3724909"/>
              <a:ext cx="455084" cy="624417"/>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4" name="Seta: Dobrada 13">
              <a:extLst>
                <a:ext uri="{FF2B5EF4-FFF2-40B4-BE49-F238E27FC236}">
                  <a16:creationId xmlns:a16="http://schemas.microsoft.com/office/drawing/2014/main" id="{299DB644-C48E-A5C0-DC58-CDDEE3004F88}"/>
                </a:ext>
              </a:extLst>
            </p:cNvPr>
            <p:cNvSpPr/>
            <p:nvPr/>
          </p:nvSpPr>
          <p:spPr>
            <a:xfrm rot="10800000">
              <a:off x="7437076" y="4441423"/>
              <a:ext cx="645584" cy="497416"/>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gr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Backup e Recovery</a:t>
            </a:r>
          </a:p>
        </p:txBody>
      </p:sp>
      <p:pic>
        <p:nvPicPr>
          <p:cNvPr id="3" name="Imagem 4" descr="Uma imagem contendo Ícone&#10;&#10;Descrição gerada automaticamente">
            <a:extLst>
              <a:ext uri="{FF2B5EF4-FFF2-40B4-BE49-F238E27FC236}">
                <a16:creationId xmlns:a16="http://schemas.microsoft.com/office/drawing/2014/main" id="{9C42900F-5D01-CAB9-F90D-71F6D3D69995}"/>
              </a:ext>
            </a:extLst>
          </p:cNvPr>
          <p:cNvPicPr>
            <a:picLocks noChangeAspect="1"/>
          </p:cNvPicPr>
          <p:nvPr/>
        </p:nvPicPr>
        <p:blipFill>
          <a:blip r:embed="rId4"/>
          <a:stretch>
            <a:fillRect/>
          </a:stretch>
        </p:blipFill>
        <p:spPr>
          <a:xfrm>
            <a:off x="438150" y="2302268"/>
            <a:ext cx="2743200" cy="1808965"/>
          </a:xfrm>
          <a:prstGeom prst="rect">
            <a:avLst/>
          </a:prstGeom>
        </p:spPr>
      </p:pic>
      <p:pic>
        <p:nvPicPr>
          <p:cNvPr id="5" name="Imagem 8" descr="Desenho de personagem de desenho animado&#10;&#10;Descrição gerada automaticamente">
            <a:extLst>
              <a:ext uri="{FF2B5EF4-FFF2-40B4-BE49-F238E27FC236}">
                <a16:creationId xmlns:a16="http://schemas.microsoft.com/office/drawing/2014/main" id="{73A7D23C-5A74-A14F-0D3F-982D5B2F067C}"/>
              </a:ext>
            </a:extLst>
          </p:cNvPr>
          <p:cNvPicPr>
            <a:picLocks noChangeAspect="1"/>
          </p:cNvPicPr>
          <p:nvPr/>
        </p:nvPicPr>
        <p:blipFill>
          <a:blip r:embed="rId5"/>
          <a:stretch>
            <a:fillRect/>
          </a:stretch>
        </p:blipFill>
        <p:spPr>
          <a:xfrm>
            <a:off x="3639079" y="2201863"/>
            <a:ext cx="733425" cy="845609"/>
          </a:xfrm>
          <a:prstGeom prst="rect">
            <a:avLst/>
          </a:prstGeom>
        </p:spPr>
      </p:pic>
      <p:pic>
        <p:nvPicPr>
          <p:cNvPr id="6" name="Imagem 7" descr="Uma imagem contendo antena, objeto&#10;&#10;Descrição gerada automaticamente">
            <a:extLst>
              <a:ext uri="{FF2B5EF4-FFF2-40B4-BE49-F238E27FC236}">
                <a16:creationId xmlns:a16="http://schemas.microsoft.com/office/drawing/2014/main" id="{29F727BB-BBD7-2F17-61CF-32223AE51DAF}"/>
              </a:ext>
            </a:extLst>
          </p:cNvPr>
          <p:cNvPicPr>
            <a:picLocks noChangeAspect="1"/>
          </p:cNvPicPr>
          <p:nvPr/>
        </p:nvPicPr>
        <p:blipFill>
          <a:blip r:embed="rId6"/>
          <a:stretch>
            <a:fillRect/>
          </a:stretch>
        </p:blipFill>
        <p:spPr>
          <a:xfrm>
            <a:off x="7289800" y="2087563"/>
            <a:ext cx="840317" cy="841375"/>
          </a:xfrm>
          <a:prstGeom prst="rect">
            <a:avLst/>
          </a:prstGeom>
        </p:spPr>
      </p:pic>
      <p:sp>
        <p:nvSpPr>
          <p:cNvPr id="4" name="Retângulo: Cantos Arredondados 3">
            <a:extLst>
              <a:ext uri="{FF2B5EF4-FFF2-40B4-BE49-F238E27FC236}">
                <a16:creationId xmlns:a16="http://schemas.microsoft.com/office/drawing/2014/main" id="{A2B445F4-E48A-DF55-BFBF-5D782D9FE5C9}"/>
              </a:ext>
            </a:extLst>
          </p:cNvPr>
          <p:cNvSpPr/>
          <p:nvPr/>
        </p:nvSpPr>
        <p:spPr>
          <a:xfrm>
            <a:off x="4474634" y="2865966"/>
            <a:ext cx="2889250" cy="603250"/>
          </a:xfrm>
          <a:prstGeom prst="roundRect">
            <a:avLst/>
          </a:prstGeom>
          <a:solidFill>
            <a:schemeClr val="bg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1800" b="1">
                <a:latin typeface="Calibri"/>
                <a:cs typeface="Calibri"/>
              </a:rPr>
              <a:t>Recursos de Recovery</a:t>
            </a:r>
          </a:p>
        </p:txBody>
      </p:sp>
      <p:pic>
        <p:nvPicPr>
          <p:cNvPr id="13" name="Imagem 14" descr="Ícone&#10;&#10;Descrição gerada automaticamente">
            <a:extLst>
              <a:ext uri="{FF2B5EF4-FFF2-40B4-BE49-F238E27FC236}">
                <a16:creationId xmlns:a16="http://schemas.microsoft.com/office/drawing/2014/main" id="{9D7C1550-6E62-7506-1ECD-B0C0BA6CC6B2}"/>
              </a:ext>
            </a:extLst>
          </p:cNvPr>
          <p:cNvPicPr>
            <a:picLocks noChangeAspect="1"/>
          </p:cNvPicPr>
          <p:nvPr/>
        </p:nvPicPr>
        <p:blipFill>
          <a:blip r:embed="rId7"/>
          <a:stretch>
            <a:fillRect/>
          </a:stretch>
        </p:blipFill>
        <p:spPr>
          <a:xfrm rot="3300000">
            <a:off x="3523953" y="3540114"/>
            <a:ext cx="1008593" cy="1416050"/>
          </a:xfrm>
          <a:prstGeom prst="rect">
            <a:avLst/>
          </a:prstGeom>
        </p:spPr>
      </p:pic>
      <p:sp>
        <p:nvSpPr>
          <p:cNvPr id="15" name="Retângulo: Cantos Arredondados 14">
            <a:extLst>
              <a:ext uri="{FF2B5EF4-FFF2-40B4-BE49-F238E27FC236}">
                <a16:creationId xmlns:a16="http://schemas.microsoft.com/office/drawing/2014/main" id="{9588B7EA-E991-3988-E5D7-B91AECB272BB}"/>
              </a:ext>
            </a:extLst>
          </p:cNvPr>
          <p:cNvSpPr/>
          <p:nvPr/>
        </p:nvSpPr>
        <p:spPr>
          <a:xfrm>
            <a:off x="3813176" y="4448175"/>
            <a:ext cx="1248831" cy="3069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Recovery</a:t>
            </a:r>
            <a:endParaRPr lang="pt-BR"/>
          </a:p>
        </p:txBody>
      </p:sp>
    </p:spTree>
    <p:extLst>
      <p:ext uri="{BB962C8B-B14F-4D97-AF65-F5344CB8AC3E}">
        <p14:creationId xmlns:p14="http://schemas.microsoft.com/office/powerpoint/2010/main" val="1180055544"/>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3" name="Retângulo: Cantos Arredondados 2">
            <a:extLst>
              <a:ext uri="{FF2B5EF4-FFF2-40B4-BE49-F238E27FC236}">
                <a16:creationId xmlns:a16="http://schemas.microsoft.com/office/drawing/2014/main" id="{24C7CB2E-09DF-1023-66B6-086207A0293A}"/>
              </a:ext>
            </a:extLst>
          </p:cNvPr>
          <p:cNvSpPr/>
          <p:nvPr/>
        </p:nvSpPr>
        <p:spPr>
          <a:xfrm>
            <a:off x="4114800" y="2643716"/>
            <a:ext cx="225424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000">
                <a:latin typeface="Calibri"/>
                <a:cs typeface="Calibri"/>
              </a:rPr>
              <a:t>Perfis de usuário</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157383" y="3596216"/>
            <a:ext cx="1904999" cy="5503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Interfaces</a:t>
            </a:r>
          </a:p>
        </p:txBody>
      </p:sp>
      <p:sp>
        <p:nvSpPr>
          <p:cNvPr id="5" name="Seta: Dobrada 4">
            <a:extLst>
              <a:ext uri="{FF2B5EF4-FFF2-40B4-BE49-F238E27FC236}">
                <a16:creationId xmlns:a16="http://schemas.microsoft.com/office/drawing/2014/main" id="{C1053DC5-0CCF-DA9B-9CFF-C52F97FB67AB}"/>
              </a:ext>
            </a:extLst>
          </p:cNvPr>
          <p:cNvSpPr/>
          <p:nvPr/>
        </p:nvSpPr>
        <p:spPr>
          <a:xfrm rot="16200000">
            <a:off x="5091134" y="3074035"/>
            <a:ext cx="719667" cy="1143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6" name="Seta: Dobrada 5">
            <a:extLst>
              <a:ext uri="{FF2B5EF4-FFF2-40B4-BE49-F238E27FC236}">
                <a16:creationId xmlns:a16="http://schemas.microsoft.com/office/drawing/2014/main" id="{9CB73FA5-9983-BD30-5193-362F2D4C95D3}"/>
              </a:ext>
            </a:extLst>
          </p:cNvPr>
          <p:cNvSpPr/>
          <p:nvPr/>
        </p:nvSpPr>
        <p:spPr>
          <a:xfrm rot="5400000">
            <a:off x="6712117" y="2594632"/>
            <a:ext cx="645584" cy="1015998"/>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29566754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4" name="Imagem 4" descr="Diagrama&#10;&#10;Descrição gerada automaticamente">
            <a:extLst>
              <a:ext uri="{FF2B5EF4-FFF2-40B4-BE49-F238E27FC236}">
                <a16:creationId xmlns:a16="http://schemas.microsoft.com/office/drawing/2014/main" id="{B1D06553-C7ED-C14F-DF52-1D02E11ED0FD}"/>
              </a:ext>
            </a:extLst>
          </p:cNvPr>
          <p:cNvPicPr>
            <a:picLocks noChangeAspect="1"/>
          </p:cNvPicPr>
          <p:nvPr/>
        </p:nvPicPr>
        <p:blipFill>
          <a:blip r:embed="rId3"/>
          <a:stretch>
            <a:fillRect/>
          </a:stretch>
        </p:blipFill>
        <p:spPr>
          <a:xfrm>
            <a:off x="364067" y="2011149"/>
            <a:ext cx="3166533" cy="2179536"/>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Provendo interface </a:t>
            </a:r>
            <a:r>
              <a:rPr lang="pt-BR" sz="2000" err="1">
                <a:latin typeface="Calibri"/>
                <a:cs typeface="Calibri"/>
              </a:rPr>
              <a:t>Multi-user</a:t>
            </a:r>
          </a:p>
        </p:txBody>
      </p:sp>
      <p:sp>
        <p:nvSpPr>
          <p:cNvPr id="8" name="Retângulo: Cantos Arredondados 7">
            <a:extLst>
              <a:ext uri="{FF2B5EF4-FFF2-40B4-BE49-F238E27FC236}">
                <a16:creationId xmlns:a16="http://schemas.microsoft.com/office/drawing/2014/main" id="{72F018A9-8947-310D-2717-F6AF0A734DCF}"/>
              </a:ext>
            </a:extLst>
          </p:cNvPr>
          <p:cNvSpPr/>
          <p:nvPr/>
        </p:nvSpPr>
        <p:spPr>
          <a:xfrm>
            <a:off x="6718099" y="738716"/>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Mobile apps</a:t>
            </a:r>
          </a:p>
        </p:txBody>
      </p:sp>
      <p:sp>
        <p:nvSpPr>
          <p:cNvPr id="11" name="Retângulo: Cantos Arredondados 10">
            <a:extLst>
              <a:ext uri="{FF2B5EF4-FFF2-40B4-BE49-F238E27FC236}">
                <a16:creationId xmlns:a16="http://schemas.microsoft.com/office/drawing/2014/main" id="{EA16E2E0-4904-F959-57B7-BA532117C8FB}"/>
              </a:ext>
            </a:extLst>
          </p:cNvPr>
          <p:cNvSpPr/>
          <p:nvPr/>
        </p:nvSpPr>
        <p:spPr>
          <a:xfrm>
            <a:off x="6869062" y="2550263"/>
            <a:ext cx="190499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Query </a:t>
            </a:r>
            <a:r>
              <a:rPr lang="pt-BR" sz="2000" err="1">
                <a:latin typeface="Calibri"/>
                <a:cs typeface="Calibri"/>
              </a:rPr>
              <a:t>language</a:t>
            </a:r>
          </a:p>
        </p:txBody>
      </p:sp>
      <p:sp>
        <p:nvSpPr>
          <p:cNvPr id="12" name="Retângulo: Cantos Arredondados 11">
            <a:extLst>
              <a:ext uri="{FF2B5EF4-FFF2-40B4-BE49-F238E27FC236}">
                <a16:creationId xmlns:a16="http://schemas.microsoft.com/office/drawing/2014/main" id="{55DF9760-3FD9-4AD1-B730-F14CBAB28EA6}"/>
              </a:ext>
            </a:extLst>
          </p:cNvPr>
          <p:cNvSpPr/>
          <p:nvPr/>
        </p:nvSpPr>
        <p:spPr>
          <a:xfrm>
            <a:off x="2685251" y="4307895"/>
            <a:ext cx="3371489"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Programming</a:t>
            </a:r>
            <a:r>
              <a:rPr lang="pt-BR" sz="2000">
                <a:latin typeface="Calibri"/>
                <a:cs typeface="Calibri"/>
              </a:rPr>
              <a:t> </a:t>
            </a:r>
            <a:r>
              <a:rPr lang="pt-BR" sz="2000" err="1">
                <a:latin typeface="Calibri"/>
                <a:cs typeface="Calibri"/>
              </a:rPr>
              <a:t>lang</a:t>
            </a:r>
            <a:r>
              <a:rPr lang="pt-BR" sz="2000">
                <a:latin typeface="Calibri"/>
                <a:cs typeface="Calibri"/>
              </a:rPr>
              <a:t>. interface</a:t>
            </a:r>
          </a:p>
        </p:txBody>
      </p:sp>
      <p:sp>
        <p:nvSpPr>
          <p:cNvPr id="13" name="Retângulo: Cantos Arredondados 12">
            <a:extLst>
              <a:ext uri="{FF2B5EF4-FFF2-40B4-BE49-F238E27FC236}">
                <a16:creationId xmlns:a16="http://schemas.microsoft.com/office/drawing/2014/main" id="{5BE7842E-E58F-C6A6-D4D3-5AE1BF425000}"/>
              </a:ext>
            </a:extLst>
          </p:cNvPr>
          <p:cNvSpPr/>
          <p:nvPr/>
        </p:nvSpPr>
        <p:spPr>
          <a:xfrm>
            <a:off x="3601807" y="3305073"/>
            <a:ext cx="3425404"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err="1">
                <a:latin typeface="Calibri"/>
                <a:cs typeface="Calibri"/>
              </a:rPr>
              <a:t>Forms</a:t>
            </a:r>
            <a:r>
              <a:rPr lang="pt-BR" sz="2000">
                <a:latin typeface="Calibri"/>
                <a:cs typeface="Calibri"/>
              </a:rPr>
              <a:t> &amp; </a:t>
            </a:r>
            <a:r>
              <a:rPr lang="pt-BR" sz="2000" err="1">
                <a:latin typeface="Calibri"/>
                <a:cs typeface="Calibri"/>
              </a:rPr>
              <a:t>command</a:t>
            </a:r>
            <a:r>
              <a:rPr lang="pt-BR" sz="2000">
                <a:latin typeface="Calibri"/>
                <a:cs typeface="Calibri"/>
              </a:rPr>
              <a:t> </a:t>
            </a:r>
            <a:r>
              <a:rPr lang="pt-BR" sz="2000" err="1">
                <a:latin typeface="Calibri"/>
                <a:cs typeface="Calibri"/>
              </a:rPr>
              <a:t>codes</a:t>
            </a:r>
            <a:endParaRPr lang="pt-BR" err="1"/>
          </a:p>
        </p:txBody>
      </p:sp>
      <p:sp>
        <p:nvSpPr>
          <p:cNvPr id="14" name="Retângulo: Cantos Arredondados 13">
            <a:extLst>
              <a:ext uri="{FF2B5EF4-FFF2-40B4-BE49-F238E27FC236}">
                <a16:creationId xmlns:a16="http://schemas.microsoft.com/office/drawing/2014/main" id="{F7038EED-1889-C9F8-F52A-BA78FC8C5DCE}"/>
              </a:ext>
            </a:extLst>
          </p:cNvPr>
          <p:cNvSpPr/>
          <p:nvPr/>
        </p:nvSpPr>
        <p:spPr>
          <a:xfrm>
            <a:off x="6567136" y="4038318"/>
            <a:ext cx="2206923"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Menu-</a:t>
            </a:r>
            <a:r>
              <a:rPr lang="pt-BR" sz="2000" err="1">
                <a:latin typeface="Calibri"/>
                <a:cs typeface="Calibri"/>
              </a:rPr>
              <a:t>driven</a:t>
            </a:r>
          </a:p>
        </p:txBody>
      </p:sp>
      <p:sp>
        <p:nvSpPr>
          <p:cNvPr id="15" name="Retângulo: Cantos Arredondados 14">
            <a:extLst>
              <a:ext uri="{FF2B5EF4-FFF2-40B4-BE49-F238E27FC236}">
                <a16:creationId xmlns:a16="http://schemas.microsoft.com/office/drawing/2014/main" id="{76D3462E-4E6E-C85B-7533-A48A01CCC409}"/>
              </a:ext>
            </a:extLst>
          </p:cNvPr>
          <p:cNvSpPr/>
          <p:nvPr/>
        </p:nvSpPr>
        <p:spPr>
          <a:xfrm>
            <a:off x="3472412" y="2129724"/>
            <a:ext cx="3198961" cy="55033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Natural </a:t>
            </a:r>
            <a:r>
              <a:rPr lang="pt-BR" sz="2000" err="1">
                <a:latin typeface="Calibri"/>
                <a:cs typeface="Calibri"/>
              </a:rPr>
              <a:t>Language</a:t>
            </a:r>
            <a:r>
              <a:rPr lang="pt-BR" sz="2000">
                <a:latin typeface="Calibri"/>
                <a:cs typeface="Calibri"/>
              </a:rPr>
              <a:t> Interface</a:t>
            </a:r>
          </a:p>
        </p:txBody>
      </p:sp>
      <p:pic>
        <p:nvPicPr>
          <p:cNvPr id="7" name="Imagem 8">
            <a:extLst>
              <a:ext uri="{FF2B5EF4-FFF2-40B4-BE49-F238E27FC236}">
                <a16:creationId xmlns:a16="http://schemas.microsoft.com/office/drawing/2014/main" id="{8E23472D-9B2E-3FD8-2F7B-CCBDB12E494A}"/>
              </a:ext>
            </a:extLst>
          </p:cNvPr>
          <p:cNvPicPr>
            <a:picLocks noChangeAspect="1"/>
          </p:cNvPicPr>
          <p:nvPr/>
        </p:nvPicPr>
        <p:blipFill>
          <a:blip r:embed="rId4"/>
          <a:stretch>
            <a:fillRect/>
          </a:stretch>
        </p:blipFill>
        <p:spPr>
          <a:xfrm>
            <a:off x="6715125" y="3307960"/>
            <a:ext cx="1029779" cy="813579"/>
          </a:xfrm>
          <a:prstGeom prst="rect">
            <a:avLst/>
          </a:prstGeom>
        </p:spPr>
      </p:pic>
    </p:spTree>
    <p:extLst>
      <p:ext uri="{BB962C8B-B14F-4D97-AF65-F5344CB8AC3E}">
        <p14:creationId xmlns:p14="http://schemas.microsoft.com/office/powerpoint/2010/main" val="362556219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458570" y="2269008"/>
            <a:ext cx="4802162" cy="2371223"/>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400" err="1">
                <a:solidFill>
                  <a:srgbClr val="040A24"/>
                </a:solidFill>
                <a:latin typeface="Calibri"/>
                <a:cs typeface="Calibri"/>
              </a:rPr>
              <a:t>Variedade</a:t>
            </a:r>
            <a:r>
              <a:rPr lang="en-US" sz="2400">
                <a:solidFill>
                  <a:srgbClr val="040A24"/>
                </a:solidFill>
                <a:latin typeface="Calibri"/>
                <a:cs typeface="Calibri"/>
              </a:rPr>
              <a:t> de dados inter-</a:t>
            </a:r>
            <a:r>
              <a:rPr lang="en-US" sz="2400" err="1">
                <a:solidFill>
                  <a:srgbClr val="040A24"/>
                </a:solidFill>
                <a:latin typeface="Calibri"/>
                <a:cs typeface="Calibri"/>
              </a:rPr>
              <a:t>relacionados</a:t>
            </a:r>
            <a:endParaRPr lang="pt-B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a:p>
            <a:pPr algn="just">
              <a:lnSpc>
                <a:spcPct val="114999"/>
              </a:lnSpc>
              <a:spcBef>
                <a:spcPts val="1000"/>
              </a:spcBef>
            </a:pPr>
            <a:endParaRPr lang="en-US" sz="2400">
              <a:solidFill>
                <a:srgbClr val="040A24"/>
              </a:solidFill>
              <a:latin typeface="Calibri"/>
              <a:cs typeface="Calibri"/>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398728" y="1479550"/>
            <a:ext cx="4864737"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Repres. Relações complexas</a:t>
            </a:r>
          </a:p>
        </p:txBody>
      </p:sp>
      <p:pic>
        <p:nvPicPr>
          <p:cNvPr id="3" name="Imagem 4">
            <a:extLst>
              <a:ext uri="{FF2B5EF4-FFF2-40B4-BE49-F238E27FC236}">
                <a16:creationId xmlns:a16="http://schemas.microsoft.com/office/drawing/2014/main" id="{CB6ADDA4-5140-2465-F41C-20B8E64F3A65}"/>
              </a:ext>
            </a:extLst>
          </p:cNvPr>
          <p:cNvPicPr>
            <a:picLocks noChangeAspect="1"/>
          </p:cNvPicPr>
          <p:nvPr/>
        </p:nvPicPr>
        <p:blipFill>
          <a:blip r:embed="rId3"/>
          <a:stretch>
            <a:fillRect/>
          </a:stretch>
        </p:blipFill>
        <p:spPr>
          <a:xfrm>
            <a:off x="654050" y="1551517"/>
            <a:ext cx="2438400" cy="2971800"/>
          </a:xfrm>
          <a:prstGeom prst="rect">
            <a:avLst/>
          </a:prstGeom>
        </p:spPr>
      </p:pic>
      <p:pic>
        <p:nvPicPr>
          <p:cNvPr id="4" name="Imagem 4" descr="Tabela&#10;&#10;Descrição gerada automaticamente">
            <a:extLst>
              <a:ext uri="{FF2B5EF4-FFF2-40B4-BE49-F238E27FC236}">
                <a16:creationId xmlns:a16="http://schemas.microsoft.com/office/drawing/2014/main" id="{454956D0-63BE-3DF9-DE1D-E63DC8E1FF31}"/>
              </a:ext>
            </a:extLst>
          </p:cNvPr>
          <p:cNvPicPr>
            <a:picLocks noChangeAspect="1"/>
          </p:cNvPicPr>
          <p:nvPr/>
        </p:nvPicPr>
        <p:blipFill>
          <a:blip r:embed="rId4"/>
          <a:stretch>
            <a:fillRect/>
          </a:stretch>
        </p:blipFill>
        <p:spPr>
          <a:xfrm>
            <a:off x="5888567" y="2727020"/>
            <a:ext cx="2933700" cy="846239"/>
          </a:xfrm>
          <a:prstGeom prst="rect">
            <a:avLst/>
          </a:prstGeom>
        </p:spPr>
      </p:pic>
      <p:pic>
        <p:nvPicPr>
          <p:cNvPr id="5" name="Imagem 10" descr="Tabela&#10;&#10;Descrição gerada automaticamente">
            <a:extLst>
              <a:ext uri="{FF2B5EF4-FFF2-40B4-BE49-F238E27FC236}">
                <a16:creationId xmlns:a16="http://schemas.microsoft.com/office/drawing/2014/main" id="{276505C0-6759-3CF8-2B25-82BEF3DCE11C}"/>
              </a:ext>
            </a:extLst>
          </p:cNvPr>
          <p:cNvPicPr>
            <a:picLocks noChangeAspect="1"/>
          </p:cNvPicPr>
          <p:nvPr/>
        </p:nvPicPr>
        <p:blipFill>
          <a:blip r:embed="rId5"/>
          <a:stretch>
            <a:fillRect/>
          </a:stretch>
        </p:blipFill>
        <p:spPr>
          <a:xfrm>
            <a:off x="3326202" y="3507665"/>
            <a:ext cx="2816885" cy="1501660"/>
          </a:xfrm>
          <a:prstGeom prst="rect">
            <a:avLst/>
          </a:prstGeom>
        </p:spPr>
      </p:pic>
    </p:spTree>
    <p:extLst>
      <p:ext uri="{BB962C8B-B14F-4D97-AF65-F5344CB8AC3E}">
        <p14:creationId xmlns:p14="http://schemas.microsoft.com/office/powerpoint/2010/main" val="4054622318"/>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214</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12" name="Agrupar 11">
            <a:extLst>
              <a:ext uri="{FF2B5EF4-FFF2-40B4-BE49-F238E27FC236}">
                <a16:creationId xmlns:a16="http://schemas.microsoft.com/office/drawing/2014/main" id="{A1DD90B3-D727-C661-FE84-9E1535FB2AAA}"/>
              </a:ext>
            </a:extLst>
          </p:cNvPr>
          <p:cNvGrpSpPr/>
          <p:nvPr/>
        </p:nvGrpSpPr>
        <p:grpSpPr>
          <a:xfrm>
            <a:off x="6023395" y="2573007"/>
            <a:ext cx="2383046" cy="2291212"/>
            <a:chOff x="6519414" y="2109337"/>
            <a:chExt cx="2383046" cy="2291212"/>
          </a:xfrm>
        </p:grpSpPr>
        <p:sp>
          <p:nvSpPr>
            <p:cNvPr id="3" name="Retângulo: Cantos Arredondados 2">
              <a:extLst>
                <a:ext uri="{FF2B5EF4-FFF2-40B4-BE49-F238E27FC236}">
                  <a16:creationId xmlns:a16="http://schemas.microsoft.com/office/drawing/2014/main" id="{2F6996F0-B6BA-AE55-A822-F1A0EE3ED6DF}"/>
                </a:ext>
              </a:extLst>
            </p:cNvPr>
            <p:cNvSpPr/>
            <p:nvPr/>
          </p:nvSpPr>
          <p:spPr>
            <a:xfrm>
              <a:off x="6519414" y="3818266"/>
              <a:ext cx="2383046" cy="582283"/>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ea typeface="Calibri"/>
                  <a:cs typeface="Calibri"/>
                </a:rPr>
                <a:t>Definição e Imposição</a:t>
              </a:r>
            </a:p>
          </p:txBody>
        </p:sp>
        <p:pic>
          <p:nvPicPr>
            <p:cNvPr id="5" name="Imagem 5">
              <a:extLst>
                <a:ext uri="{FF2B5EF4-FFF2-40B4-BE49-F238E27FC236}">
                  <a16:creationId xmlns:a16="http://schemas.microsoft.com/office/drawing/2014/main" id="{ECCEFE11-0F35-D9B2-61BB-B732D27B7CE9}"/>
                </a:ext>
              </a:extLst>
            </p:cNvPr>
            <p:cNvPicPr>
              <a:picLocks noChangeAspect="1"/>
            </p:cNvPicPr>
            <p:nvPr/>
          </p:nvPicPr>
          <p:blipFill>
            <a:blip r:embed="rId4"/>
            <a:stretch>
              <a:fillRect/>
            </a:stretch>
          </p:blipFill>
          <p:spPr>
            <a:xfrm>
              <a:off x="7075458" y="2109337"/>
              <a:ext cx="1279585" cy="1194400"/>
            </a:xfrm>
            <a:prstGeom prst="rect">
              <a:avLst/>
            </a:prstGeom>
          </p:spPr>
        </p:pic>
        <p:sp>
          <p:nvSpPr>
            <p:cNvPr id="6" name="Seta: para a Esquerda 5">
              <a:extLst>
                <a:ext uri="{FF2B5EF4-FFF2-40B4-BE49-F238E27FC236}">
                  <a16:creationId xmlns:a16="http://schemas.microsoft.com/office/drawing/2014/main" id="{8C3D01F1-D2FF-9C27-3500-B43BFAE87398}"/>
                </a:ext>
              </a:extLst>
            </p:cNvPr>
            <p:cNvSpPr/>
            <p:nvPr/>
          </p:nvSpPr>
          <p:spPr>
            <a:xfrm rot="16200000">
              <a:off x="7422836" y="3480519"/>
              <a:ext cx="582283" cy="32349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grpSp>
        <p:nvGrpSpPr>
          <p:cNvPr id="11" name="Agrupar 10">
            <a:extLst>
              <a:ext uri="{FF2B5EF4-FFF2-40B4-BE49-F238E27FC236}">
                <a16:creationId xmlns:a16="http://schemas.microsoft.com/office/drawing/2014/main" id="{D74D8687-0C23-5559-1147-4E930CA3B41C}"/>
              </a:ext>
            </a:extLst>
          </p:cNvPr>
          <p:cNvGrpSpPr/>
          <p:nvPr/>
        </p:nvGrpSpPr>
        <p:grpSpPr>
          <a:xfrm>
            <a:off x="3602607" y="2268747"/>
            <a:ext cx="3145495" cy="1544127"/>
            <a:chOff x="3408513" y="2268747"/>
            <a:chExt cx="2606345" cy="1188288"/>
          </a:xfrm>
        </p:grpSpPr>
        <p:sp>
          <p:nvSpPr>
            <p:cNvPr id="8" name="Retângulo: Cantos Arredondados 7">
              <a:extLst>
                <a:ext uri="{FF2B5EF4-FFF2-40B4-BE49-F238E27FC236}">
                  <a16:creationId xmlns:a16="http://schemas.microsoft.com/office/drawing/2014/main" id="{B4673E2F-D4A8-5534-D124-92E33E21380F}"/>
                </a:ext>
              </a:extLst>
            </p:cNvPr>
            <p:cNvSpPr/>
            <p:nvPr/>
          </p:nvSpPr>
          <p:spPr>
            <a:xfrm>
              <a:off x="3408513" y="2702224"/>
              <a:ext cx="1811546" cy="754811"/>
            </a:xfrm>
            <a:prstGeom prst="roundRect">
              <a:avLst/>
            </a:prstGeom>
            <a:ln>
              <a:solidFill>
                <a:srgbClr val="4472C4"/>
              </a:solidFill>
            </a:ln>
          </p:spPr>
          <p:style>
            <a:lnRef idx="2">
              <a:schemeClr val="accent3"/>
            </a:lnRef>
            <a:fillRef idx="1">
              <a:schemeClr val="lt1"/>
            </a:fillRef>
            <a:effectRef idx="0">
              <a:schemeClr val="accent3"/>
            </a:effectRef>
            <a:fontRef idx="minor">
              <a:schemeClr val="dk1"/>
            </a:fontRef>
          </p:style>
          <p:txBody>
            <a:bodyPr rtlCol="0" anchor="ctr"/>
            <a:lstStyle/>
            <a:p>
              <a:pPr algn="ctr"/>
              <a:r>
                <a:rPr lang="pt-BR" sz="1800">
                  <a:latin typeface="Calibri"/>
                  <a:ea typeface="Calibri"/>
                  <a:cs typeface="Calibri"/>
                </a:rPr>
                <a:t>Data </a:t>
              </a:r>
              <a:r>
                <a:rPr lang="pt-BR" sz="1800" err="1">
                  <a:latin typeface="Calibri"/>
                  <a:ea typeface="Calibri"/>
                  <a:cs typeface="Calibri"/>
                </a:rPr>
                <a:t>type</a:t>
              </a:r>
            </a:p>
          </p:txBody>
        </p:sp>
        <p:pic>
          <p:nvPicPr>
            <p:cNvPr id="9" name="Imagem 10" descr="Uma imagem contendo Ícone&#10;&#10;Descrição gerada automaticamente">
              <a:extLst>
                <a:ext uri="{FF2B5EF4-FFF2-40B4-BE49-F238E27FC236}">
                  <a16:creationId xmlns:a16="http://schemas.microsoft.com/office/drawing/2014/main" id="{B2EF3259-DD0D-8A64-34C1-4EC4B28CB5AE}"/>
                </a:ext>
              </a:extLst>
            </p:cNvPr>
            <p:cNvPicPr>
              <a:picLocks noChangeAspect="1"/>
            </p:cNvPicPr>
            <p:nvPr/>
          </p:nvPicPr>
          <p:blipFill>
            <a:blip r:embed="rId5"/>
            <a:stretch>
              <a:fillRect/>
            </a:stretch>
          </p:blipFill>
          <p:spPr>
            <a:xfrm>
              <a:off x="4401539" y="2268747"/>
              <a:ext cx="1613319" cy="918713"/>
            </a:xfrm>
            <a:prstGeom prst="rect">
              <a:avLst/>
            </a:prstGeom>
          </p:spPr>
        </p:pic>
      </p:grpSp>
    </p:spTree>
    <p:extLst>
      <p:ext uri="{BB962C8B-B14F-4D97-AF65-F5344CB8AC3E}">
        <p14:creationId xmlns:p14="http://schemas.microsoft.com/office/powerpoint/2010/main" val="2825015912"/>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215</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 name="Retângulo: Cantos Arredondados 1">
            <a:extLst>
              <a:ext uri="{FF2B5EF4-FFF2-40B4-BE49-F238E27FC236}">
                <a16:creationId xmlns:a16="http://schemas.microsoft.com/office/drawing/2014/main" id="{37402589-3A90-11E5-8DCE-2486E5525C99}"/>
              </a:ext>
            </a:extLst>
          </p:cNvPr>
          <p:cNvSpPr/>
          <p:nvPr/>
        </p:nvSpPr>
        <p:spPr>
          <a:xfrm>
            <a:off x="7358892" y="2760144"/>
            <a:ext cx="1470810" cy="1533972"/>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Integridade de Referência</a:t>
            </a:r>
            <a:endParaRPr lang="pt-BR"/>
          </a:p>
        </p:txBody>
      </p:sp>
      <p:pic>
        <p:nvPicPr>
          <p:cNvPr id="7" name="Imagem 13" descr="Tabela&#10;&#10;Descrição gerada automaticamente">
            <a:extLst>
              <a:ext uri="{FF2B5EF4-FFF2-40B4-BE49-F238E27FC236}">
                <a16:creationId xmlns:a16="http://schemas.microsoft.com/office/drawing/2014/main" id="{8F27414B-6E2E-966F-DDAD-990A053B29EE}"/>
              </a:ext>
            </a:extLst>
          </p:cNvPr>
          <p:cNvPicPr>
            <a:picLocks noChangeAspect="1"/>
          </p:cNvPicPr>
          <p:nvPr/>
        </p:nvPicPr>
        <p:blipFill>
          <a:blip r:embed="rId4"/>
          <a:stretch>
            <a:fillRect/>
          </a:stretch>
        </p:blipFill>
        <p:spPr>
          <a:xfrm>
            <a:off x="3242734" y="3616769"/>
            <a:ext cx="3335866" cy="1338962"/>
          </a:xfrm>
          <a:prstGeom prst="rect">
            <a:avLst/>
          </a:prstGeom>
        </p:spPr>
      </p:pic>
      <p:pic>
        <p:nvPicPr>
          <p:cNvPr id="14" name="Imagem 14" descr="Tabela&#10;&#10;Descrição gerada automaticamente">
            <a:extLst>
              <a:ext uri="{FF2B5EF4-FFF2-40B4-BE49-F238E27FC236}">
                <a16:creationId xmlns:a16="http://schemas.microsoft.com/office/drawing/2014/main" id="{C8E3C138-A240-77FD-3923-47E23EED8B47}"/>
              </a:ext>
            </a:extLst>
          </p:cNvPr>
          <p:cNvPicPr>
            <a:picLocks noChangeAspect="1"/>
          </p:cNvPicPr>
          <p:nvPr/>
        </p:nvPicPr>
        <p:blipFill>
          <a:blip r:embed="rId5"/>
          <a:stretch>
            <a:fillRect/>
          </a:stretch>
        </p:blipFill>
        <p:spPr>
          <a:xfrm>
            <a:off x="3242733" y="2151461"/>
            <a:ext cx="3335866" cy="1105162"/>
          </a:xfrm>
          <a:prstGeom prst="rect">
            <a:avLst/>
          </a:prstGeom>
        </p:spPr>
      </p:pic>
      <p:sp>
        <p:nvSpPr>
          <p:cNvPr id="15" name="Seta: de Cima para Baixo 14">
            <a:extLst>
              <a:ext uri="{FF2B5EF4-FFF2-40B4-BE49-F238E27FC236}">
                <a16:creationId xmlns:a16="http://schemas.microsoft.com/office/drawing/2014/main" id="{3493E65D-12FD-02DC-0CD3-07A124781F77}"/>
              </a:ext>
            </a:extLst>
          </p:cNvPr>
          <p:cNvSpPr/>
          <p:nvPr/>
        </p:nvSpPr>
        <p:spPr>
          <a:xfrm>
            <a:off x="3377183" y="2355257"/>
            <a:ext cx="169334" cy="1174749"/>
          </a:xfrm>
          <a:prstGeom prst="up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6" name="Chave Direita 15">
            <a:extLst>
              <a:ext uri="{FF2B5EF4-FFF2-40B4-BE49-F238E27FC236}">
                <a16:creationId xmlns:a16="http://schemas.microsoft.com/office/drawing/2014/main" id="{8963450F-F98C-0E28-ACD2-238D1428C88E}"/>
              </a:ext>
            </a:extLst>
          </p:cNvPr>
          <p:cNvSpPr/>
          <p:nvPr/>
        </p:nvSpPr>
        <p:spPr>
          <a:xfrm>
            <a:off x="6669151" y="2670176"/>
            <a:ext cx="486833" cy="1714499"/>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2787171698"/>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216</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grpSp>
        <p:nvGrpSpPr>
          <p:cNvPr id="6" name="Agrupar 5">
            <a:extLst>
              <a:ext uri="{FF2B5EF4-FFF2-40B4-BE49-F238E27FC236}">
                <a16:creationId xmlns:a16="http://schemas.microsoft.com/office/drawing/2014/main" id="{48276C84-4B66-4E01-C6A2-6C52D590295C}"/>
              </a:ext>
            </a:extLst>
          </p:cNvPr>
          <p:cNvGrpSpPr/>
          <p:nvPr/>
        </p:nvGrpSpPr>
        <p:grpSpPr>
          <a:xfrm>
            <a:off x="3139737" y="2524116"/>
            <a:ext cx="5496268" cy="1541960"/>
            <a:chOff x="2945643" y="2125144"/>
            <a:chExt cx="5496268" cy="1541960"/>
          </a:xfrm>
        </p:grpSpPr>
        <p:sp>
          <p:nvSpPr>
            <p:cNvPr id="13" name="Retângulo: Cantos Arredondados 12">
              <a:extLst>
                <a:ext uri="{FF2B5EF4-FFF2-40B4-BE49-F238E27FC236}">
                  <a16:creationId xmlns:a16="http://schemas.microsoft.com/office/drawing/2014/main" id="{5062D261-D604-9283-FE10-729A35B175FC}"/>
                </a:ext>
              </a:extLst>
            </p:cNvPr>
            <p:cNvSpPr/>
            <p:nvPr/>
          </p:nvSpPr>
          <p:spPr>
            <a:xfrm>
              <a:off x="5654176" y="2125144"/>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Asserções </a:t>
              </a:r>
              <a:endParaRPr lang="pt-BR"/>
            </a:p>
          </p:txBody>
        </p:sp>
        <p:sp>
          <p:nvSpPr>
            <p:cNvPr id="17" name="Retângulo: Cantos Arredondados 16">
              <a:extLst>
                <a:ext uri="{FF2B5EF4-FFF2-40B4-BE49-F238E27FC236}">
                  <a16:creationId xmlns:a16="http://schemas.microsoft.com/office/drawing/2014/main" id="{CC8F9F40-14D2-FB3E-6A64-F800598F301A}"/>
                </a:ext>
              </a:extLst>
            </p:cNvPr>
            <p:cNvSpPr/>
            <p:nvPr/>
          </p:nvSpPr>
          <p:spPr>
            <a:xfrm>
              <a:off x="5655375" y="2669071"/>
              <a:ext cx="2786536" cy="448099"/>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Gatilhos</a:t>
              </a:r>
            </a:p>
          </p:txBody>
        </p:sp>
        <p:sp>
          <p:nvSpPr>
            <p:cNvPr id="18" name="Retângulo: Cantos Arredondados 17">
              <a:extLst>
                <a:ext uri="{FF2B5EF4-FFF2-40B4-BE49-F238E27FC236}">
                  <a16:creationId xmlns:a16="http://schemas.microsoft.com/office/drawing/2014/main" id="{9CD5DF06-4436-3E19-2AFF-0DA0733E5F20}"/>
                </a:ext>
              </a:extLst>
            </p:cNvPr>
            <p:cNvSpPr/>
            <p:nvPr/>
          </p:nvSpPr>
          <p:spPr>
            <a:xfrm>
              <a:off x="4251187" y="3245979"/>
              <a:ext cx="2793725" cy="421125"/>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Dependências Funcionais</a:t>
              </a:r>
            </a:p>
          </p:txBody>
        </p:sp>
        <p:sp>
          <p:nvSpPr>
            <p:cNvPr id="12" name="Retângulo: Cantos Arredondados 11">
              <a:extLst>
                <a:ext uri="{FF2B5EF4-FFF2-40B4-BE49-F238E27FC236}">
                  <a16:creationId xmlns:a16="http://schemas.microsoft.com/office/drawing/2014/main" id="{071FE2B1-C566-D94C-EF4C-7ACCAA247313}"/>
                </a:ext>
              </a:extLst>
            </p:cNvPr>
            <p:cNvSpPr/>
            <p:nvPr/>
          </p:nvSpPr>
          <p:spPr>
            <a:xfrm>
              <a:off x="2945643" y="2125144"/>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ea typeface="Calibri"/>
                  <a:cs typeface="Calibri"/>
                </a:rPr>
                <a:t>Regras de Domínio</a:t>
              </a:r>
            </a:p>
          </p:txBody>
        </p:sp>
        <p:sp>
          <p:nvSpPr>
            <p:cNvPr id="19" name="Retângulo: Cantos Arredondados 18">
              <a:extLst>
                <a:ext uri="{FF2B5EF4-FFF2-40B4-BE49-F238E27FC236}">
                  <a16:creationId xmlns:a16="http://schemas.microsoft.com/office/drawing/2014/main" id="{4152A5A2-E436-B43A-66F1-0DFC55538474}"/>
                </a:ext>
              </a:extLst>
            </p:cNvPr>
            <p:cNvSpPr/>
            <p:nvPr/>
          </p:nvSpPr>
          <p:spPr>
            <a:xfrm>
              <a:off x="2955028" y="2620962"/>
              <a:ext cx="2603225" cy="496806"/>
            </a:xfrm>
            <a:prstGeom prst="roundRect">
              <a:avLst/>
            </a:prstGeom>
            <a:ln/>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latin typeface="Calibri"/>
                  <a:ea typeface="Calibri"/>
                  <a:cs typeface="Calibri"/>
                </a:rPr>
                <a:t>Integridade Referencial</a:t>
              </a:r>
            </a:p>
          </p:txBody>
        </p:sp>
      </p:grpSp>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err="1">
                <a:solidFill>
                  <a:srgbClr val="D8D8D8"/>
                </a:solidFill>
                <a:latin typeface="Calibri"/>
                <a:cs typeface="Calibri"/>
              </a:rPr>
              <a:t>Constrains</a:t>
            </a:r>
            <a:r>
              <a:rPr lang="pt-BR" sz="2400">
                <a:solidFill>
                  <a:srgbClr val="D8D8D8"/>
                </a:solidFill>
                <a:latin typeface="Calibri"/>
                <a:cs typeface="Calibri"/>
              </a:rPr>
              <a:t> </a:t>
            </a:r>
            <a:r>
              <a:rPr lang="pt-BR" sz="2400" err="1">
                <a:solidFill>
                  <a:srgbClr val="D8D8D8"/>
                </a:solidFill>
                <a:latin typeface="Calibri"/>
                <a:cs typeface="Calibri"/>
              </a:rPr>
              <a:t>and</a:t>
            </a:r>
            <a:r>
              <a:rPr lang="pt-BR" sz="2400">
                <a:solidFill>
                  <a:srgbClr val="D8D8D8"/>
                </a:solidFill>
                <a:latin typeface="Calibri"/>
                <a:cs typeface="Calibri"/>
              </a:rPr>
              <a:t> Triggers</a:t>
            </a:r>
            <a:endParaRPr lang="pt-BR" sz="1600">
              <a:solidFill>
                <a:srgbClr val="D8D8D8"/>
              </a:solidFill>
            </a:endParaRPr>
          </a:p>
        </p:txBody>
      </p:sp>
    </p:spTree>
    <p:extLst>
      <p:ext uri="{BB962C8B-B14F-4D97-AF65-F5344CB8AC3E}">
        <p14:creationId xmlns:p14="http://schemas.microsoft.com/office/powerpoint/2010/main" val="1764658586"/>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217</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776133" y="1479550"/>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cs typeface="Calibri"/>
              </a:rPr>
              <a:t>Integridade de dados</a:t>
            </a:r>
            <a:endParaRPr lang="pt-BR" sz="1600"/>
          </a:p>
        </p:txBody>
      </p:sp>
      <p:pic>
        <p:nvPicPr>
          <p:cNvPr id="4" name="Imagem 4" descr="Uma imagem contendo assento, banqueta, pufe, chapéu&#10;&#10;Descrição gerada automaticamente">
            <a:extLst>
              <a:ext uri="{FF2B5EF4-FFF2-40B4-BE49-F238E27FC236}">
                <a16:creationId xmlns:a16="http://schemas.microsoft.com/office/drawing/2014/main" id="{00C83A28-26DB-B7A0-1A85-033C60F48373}"/>
              </a:ext>
            </a:extLst>
          </p:cNvPr>
          <p:cNvPicPr>
            <a:picLocks noChangeAspect="1"/>
          </p:cNvPicPr>
          <p:nvPr/>
        </p:nvPicPr>
        <p:blipFill>
          <a:blip r:embed="rId3"/>
          <a:stretch>
            <a:fillRect/>
          </a:stretch>
        </p:blipFill>
        <p:spPr>
          <a:xfrm>
            <a:off x="734483" y="2078573"/>
            <a:ext cx="2341034" cy="2245770"/>
          </a:xfrm>
          <a:prstGeom prst="rect">
            <a:avLst/>
          </a:prstGeom>
        </p:spPr>
      </p:pic>
      <p:sp>
        <p:nvSpPr>
          <p:cNvPr id="20" name="Retângulo: Cantos Arredondados 19">
            <a:extLst>
              <a:ext uri="{FF2B5EF4-FFF2-40B4-BE49-F238E27FC236}">
                <a16:creationId xmlns:a16="http://schemas.microsoft.com/office/drawing/2014/main" id="{58848164-3A59-267A-0AB9-73C354C029A7}"/>
              </a:ext>
            </a:extLst>
          </p:cNvPr>
          <p:cNvSpPr/>
          <p:nvPr/>
        </p:nvSpPr>
        <p:spPr>
          <a:xfrm>
            <a:off x="562793" y="4444880"/>
            <a:ext cx="8024162" cy="507999"/>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solidFill>
                  <a:srgbClr val="BFBFBF"/>
                </a:solidFill>
                <a:latin typeface="Calibri"/>
                <a:ea typeface="Calibri"/>
                <a:cs typeface="Calibri"/>
              </a:rPr>
              <a:t>Semântica</a:t>
            </a:r>
          </a:p>
        </p:txBody>
      </p:sp>
      <p:grpSp>
        <p:nvGrpSpPr>
          <p:cNvPr id="2" name="Agrupar 1">
            <a:extLst>
              <a:ext uri="{FF2B5EF4-FFF2-40B4-BE49-F238E27FC236}">
                <a16:creationId xmlns:a16="http://schemas.microsoft.com/office/drawing/2014/main" id="{665FBB49-AFD0-2642-050C-4059C83415D1}"/>
              </a:ext>
            </a:extLst>
          </p:cNvPr>
          <p:cNvGrpSpPr/>
          <p:nvPr/>
        </p:nvGrpSpPr>
        <p:grpSpPr>
          <a:xfrm>
            <a:off x="5745193" y="2468772"/>
            <a:ext cx="2613803" cy="1616915"/>
            <a:chOff x="7233249" y="3503941"/>
            <a:chExt cx="1988388" cy="1196378"/>
          </a:xfrm>
        </p:grpSpPr>
        <p:pic>
          <p:nvPicPr>
            <p:cNvPr id="8" name="Imagem 8" descr="Diagrama, Ícone&#10;&#10;Descrição gerada automaticamente">
              <a:extLst>
                <a:ext uri="{FF2B5EF4-FFF2-40B4-BE49-F238E27FC236}">
                  <a16:creationId xmlns:a16="http://schemas.microsoft.com/office/drawing/2014/main" id="{FCDF2D96-429F-54D0-4CF7-D293693ACB8E}"/>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23" name="Gráfico 2" descr="Banco de dados com preenchimento sólido">
              <a:extLst>
                <a:ext uri="{FF2B5EF4-FFF2-40B4-BE49-F238E27FC236}">
                  <a16:creationId xmlns:a16="http://schemas.microsoft.com/office/drawing/2014/main" id="{ED203E31-1EB0-1600-D01F-BCAE6978828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grpSp>
        <p:nvGrpSpPr>
          <p:cNvPr id="7" name="Agrupar 6">
            <a:extLst>
              <a:ext uri="{FF2B5EF4-FFF2-40B4-BE49-F238E27FC236}">
                <a16:creationId xmlns:a16="http://schemas.microsoft.com/office/drawing/2014/main" id="{592141C1-C91F-A86B-8D2C-B5C87C3DD973}"/>
              </a:ext>
            </a:extLst>
          </p:cNvPr>
          <p:cNvGrpSpPr/>
          <p:nvPr/>
        </p:nvGrpSpPr>
        <p:grpSpPr>
          <a:xfrm>
            <a:off x="3902464" y="2306179"/>
            <a:ext cx="1917901" cy="1794244"/>
            <a:chOff x="4096558" y="2219915"/>
            <a:chExt cx="1917901" cy="1794244"/>
          </a:xfrm>
        </p:grpSpPr>
        <p:pic>
          <p:nvPicPr>
            <p:cNvPr id="3" name="Imagem 4">
              <a:extLst>
                <a:ext uri="{FF2B5EF4-FFF2-40B4-BE49-F238E27FC236}">
                  <a16:creationId xmlns:a16="http://schemas.microsoft.com/office/drawing/2014/main" id="{8B73762C-04F0-1D46-6770-7920618783BD}"/>
                </a:ext>
              </a:extLst>
            </p:cNvPr>
            <p:cNvPicPr>
              <a:picLocks noChangeAspect="1"/>
            </p:cNvPicPr>
            <p:nvPr/>
          </p:nvPicPr>
          <p:blipFill>
            <a:blip r:embed="rId7"/>
            <a:stretch>
              <a:fillRect/>
            </a:stretch>
          </p:blipFill>
          <p:spPr>
            <a:xfrm>
              <a:off x="4096558" y="2390955"/>
              <a:ext cx="1651779" cy="1623204"/>
            </a:xfrm>
            <a:prstGeom prst="rect">
              <a:avLst/>
            </a:prstGeom>
          </p:spPr>
        </p:pic>
        <p:sp>
          <p:nvSpPr>
            <p:cNvPr id="5" name="CaixaDeTexto 4">
              <a:extLst>
                <a:ext uri="{FF2B5EF4-FFF2-40B4-BE49-F238E27FC236}">
                  <a16:creationId xmlns:a16="http://schemas.microsoft.com/office/drawing/2014/main" id="{A957CA20-E898-D31C-6060-67B52AEA6877}"/>
                </a:ext>
              </a:extLst>
            </p:cNvPr>
            <p:cNvSpPr txBox="1"/>
            <p:nvPr/>
          </p:nvSpPr>
          <p:spPr>
            <a:xfrm rot="16200000">
              <a:off x="4968815" y="2957782"/>
              <a:ext cx="178351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Regras de Negócio</a:t>
              </a:r>
            </a:p>
          </p:txBody>
        </p:sp>
      </p:grpSp>
    </p:spTree>
    <p:extLst>
      <p:ext uri="{BB962C8B-B14F-4D97-AF65-F5344CB8AC3E}">
        <p14:creationId xmlns:p14="http://schemas.microsoft.com/office/powerpoint/2010/main" val="248842711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218</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b="1">
                <a:latin typeface="Calibri"/>
                <a:cs typeface="Calibri"/>
              </a:rPr>
              <a:t>Inferência </a:t>
            </a:r>
            <a:r>
              <a:rPr lang="pt-BR" sz="2000">
                <a:latin typeface="Calibri"/>
                <a:cs typeface="Calibri"/>
              </a:rPr>
              <a:t>|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279734141"/>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219</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t>
            </a:r>
            <a:r>
              <a:rPr lang="pt-BR" sz="2000" b="1">
                <a:latin typeface="Calibri"/>
                <a:cs typeface="Calibri"/>
              </a:rPr>
              <a:t>ações com regras </a:t>
            </a:r>
            <a:r>
              <a:rPr lang="pt-BR" sz="2000">
                <a:latin typeface="Calibri"/>
                <a:cs typeface="Calibri"/>
              </a:rPr>
              <a:t>|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BC602514-E5E0-5AB8-B4D2-188323273CD3}"/>
              </a:ext>
            </a:extLst>
          </p:cNvPr>
          <p:cNvSpPr/>
          <p:nvPr/>
        </p:nvSpPr>
        <p:spPr>
          <a:xfrm>
            <a:off x="4027759" y="2082546"/>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7" name="Agrupar 6">
            <a:extLst>
              <a:ext uri="{FF2B5EF4-FFF2-40B4-BE49-F238E27FC236}">
                <a16:creationId xmlns:a16="http://schemas.microsoft.com/office/drawing/2014/main" id="{5B08090D-7167-7EEA-81EA-363D277690FA}"/>
              </a:ext>
            </a:extLst>
          </p:cNvPr>
          <p:cNvGrpSpPr/>
          <p:nvPr/>
        </p:nvGrpSpPr>
        <p:grpSpPr>
          <a:xfrm>
            <a:off x="3114136" y="2846177"/>
            <a:ext cx="2301097" cy="862104"/>
            <a:chOff x="3211183" y="3320630"/>
            <a:chExt cx="2301097" cy="862104"/>
          </a:xfrm>
        </p:grpSpPr>
        <p:grpSp>
          <p:nvGrpSpPr>
            <p:cNvPr id="5" name="Agrupar 4">
              <a:extLst>
                <a:ext uri="{FF2B5EF4-FFF2-40B4-BE49-F238E27FC236}">
                  <a16:creationId xmlns:a16="http://schemas.microsoft.com/office/drawing/2014/main" id="{687C0BCE-F9A2-A274-6CF8-FB784DB185E2}"/>
                </a:ext>
              </a:extLst>
            </p:cNvPr>
            <p:cNvGrpSpPr/>
            <p:nvPr/>
          </p:nvGrpSpPr>
          <p:grpSpPr>
            <a:xfrm>
              <a:off x="4030693" y="3320630"/>
              <a:ext cx="1481587" cy="862104"/>
              <a:chOff x="7233249" y="3503941"/>
              <a:chExt cx="1988388" cy="1196378"/>
            </a:xfrm>
          </p:grpSpPr>
          <p:pic>
            <p:nvPicPr>
              <p:cNvPr id="9" name="Imagem 8" descr="Diagrama, Ícone&#10;&#10;Descrição gerada automaticamente">
                <a:extLst>
                  <a:ext uri="{FF2B5EF4-FFF2-40B4-BE49-F238E27FC236}">
                    <a16:creationId xmlns:a16="http://schemas.microsoft.com/office/drawing/2014/main" id="{301DFD90-B6D1-FA86-0655-B8C3C49ABEF6}"/>
                  </a:ext>
                </a:extLst>
              </p:cNvPr>
              <p:cNvPicPr>
                <a:picLocks noChangeAspect="1"/>
              </p:cNvPicPr>
              <p:nvPr/>
            </p:nvPicPr>
            <p:blipFill>
              <a:blip r:embed="rId4"/>
              <a:stretch>
                <a:fillRect/>
              </a:stretch>
            </p:blipFill>
            <p:spPr>
              <a:xfrm>
                <a:off x="7233249" y="3503941"/>
                <a:ext cx="1988388" cy="1133295"/>
              </a:xfrm>
              <a:prstGeom prst="rect">
                <a:avLst/>
              </a:prstGeom>
            </p:spPr>
          </p:pic>
          <p:pic>
            <p:nvPicPr>
              <p:cNvPr id="11" name="Gráfico 2" descr="Banco de dados com preenchimento sólido">
                <a:extLst>
                  <a:ext uri="{FF2B5EF4-FFF2-40B4-BE49-F238E27FC236}">
                    <a16:creationId xmlns:a16="http://schemas.microsoft.com/office/drawing/2014/main" id="{9B325859-EAAE-0BB3-E6A8-3CAF5ED81E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43800" y="4066278"/>
                <a:ext cx="731088" cy="634041"/>
              </a:xfrm>
              <a:prstGeom prst="rect">
                <a:avLst/>
              </a:prstGeom>
            </p:spPr>
          </p:pic>
        </p:grpSp>
        <p:pic>
          <p:nvPicPr>
            <p:cNvPr id="6" name="Imagem 6">
              <a:extLst>
                <a:ext uri="{FF2B5EF4-FFF2-40B4-BE49-F238E27FC236}">
                  <a16:creationId xmlns:a16="http://schemas.microsoft.com/office/drawing/2014/main" id="{5C556ECF-BA1F-1A6A-AB7E-89F1A8C6C4AC}"/>
                </a:ext>
              </a:extLst>
            </p:cNvPr>
            <p:cNvPicPr>
              <a:picLocks noChangeAspect="1"/>
            </p:cNvPicPr>
            <p:nvPr/>
          </p:nvPicPr>
          <p:blipFill>
            <a:blip r:embed="rId7"/>
            <a:stretch>
              <a:fillRect/>
            </a:stretch>
          </p:blipFill>
          <p:spPr>
            <a:xfrm>
              <a:off x="3211183" y="3419960"/>
              <a:ext cx="942436" cy="665062"/>
            </a:xfrm>
            <a:prstGeom prst="rect">
              <a:avLst/>
            </a:prstGeom>
          </p:spPr>
        </p:pic>
      </p:grpSp>
      <p:sp>
        <p:nvSpPr>
          <p:cNvPr id="12" name="Retângulo: Cantos Arredondados 11">
            <a:extLst>
              <a:ext uri="{FF2B5EF4-FFF2-40B4-BE49-F238E27FC236}">
                <a16:creationId xmlns:a16="http://schemas.microsoft.com/office/drawing/2014/main" id="{E3C41AD7-8BFD-65E7-1308-B0B3E4C1DB10}"/>
              </a:ext>
            </a:extLst>
          </p:cNvPr>
          <p:cNvSpPr/>
          <p:nvPr/>
        </p:nvSpPr>
        <p:spPr>
          <a:xfrm>
            <a:off x="3269331" y="3808682"/>
            <a:ext cx="1748445" cy="421735"/>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BFBFBF"/>
                </a:solidFill>
                <a:latin typeface="Calibri"/>
                <a:ea typeface="Calibri"/>
                <a:cs typeface="Calibri"/>
              </a:rPr>
              <a:t>Dedução</a:t>
            </a:r>
          </a:p>
        </p:txBody>
      </p:sp>
      <p:sp>
        <p:nvSpPr>
          <p:cNvPr id="17" name="Retângulo: Cantos Arredondados 16">
            <a:extLst>
              <a:ext uri="{FF2B5EF4-FFF2-40B4-BE49-F238E27FC236}">
                <a16:creationId xmlns:a16="http://schemas.microsoft.com/office/drawing/2014/main" id="{D267125D-0D96-8805-15D0-F72EC3199823}"/>
              </a:ext>
            </a:extLst>
          </p:cNvPr>
          <p:cNvSpPr/>
          <p:nvPr/>
        </p:nvSpPr>
        <p:spPr>
          <a:xfrm>
            <a:off x="5350454" y="4638974"/>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pic>
        <p:nvPicPr>
          <p:cNvPr id="16" name="Imagem 17">
            <a:extLst>
              <a:ext uri="{FF2B5EF4-FFF2-40B4-BE49-F238E27FC236}">
                <a16:creationId xmlns:a16="http://schemas.microsoft.com/office/drawing/2014/main" id="{DCC750AE-73B8-FF0F-2EEC-937473B8C425}"/>
              </a:ext>
            </a:extLst>
          </p:cNvPr>
          <p:cNvPicPr>
            <a:picLocks noChangeAspect="1"/>
          </p:cNvPicPr>
          <p:nvPr/>
        </p:nvPicPr>
        <p:blipFill>
          <a:blip r:embed="rId8"/>
          <a:stretch>
            <a:fillRect/>
          </a:stretch>
        </p:blipFill>
        <p:spPr>
          <a:xfrm>
            <a:off x="5648235" y="2462033"/>
            <a:ext cx="974605" cy="1923151"/>
          </a:xfrm>
          <a:prstGeom prst="rect">
            <a:avLst/>
          </a:prstGeom>
        </p:spPr>
      </p:pic>
      <p:sp>
        <p:nvSpPr>
          <p:cNvPr id="20" name="Balão de Fala: Retângulo com Cantos Arredondados 19">
            <a:extLst>
              <a:ext uri="{FF2B5EF4-FFF2-40B4-BE49-F238E27FC236}">
                <a16:creationId xmlns:a16="http://schemas.microsoft.com/office/drawing/2014/main" id="{333B7437-752A-22CB-3E93-4901C5D0713D}"/>
              </a:ext>
            </a:extLst>
          </p:cNvPr>
          <p:cNvSpPr/>
          <p:nvPr/>
        </p:nvSpPr>
        <p:spPr>
          <a:xfrm>
            <a:off x="6435845" y="2397518"/>
            <a:ext cx="2188952" cy="50680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a:cs typeface="Arial"/>
              </a:rPr>
              <a:t>Estado de aprovação?</a:t>
            </a:r>
            <a:endParaRPr lang="pt-BR"/>
          </a:p>
        </p:txBody>
      </p:sp>
      <p:pic>
        <p:nvPicPr>
          <p:cNvPr id="18" name="Imagem 18" descr="Uma imagem contendo material de papelaria&#10;&#10;Descrição gerada automaticamente">
            <a:extLst>
              <a:ext uri="{FF2B5EF4-FFF2-40B4-BE49-F238E27FC236}">
                <a16:creationId xmlns:a16="http://schemas.microsoft.com/office/drawing/2014/main" id="{A2BB9971-515A-1FFF-0CDF-75748FB17646}"/>
              </a:ext>
            </a:extLst>
          </p:cNvPr>
          <p:cNvPicPr>
            <a:picLocks noChangeAspect="1"/>
          </p:cNvPicPr>
          <p:nvPr/>
        </p:nvPicPr>
        <p:blipFill>
          <a:blip r:embed="rId9"/>
          <a:stretch>
            <a:fillRect/>
          </a:stretch>
        </p:blipFill>
        <p:spPr>
          <a:xfrm>
            <a:off x="6618437" y="3563248"/>
            <a:ext cx="619305" cy="658843"/>
          </a:xfrm>
          <a:prstGeom prst="rect">
            <a:avLst/>
          </a:prstGeom>
        </p:spPr>
      </p:pic>
      <p:sp>
        <p:nvSpPr>
          <p:cNvPr id="19" name="Seta: Dobrada 18">
            <a:extLst>
              <a:ext uri="{FF2B5EF4-FFF2-40B4-BE49-F238E27FC236}">
                <a16:creationId xmlns:a16="http://schemas.microsoft.com/office/drawing/2014/main" id="{FD7EF018-E218-A6F2-D4A7-8CC4B0618DF8}"/>
              </a:ext>
            </a:extLst>
          </p:cNvPr>
          <p:cNvSpPr/>
          <p:nvPr/>
        </p:nvSpPr>
        <p:spPr>
          <a:xfrm flipV="1">
            <a:off x="4148917" y="4353320"/>
            <a:ext cx="1013603" cy="571500"/>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pic>
        <p:nvPicPr>
          <p:cNvPr id="21" name="Imagem 5">
            <a:extLst>
              <a:ext uri="{FF2B5EF4-FFF2-40B4-BE49-F238E27FC236}">
                <a16:creationId xmlns:a16="http://schemas.microsoft.com/office/drawing/2014/main" id="{A865FF4B-DAF1-16E9-EE54-166EDAE9FD05}"/>
              </a:ext>
            </a:extLst>
          </p:cNvPr>
          <p:cNvPicPr>
            <a:picLocks noChangeAspect="1"/>
          </p:cNvPicPr>
          <p:nvPr/>
        </p:nvPicPr>
        <p:blipFill>
          <a:blip r:embed="rId10"/>
          <a:stretch>
            <a:fillRect/>
          </a:stretch>
        </p:blipFill>
        <p:spPr>
          <a:xfrm>
            <a:off x="8089062" y="3565044"/>
            <a:ext cx="729652" cy="676816"/>
          </a:xfrm>
          <a:prstGeom prst="rect">
            <a:avLst/>
          </a:prstGeom>
        </p:spPr>
      </p:pic>
      <p:sp>
        <p:nvSpPr>
          <p:cNvPr id="25" name="Seta: Dobrada 24">
            <a:extLst>
              <a:ext uri="{FF2B5EF4-FFF2-40B4-BE49-F238E27FC236}">
                <a16:creationId xmlns:a16="http://schemas.microsoft.com/office/drawing/2014/main" id="{2264691E-9F3E-F2D0-249B-27732C4F4A6D}"/>
              </a:ext>
            </a:extLst>
          </p:cNvPr>
          <p:cNvSpPr/>
          <p:nvPr/>
        </p:nvSpPr>
        <p:spPr>
          <a:xfrm rot="-5400000" flipV="1">
            <a:off x="7971496" y="4283230"/>
            <a:ext cx="679330" cy="614632"/>
          </a:xfrm>
          <a:prstGeom prst="bent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600000">
            <a:off x="4624175" y="3859967"/>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spTree>
    <p:extLst>
      <p:ext uri="{BB962C8B-B14F-4D97-AF65-F5344CB8AC3E}">
        <p14:creationId xmlns:p14="http://schemas.microsoft.com/office/powerpoint/2010/main" val="13947708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013CF315-7B27-ABA2-CDEA-385338AE57E0}"/>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22</a:t>
            </a:fld>
            <a:r>
              <a:rPr lang="en-US"/>
              <a:t>]</a:t>
            </a:r>
            <a:endParaRPr/>
          </a:p>
        </p:txBody>
      </p:sp>
      <p:sp>
        <p:nvSpPr>
          <p:cNvPr id="6" name="Google Shape;204;g109ffa863cd_0_328">
            <a:extLst>
              <a:ext uri="{FF2B5EF4-FFF2-40B4-BE49-F238E27FC236}">
                <a16:creationId xmlns:a16="http://schemas.microsoft.com/office/drawing/2014/main" id="{4BF5D353-A128-7FED-4B05-0F46B7C26974}"/>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pic>
        <p:nvPicPr>
          <p:cNvPr id="7" name="Imagem 7">
            <a:extLst>
              <a:ext uri="{FF2B5EF4-FFF2-40B4-BE49-F238E27FC236}">
                <a16:creationId xmlns:a16="http://schemas.microsoft.com/office/drawing/2014/main" id="{C53695AA-5806-3908-C1FB-81A7644E32B1}"/>
              </a:ext>
            </a:extLst>
          </p:cNvPr>
          <p:cNvPicPr>
            <a:picLocks noChangeAspect="1"/>
          </p:cNvPicPr>
          <p:nvPr/>
        </p:nvPicPr>
        <p:blipFill>
          <a:blip r:embed="rId2"/>
          <a:stretch>
            <a:fillRect/>
          </a:stretch>
        </p:blipFill>
        <p:spPr>
          <a:xfrm>
            <a:off x="1054580" y="1325774"/>
            <a:ext cx="6916227" cy="3915313"/>
          </a:xfrm>
          <a:prstGeom prst="rect">
            <a:avLst/>
          </a:prstGeom>
        </p:spPr>
      </p:pic>
    </p:spTree>
    <p:extLst>
      <p:ext uri="{BB962C8B-B14F-4D97-AF65-F5344CB8AC3E}">
        <p14:creationId xmlns:p14="http://schemas.microsoft.com/office/powerpoint/2010/main" val="190513862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220</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17" name="Retângulo: Cantos Arredondados 16">
            <a:extLst>
              <a:ext uri="{FF2B5EF4-FFF2-40B4-BE49-F238E27FC236}">
                <a16:creationId xmlns:a16="http://schemas.microsoft.com/office/drawing/2014/main" id="{D267125D-0D96-8805-15D0-F72EC3199823}"/>
              </a:ext>
            </a:extLst>
          </p:cNvPr>
          <p:cNvSpPr/>
          <p:nvPr/>
        </p:nvSpPr>
        <p:spPr>
          <a:xfrm>
            <a:off x="3387945" y="4628191"/>
            <a:ext cx="2535605" cy="357037"/>
          </a:xfrm>
          <a:prstGeom prst="roundRect">
            <a:avLst/>
          </a:prstGeom>
          <a:ln>
            <a:solidFill>
              <a:schemeClr val="bg1">
                <a:lumMod val="7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solidFill>
                  <a:srgbClr val="000000"/>
                </a:solidFill>
                <a:latin typeface="Calibri"/>
                <a:ea typeface="Calibri"/>
                <a:cs typeface="Calibri"/>
              </a:rPr>
              <a:t>Regra Declarativa</a:t>
            </a:r>
          </a:p>
        </p:txBody>
      </p:sp>
      <p:sp>
        <p:nvSpPr>
          <p:cNvPr id="2" name="Texto Explicativo: Seta para Baixo 1">
            <a:extLst>
              <a:ext uri="{FF2B5EF4-FFF2-40B4-BE49-F238E27FC236}">
                <a16:creationId xmlns:a16="http://schemas.microsoft.com/office/drawing/2014/main" id="{54EBDB64-07CD-562E-8D7A-54B7F4F7D6B9}"/>
              </a:ext>
            </a:extLst>
          </p:cNvPr>
          <p:cNvSpPr/>
          <p:nvPr/>
        </p:nvSpPr>
        <p:spPr>
          <a:xfrm rot="21000000">
            <a:off x="2661666" y="3849184"/>
            <a:ext cx="2275215" cy="744028"/>
          </a:xfrm>
          <a:prstGeom prst="downArrowCallou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sz="1600" b="1" err="1">
                <a:latin typeface="Calibri"/>
                <a:ea typeface="Calibri"/>
                <a:cs typeface="Calibri"/>
              </a:rPr>
              <a:t>Prog</a:t>
            </a:r>
            <a:r>
              <a:rPr lang="pt-BR" sz="1600" b="1">
                <a:latin typeface="Calibri"/>
                <a:ea typeface="Calibri"/>
                <a:cs typeface="Calibri"/>
              </a:rPr>
              <a:t>. Procedural</a:t>
            </a:r>
          </a:p>
        </p:txBody>
      </p:sp>
      <p:pic>
        <p:nvPicPr>
          <p:cNvPr id="22" name="Imagem 21" descr="Fundo preto com letras brancas&#10;&#10;Descrição gerada automaticamente">
            <a:extLst>
              <a:ext uri="{FF2B5EF4-FFF2-40B4-BE49-F238E27FC236}">
                <a16:creationId xmlns:a16="http://schemas.microsoft.com/office/drawing/2014/main" id="{3EF52C68-2ABC-FFB8-2653-53F888A7EC50}"/>
              </a:ext>
            </a:extLst>
          </p:cNvPr>
          <p:cNvPicPr>
            <a:picLocks noChangeAspect="1"/>
          </p:cNvPicPr>
          <p:nvPr/>
        </p:nvPicPr>
        <p:blipFill>
          <a:blip r:embed="rId4"/>
          <a:stretch>
            <a:fillRect/>
          </a:stretch>
        </p:blipFill>
        <p:spPr>
          <a:xfrm>
            <a:off x="6068683" y="3022479"/>
            <a:ext cx="2107003" cy="2107003"/>
          </a:xfrm>
          <a:prstGeom prst="rect">
            <a:avLst/>
          </a:prstGeom>
        </p:spPr>
      </p:pic>
      <p:sp>
        <p:nvSpPr>
          <p:cNvPr id="23" name="Balão de Pensamento: Nuvem 22">
            <a:extLst>
              <a:ext uri="{FF2B5EF4-FFF2-40B4-BE49-F238E27FC236}">
                <a16:creationId xmlns:a16="http://schemas.microsoft.com/office/drawing/2014/main" id="{CE2A358A-6864-25E9-0A6D-B1C66A5953B6}"/>
              </a:ext>
            </a:extLst>
          </p:cNvPr>
          <p:cNvSpPr/>
          <p:nvPr/>
        </p:nvSpPr>
        <p:spPr>
          <a:xfrm>
            <a:off x="6497848" y="2125248"/>
            <a:ext cx="2555573" cy="905774"/>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ea typeface="Calibri"/>
                <a:cs typeface="Arial"/>
              </a:rPr>
              <a:t>E se mudar o </a:t>
            </a:r>
            <a:r>
              <a:rPr lang="pt-BR" sz="2000" err="1">
                <a:latin typeface="Calibri"/>
                <a:ea typeface="Calibri"/>
                <a:cs typeface="Arial"/>
              </a:rPr>
              <a:t>mini-mundo</a:t>
            </a:r>
            <a:r>
              <a:rPr lang="pt-BR" sz="2000">
                <a:latin typeface="Calibri"/>
                <a:ea typeface="Calibri"/>
                <a:cs typeface="Arial"/>
              </a:rPr>
              <a:t>?</a:t>
            </a:r>
          </a:p>
        </p:txBody>
      </p:sp>
      <p:sp>
        <p:nvSpPr>
          <p:cNvPr id="8" name="Retângulo: Cantos Arredondados 7">
            <a:extLst>
              <a:ext uri="{FF2B5EF4-FFF2-40B4-BE49-F238E27FC236}">
                <a16:creationId xmlns:a16="http://schemas.microsoft.com/office/drawing/2014/main" id="{9F911D94-CD04-7BB9-1DC4-10278323D0D2}"/>
              </a:ext>
            </a:extLst>
          </p:cNvPr>
          <p:cNvSpPr/>
          <p:nvPr/>
        </p:nvSpPr>
        <p:spPr>
          <a:xfrm>
            <a:off x="3549689" y="2773512"/>
            <a:ext cx="2373860" cy="507999"/>
          </a:xfrm>
          <a:prstGeom prst="roundRect">
            <a:avLst/>
          </a:prstGeom>
          <a:solidFill>
            <a:srgbClr val="EA4E60"/>
          </a:solidFill>
          <a:ln/>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solidFill>
                  <a:srgbClr val="BFBFBF"/>
                </a:solidFill>
                <a:latin typeface="Calibri"/>
                <a:ea typeface="Calibri"/>
                <a:cs typeface="Calibri"/>
              </a:rPr>
              <a:t>Regras e dedução</a:t>
            </a:r>
          </a:p>
        </p:txBody>
      </p:sp>
      <p:pic>
        <p:nvPicPr>
          <p:cNvPr id="13" name="Gráfico 13" descr="Fechar estrutura de tópicos">
            <a:extLst>
              <a:ext uri="{FF2B5EF4-FFF2-40B4-BE49-F238E27FC236}">
                <a16:creationId xmlns:a16="http://schemas.microsoft.com/office/drawing/2014/main" id="{689ED045-22F2-6549-2339-C75E2A1B783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88357" y="3958446"/>
            <a:ext cx="914400" cy="914400"/>
          </a:xfrm>
          <a:prstGeom prst="rect">
            <a:avLst/>
          </a:prstGeom>
        </p:spPr>
      </p:pic>
    </p:spTree>
    <p:extLst>
      <p:ext uri="{BB962C8B-B14F-4D97-AF65-F5344CB8AC3E}">
        <p14:creationId xmlns:p14="http://schemas.microsoft.com/office/powerpoint/2010/main" val="397207964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221</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spTree>
    <p:extLst>
      <p:ext uri="{BB962C8B-B14F-4D97-AF65-F5344CB8AC3E}">
        <p14:creationId xmlns:p14="http://schemas.microsoft.com/office/powerpoint/2010/main" val="23766419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Vantagens</a:t>
            </a:r>
            <a:r>
              <a:rPr lang="en-US" sz="4000" b="1">
                <a:solidFill>
                  <a:srgbClr val="EA4E60"/>
                </a:solidFill>
                <a:latin typeface="Century Gothic"/>
              </a:rPr>
              <a:t> do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222</a:t>
            </a:fld>
            <a:r>
              <a:rPr lang="en-US"/>
              <a:t>]</a:t>
            </a:r>
            <a:endParaRPr/>
          </a:p>
        </p:txBody>
      </p:sp>
      <p:sp>
        <p:nvSpPr>
          <p:cNvPr id="10" name="Retângulo: Cantos Arredondados 9">
            <a:extLst>
              <a:ext uri="{FF2B5EF4-FFF2-40B4-BE49-F238E27FC236}">
                <a16:creationId xmlns:a16="http://schemas.microsoft.com/office/drawing/2014/main" id="{8C4A5152-99C0-61FB-6166-84E3274DF2AE}"/>
              </a:ext>
            </a:extLst>
          </p:cNvPr>
          <p:cNvSpPr/>
          <p:nvPr/>
        </p:nvSpPr>
        <p:spPr>
          <a:xfrm>
            <a:off x="3517341" y="1684427"/>
            <a:ext cx="4487332" cy="507999"/>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Inferência | ações com regras | </a:t>
            </a:r>
            <a:r>
              <a:rPr lang="pt-BR" sz="2000" b="1">
                <a:latin typeface="Calibri"/>
                <a:cs typeface="Calibri"/>
              </a:rPr>
              <a:t>Triggers</a:t>
            </a:r>
          </a:p>
        </p:txBody>
      </p:sp>
      <p:pic>
        <p:nvPicPr>
          <p:cNvPr id="3" name="Imagem 4" descr="Diagrama, Ícone&#10;&#10;Descrição gerada automaticamente">
            <a:extLst>
              <a:ext uri="{FF2B5EF4-FFF2-40B4-BE49-F238E27FC236}">
                <a16:creationId xmlns:a16="http://schemas.microsoft.com/office/drawing/2014/main" id="{E915AD96-66DB-383C-CE50-F03832393E4A}"/>
              </a:ext>
            </a:extLst>
          </p:cNvPr>
          <p:cNvPicPr>
            <a:picLocks noChangeAspect="1"/>
          </p:cNvPicPr>
          <p:nvPr/>
        </p:nvPicPr>
        <p:blipFill>
          <a:blip r:embed="rId3"/>
          <a:stretch>
            <a:fillRect/>
          </a:stretch>
        </p:blipFill>
        <p:spPr>
          <a:xfrm>
            <a:off x="530225" y="1874308"/>
            <a:ext cx="2495550" cy="2305050"/>
          </a:xfrm>
          <a:prstGeom prst="rect">
            <a:avLst/>
          </a:prstGeom>
        </p:spPr>
      </p:pic>
      <p:sp>
        <p:nvSpPr>
          <p:cNvPr id="4" name="Seta: para Baixo 3">
            <a:extLst>
              <a:ext uri="{FF2B5EF4-FFF2-40B4-BE49-F238E27FC236}">
                <a16:creationId xmlns:a16="http://schemas.microsoft.com/office/drawing/2014/main" id="{5C97432C-5319-E0F9-8BB6-AE66455CDE77}"/>
              </a:ext>
            </a:extLst>
          </p:cNvPr>
          <p:cNvSpPr/>
          <p:nvPr/>
        </p:nvSpPr>
        <p:spPr>
          <a:xfrm>
            <a:off x="7305797" y="2125678"/>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grpSp>
        <p:nvGrpSpPr>
          <p:cNvPr id="19" name="Agrupar 18">
            <a:extLst>
              <a:ext uri="{FF2B5EF4-FFF2-40B4-BE49-F238E27FC236}">
                <a16:creationId xmlns:a16="http://schemas.microsoft.com/office/drawing/2014/main" id="{864805B5-895A-6560-C473-28D91A917060}"/>
              </a:ext>
            </a:extLst>
          </p:cNvPr>
          <p:cNvGrpSpPr/>
          <p:nvPr/>
        </p:nvGrpSpPr>
        <p:grpSpPr>
          <a:xfrm>
            <a:off x="7101697" y="2513522"/>
            <a:ext cx="1669211" cy="1669211"/>
            <a:chOff x="6713508" y="3074239"/>
            <a:chExt cx="2229927" cy="2057399"/>
          </a:xfrm>
        </p:grpSpPr>
        <p:pic>
          <p:nvPicPr>
            <p:cNvPr id="20" name="Gráfico 2" descr="Banco de dados com preenchimento sólido">
              <a:extLst>
                <a:ext uri="{FF2B5EF4-FFF2-40B4-BE49-F238E27FC236}">
                  <a16:creationId xmlns:a16="http://schemas.microsoft.com/office/drawing/2014/main" id="{342EC8C2-1026-2A4B-0E64-7CA0221813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47781" y="3074239"/>
              <a:ext cx="1895654" cy="1917220"/>
            </a:xfrm>
            <a:prstGeom prst="rect">
              <a:avLst/>
            </a:prstGeom>
          </p:spPr>
        </p:pic>
        <p:pic>
          <p:nvPicPr>
            <p:cNvPr id="21" name="Gráfico 7" descr="Tabela com preenchimento sólido">
              <a:extLst>
                <a:ext uri="{FF2B5EF4-FFF2-40B4-BE49-F238E27FC236}">
                  <a16:creationId xmlns:a16="http://schemas.microsoft.com/office/drawing/2014/main" id="{AC362FBE-3038-BE5A-9CCA-8B684E0F30B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13508" y="3775135"/>
              <a:ext cx="1356503" cy="1356503"/>
            </a:xfrm>
            <a:prstGeom prst="rect">
              <a:avLst/>
            </a:prstGeom>
          </p:spPr>
        </p:pic>
      </p:grpSp>
      <p:grpSp>
        <p:nvGrpSpPr>
          <p:cNvPr id="14" name="Agrupar 13">
            <a:extLst>
              <a:ext uri="{FF2B5EF4-FFF2-40B4-BE49-F238E27FC236}">
                <a16:creationId xmlns:a16="http://schemas.microsoft.com/office/drawing/2014/main" id="{3D25CC55-97A5-ADB9-826F-0EB2DB0317E4}"/>
              </a:ext>
            </a:extLst>
          </p:cNvPr>
          <p:cNvGrpSpPr/>
          <p:nvPr/>
        </p:nvGrpSpPr>
        <p:grpSpPr>
          <a:xfrm>
            <a:off x="3513108" y="2736371"/>
            <a:ext cx="3034343" cy="1230039"/>
            <a:chOff x="3071004" y="2358965"/>
            <a:chExt cx="3746021" cy="1499614"/>
          </a:xfrm>
        </p:grpSpPr>
        <p:pic>
          <p:nvPicPr>
            <p:cNvPr id="7" name="Imagem 6">
              <a:extLst>
                <a:ext uri="{FF2B5EF4-FFF2-40B4-BE49-F238E27FC236}">
                  <a16:creationId xmlns:a16="http://schemas.microsoft.com/office/drawing/2014/main" id="{3F6B02A2-C45B-F434-E21B-874E884FBFE8}"/>
                </a:ext>
              </a:extLst>
            </p:cNvPr>
            <p:cNvPicPr>
              <a:picLocks noChangeAspect="1"/>
            </p:cNvPicPr>
            <p:nvPr/>
          </p:nvPicPr>
          <p:blipFill>
            <a:blip r:embed="rId8"/>
            <a:stretch>
              <a:fillRect/>
            </a:stretch>
          </p:blipFill>
          <p:spPr>
            <a:xfrm>
              <a:off x="3071004" y="2762197"/>
              <a:ext cx="1567851" cy="1096382"/>
            </a:xfrm>
            <a:prstGeom prst="rect">
              <a:avLst/>
            </a:prstGeom>
          </p:spPr>
        </p:pic>
        <p:pic>
          <p:nvPicPr>
            <p:cNvPr id="9" name="Imagem 10" descr="Uma imagem contendo placar, caneca, copo&#10;&#10;Descrição gerada automaticamente">
              <a:extLst>
                <a:ext uri="{FF2B5EF4-FFF2-40B4-BE49-F238E27FC236}">
                  <a16:creationId xmlns:a16="http://schemas.microsoft.com/office/drawing/2014/main" id="{40CEF977-EF75-1B16-2168-B16B28FC1713}"/>
                </a:ext>
              </a:extLst>
            </p:cNvPr>
            <p:cNvPicPr>
              <a:picLocks noChangeAspect="1"/>
            </p:cNvPicPr>
            <p:nvPr/>
          </p:nvPicPr>
          <p:blipFill>
            <a:blip r:embed="rId9"/>
            <a:stretch>
              <a:fillRect/>
            </a:stretch>
          </p:blipFill>
          <p:spPr>
            <a:xfrm>
              <a:off x="4710023" y="3021076"/>
              <a:ext cx="2107002" cy="772717"/>
            </a:xfrm>
            <a:prstGeom prst="rect">
              <a:avLst/>
            </a:prstGeom>
          </p:spPr>
        </p:pic>
        <p:pic>
          <p:nvPicPr>
            <p:cNvPr id="11" name="Imagem 13">
              <a:extLst>
                <a:ext uri="{FF2B5EF4-FFF2-40B4-BE49-F238E27FC236}">
                  <a16:creationId xmlns:a16="http://schemas.microsoft.com/office/drawing/2014/main" id="{516BF8DF-9AB5-FCE4-924C-86B6EA31014E}"/>
                </a:ext>
              </a:extLst>
            </p:cNvPr>
            <p:cNvPicPr>
              <a:picLocks noChangeAspect="1"/>
            </p:cNvPicPr>
            <p:nvPr/>
          </p:nvPicPr>
          <p:blipFill>
            <a:blip r:embed="rId10"/>
            <a:stretch>
              <a:fillRect/>
            </a:stretch>
          </p:blipFill>
          <p:spPr>
            <a:xfrm>
              <a:off x="4245904" y="2358965"/>
              <a:ext cx="1838325" cy="533400"/>
            </a:xfrm>
            <a:prstGeom prst="rect">
              <a:avLst/>
            </a:prstGeom>
          </p:spPr>
        </p:pic>
      </p:grpSp>
      <p:pic>
        <p:nvPicPr>
          <p:cNvPr id="2" name="Gráfico 7" descr="Tabela com preenchimento sólido">
            <a:extLst>
              <a:ext uri="{FF2B5EF4-FFF2-40B4-BE49-F238E27FC236}">
                <a16:creationId xmlns:a16="http://schemas.microsoft.com/office/drawing/2014/main" id="{2DA2878F-12B0-639D-5FE3-917C7EDDDFE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409701" y="4054083"/>
            <a:ext cx="1015410" cy="1100559"/>
          </a:xfrm>
          <a:prstGeom prst="rect">
            <a:avLst/>
          </a:prstGeom>
        </p:spPr>
      </p:pic>
      <p:sp>
        <p:nvSpPr>
          <p:cNvPr id="15" name="Seta: para Baixo 14">
            <a:extLst>
              <a:ext uri="{FF2B5EF4-FFF2-40B4-BE49-F238E27FC236}">
                <a16:creationId xmlns:a16="http://schemas.microsoft.com/office/drawing/2014/main" id="{6BF3A6DA-4FEA-B27F-281E-754DE25755F7}"/>
              </a:ext>
            </a:extLst>
          </p:cNvPr>
          <p:cNvSpPr/>
          <p:nvPr/>
        </p:nvSpPr>
        <p:spPr>
          <a:xfrm rot="-5400000">
            <a:off x="2841627" y="4185235"/>
            <a:ext cx="237226" cy="894990"/>
          </a:xfrm>
          <a:prstGeom prst="down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pic>
        <p:nvPicPr>
          <p:cNvPr id="16" name="Gráfico 7" descr="Tabela com preenchimento sólido">
            <a:extLst>
              <a:ext uri="{FF2B5EF4-FFF2-40B4-BE49-F238E27FC236}">
                <a16:creationId xmlns:a16="http://schemas.microsoft.com/office/drawing/2014/main" id="{B46DEFBF-3C1F-08CC-1538-07897C39CA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447691" y="4086432"/>
            <a:ext cx="1015410" cy="1100559"/>
          </a:xfrm>
          <a:prstGeom prst="rect">
            <a:avLst/>
          </a:prstGeom>
        </p:spPr>
      </p:pic>
      <p:pic>
        <p:nvPicPr>
          <p:cNvPr id="5" name="Gráfico 5" descr="Crachá com preenchimento sólido">
            <a:extLst>
              <a:ext uri="{FF2B5EF4-FFF2-40B4-BE49-F238E27FC236}">
                <a16:creationId xmlns:a16="http://schemas.microsoft.com/office/drawing/2014/main" id="{D66FCB18-FFF1-2D0B-4F35-C5BBD372AB3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316857" y="4670125"/>
            <a:ext cx="407599" cy="407599"/>
          </a:xfrm>
          <a:prstGeom prst="rect">
            <a:avLst/>
          </a:prstGeom>
        </p:spPr>
      </p:pic>
      <p:pic>
        <p:nvPicPr>
          <p:cNvPr id="6" name="Gráfico 7" descr="Selo 1 com preenchimento sólido">
            <a:extLst>
              <a:ext uri="{FF2B5EF4-FFF2-40B4-BE49-F238E27FC236}">
                <a16:creationId xmlns:a16="http://schemas.microsoft.com/office/drawing/2014/main" id="{DA12E120-4DD0-D9D5-26C0-6B49FAD6983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281562" y="4672821"/>
            <a:ext cx="407599" cy="407599"/>
          </a:xfrm>
          <a:prstGeom prst="rect">
            <a:avLst/>
          </a:prstGeom>
        </p:spPr>
      </p:pic>
      <p:pic>
        <p:nvPicPr>
          <p:cNvPr id="8" name="Imagem 11" descr="Ícone&#10;&#10;Descrição gerada automaticamente">
            <a:extLst>
              <a:ext uri="{FF2B5EF4-FFF2-40B4-BE49-F238E27FC236}">
                <a16:creationId xmlns:a16="http://schemas.microsoft.com/office/drawing/2014/main" id="{DF096C96-4850-0E4F-B710-E8CC977C0962}"/>
              </a:ext>
            </a:extLst>
          </p:cNvPr>
          <p:cNvPicPr>
            <a:picLocks noChangeAspect="1"/>
          </p:cNvPicPr>
          <p:nvPr/>
        </p:nvPicPr>
        <p:blipFill>
          <a:blip r:embed="rId15"/>
          <a:stretch>
            <a:fillRect/>
          </a:stretch>
        </p:blipFill>
        <p:spPr>
          <a:xfrm>
            <a:off x="5594230" y="4075441"/>
            <a:ext cx="1794295" cy="1003900"/>
          </a:xfrm>
          <a:prstGeom prst="rect">
            <a:avLst/>
          </a:prstGeom>
        </p:spPr>
      </p:pic>
    </p:spTree>
    <p:extLst>
      <p:ext uri="{BB962C8B-B14F-4D97-AF65-F5344CB8AC3E}">
        <p14:creationId xmlns:p14="http://schemas.microsoft.com/office/powerpoint/2010/main" val="6536564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Ganhos</a:t>
            </a:r>
            <a:r>
              <a:rPr lang="en-US" sz="4400" b="1">
                <a:solidFill>
                  <a:srgbClr val="EA4E60"/>
                </a:solidFill>
                <a:latin typeface="Century Gothic"/>
              </a:rPr>
              <a:t> </a:t>
            </a:r>
            <a:r>
              <a:rPr lang="en-US" sz="4400" b="1" err="1">
                <a:solidFill>
                  <a:srgbClr val="EA4E60"/>
                </a:solidFill>
                <a:latin typeface="Century Gothic"/>
              </a:rPr>
              <a:t>em</a:t>
            </a:r>
            <a:r>
              <a:rPr lang="en-US" sz="4400" b="1">
                <a:solidFill>
                  <a:srgbClr val="EA4E60"/>
                </a:solidFill>
                <a:latin typeface="Century Gothic"/>
              </a:rPr>
              <a:t> </a:t>
            </a:r>
            <a:r>
              <a:rPr lang="en-US" sz="4400" b="1" err="1">
                <a:solidFill>
                  <a:srgbClr val="EA4E60"/>
                </a:solidFill>
                <a:latin typeface="Century Gothic"/>
              </a:rPr>
              <a:t>utilizar</a:t>
            </a:r>
            <a:r>
              <a:rPr lang="en-US" sz="4400" b="1">
                <a:solidFill>
                  <a:srgbClr val="EA4E60"/>
                </a:solidFill>
                <a:latin typeface="Century Gothic"/>
              </a:rPr>
              <a:t>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223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24620696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a:t>
            </a:r>
            <a:r>
              <a:rPr lang="en-US" sz="2000" err="1">
                <a:solidFill>
                  <a:srgbClr val="040A24"/>
                </a:solidFill>
                <a:latin typeface="Calibri"/>
                <a:cs typeface="Calibri"/>
              </a:rPr>
              <a:t>atualizadas</a:t>
            </a:r>
          </a:p>
          <a:p>
            <a:pPr marL="342900" indent="-342900" algn="just">
              <a:lnSpc>
                <a:spcPct val="114999"/>
              </a:lnSpc>
              <a:spcBef>
                <a:spcPts val="1000"/>
              </a:spcBef>
              <a:buChar char="•"/>
            </a:pPr>
            <a:r>
              <a:rPr lang="en-US" sz="2000">
                <a:solidFill>
                  <a:srgbClr val="040A24"/>
                </a:solidFill>
                <a:latin typeface="Calibri"/>
                <a:cs typeface="Calibri"/>
              </a:rPr>
              <a:t>Economia com </a:t>
            </a:r>
            <a:r>
              <a:rPr lang="en-US" sz="2000" err="1">
                <a:solidFill>
                  <a:srgbClr val="040A24"/>
                </a:solidFill>
                <a:latin typeface="Calibri"/>
                <a:cs typeface="Calibri"/>
              </a:rPr>
              <a:t>escalabilidade</a:t>
            </a: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Tree>
    <p:extLst>
      <p:ext uri="{BB962C8B-B14F-4D97-AF65-F5344CB8AC3E}">
        <p14:creationId xmlns:p14="http://schemas.microsoft.com/office/powerpoint/2010/main" val="1531465290"/>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5" name="Imagem 5">
            <a:extLst>
              <a:ext uri="{FF2B5EF4-FFF2-40B4-BE49-F238E27FC236}">
                <a16:creationId xmlns:a16="http://schemas.microsoft.com/office/drawing/2014/main" id="{084BD6FE-1448-E70C-DE6D-279C15A8F9C0}"/>
              </a:ext>
            </a:extLst>
          </p:cNvPr>
          <p:cNvPicPr>
            <a:picLocks noChangeAspect="1"/>
          </p:cNvPicPr>
          <p:nvPr/>
        </p:nvPicPr>
        <p:blipFill>
          <a:blip r:embed="rId3"/>
          <a:stretch>
            <a:fillRect/>
          </a:stretch>
        </p:blipFill>
        <p:spPr>
          <a:xfrm>
            <a:off x="6253162" y="77787"/>
            <a:ext cx="1580093" cy="134725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rgbClr val="040A24"/>
                </a:solidFill>
                <a:latin typeface="Calibri"/>
                <a:cs typeface="Calibri"/>
              </a:rPr>
              <a:t>Padronização</a:t>
            </a:r>
            <a:endParaRPr lang="pt-BR" sz="1200">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Redução</a:t>
            </a:r>
            <a:r>
              <a:rPr lang="en-US" sz="2000">
                <a:solidFill>
                  <a:schemeClr val="bg1">
                    <a:lumMod val="65000"/>
                  </a:schemeClr>
                </a:solidFill>
                <a:latin typeface="Calibri"/>
                <a:cs typeface="Calibri"/>
              </a:rPr>
              <a:t> de tempo no </a:t>
            </a:r>
            <a:r>
              <a:rPr lang="en-US" sz="2000" err="1">
                <a:solidFill>
                  <a:schemeClr val="bg1">
                    <a:lumMod val="65000"/>
                  </a:schemeClr>
                </a:solidFill>
                <a:latin typeface="Calibri"/>
                <a:cs typeface="Calibri"/>
              </a:rPr>
              <a:t>desenvolvimento</a:t>
            </a:r>
            <a:r>
              <a:rPr lang="en-US" sz="2000">
                <a:solidFill>
                  <a:schemeClr val="bg1">
                    <a:lumMod val="65000"/>
                  </a:schemeClr>
                </a:solidFill>
                <a:latin typeface="Calibri"/>
                <a:cs typeface="Calibri"/>
              </a:rPr>
              <a:t> da </a:t>
            </a:r>
            <a:r>
              <a:rPr lang="en-US" sz="2000" err="1">
                <a:solidFill>
                  <a:schemeClr val="bg1">
                    <a:lumMod val="65000"/>
                  </a:schemeClr>
                </a:solidFill>
                <a:latin typeface="Calibri"/>
                <a:cs typeface="Calibri"/>
              </a:rPr>
              <a:t>aplicação</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994C2277-D291-23CD-C612-4FBC960473C9}"/>
              </a:ext>
            </a:extLst>
          </p:cNvPr>
          <p:cNvSpPr/>
          <p:nvPr/>
        </p:nvSpPr>
        <p:spPr>
          <a:xfrm>
            <a:off x="3437467" y="1323507"/>
            <a:ext cx="5058832" cy="58208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latin typeface="Calibri"/>
                <a:cs typeface="Calibri"/>
              </a:rPr>
              <a:t>Entre </a:t>
            </a:r>
            <a:r>
              <a:rPr lang="pt-BR" sz="2000" err="1">
                <a:latin typeface="Calibri"/>
                <a:cs typeface="Calibri"/>
              </a:rPr>
              <a:t>databases</a:t>
            </a:r>
            <a:r>
              <a:rPr lang="pt-BR" sz="2000">
                <a:latin typeface="Calibri"/>
                <a:cs typeface="Calibri"/>
              </a:rPr>
              <a:t> dentro da organização. </a:t>
            </a:r>
          </a:p>
        </p:txBody>
      </p:sp>
      <p:pic>
        <p:nvPicPr>
          <p:cNvPr id="6" name="Imagem 6" descr="Ícone&#10;&#10;Descrição gerada automaticamente">
            <a:extLst>
              <a:ext uri="{FF2B5EF4-FFF2-40B4-BE49-F238E27FC236}">
                <a16:creationId xmlns:a16="http://schemas.microsoft.com/office/drawing/2014/main" id="{8B063A7C-66B5-4BB5-F8D8-C81F6E527CB6}"/>
              </a:ext>
            </a:extLst>
          </p:cNvPr>
          <p:cNvPicPr>
            <a:picLocks noChangeAspect="1"/>
          </p:cNvPicPr>
          <p:nvPr/>
        </p:nvPicPr>
        <p:blipFill>
          <a:blip r:embed="rId5"/>
          <a:stretch>
            <a:fillRect/>
          </a:stretch>
        </p:blipFill>
        <p:spPr>
          <a:xfrm>
            <a:off x="6301317" y="2742142"/>
            <a:ext cx="2743200" cy="1543050"/>
          </a:xfrm>
          <a:prstGeom prst="rect">
            <a:avLst/>
          </a:prstGeom>
        </p:spPr>
      </p:pic>
      <p:sp>
        <p:nvSpPr>
          <p:cNvPr id="7" name="Retângulo: Cantos Arredondados 6">
            <a:extLst>
              <a:ext uri="{FF2B5EF4-FFF2-40B4-BE49-F238E27FC236}">
                <a16:creationId xmlns:a16="http://schemas.microsoft.com/office/drawing/2014/main" id="{36D8CD42-A503-3ABD-BE0E-7ADD0C408CF6}"/>
              </a:ext>
            </a:extLst>
          </p:cNvPr>
          <p:cNvSpPr/>
          <p:nvPr/>
        </p:nvSpPr>
        <p:spPr>
          <a:xfrm>
            <a:off x="2977092" y="2691342"/>
            <a:ext cx="1693332" cy="592666"/>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Tipos de dados</a:t>
            </a:r>
            <a:endParaRPr lang="pt-BR"/>
          </a:p>
        </p:txBody>
      </p:sp>
      <p:sp>
        <p:nvSpPr>
          <p:cNvPr id="10" name="Retângulo: Cantos Arredondados 9">
            <a:extLst>
              <a:ext uri="{FF2B5EF4-FFF2-40B4-BE49-F238E27FC236}">
                <a16:creationId xmlns:a16="http://schemas.microsoft.com/office/drawing/2014/main" id="{0FAB8C8E-9182-9E0E-D665-4ACB1A32488A}"/>
              </a:ext>
            </a:extLst>
          </p:cNvPr>
          <p:cNvSpPr/>
          <p:nvPr/>
        </p:nvSpPr>
        <p:spPr>
          <a:xfrm>
            <a:off x="5675841" y="3866090"/>
            <a:ext cx="1788582" cy="28575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Display</a:t>
            </a:r>
            <a:endParaRPr lang="pt-BR"/>
          </a:p>
        </p:txBody>
      </p:sp>
      <p:sp>
        <p:nvSpPr>
          <p:cNvPr id="11" name="Retângulo: Cantos Arredondados 10">
            <a:extLst>
              <a:ext uri="{FF2B5EF4-FFF2-40B4-BE49-F238E27FC236}">
                <a16:creationId xmlns:a16="http://schemas.microsoft.com/office/drawing/2014/main" id="{0BEDDFC6-B589-3E44-3407-8A04968E8312}"/>
              </a:ext>
            </a:extLst>
          </p:cNvPr>
          <p:cNvSpPr/>
          <p:nvPr/>
        </p:nvSpPr>
        <p:spPr>
          <a:xfrm>
            <a:off x="6734174" y="4416424"/>
            <a:ext cx="1714499" cy="275166"/>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a:cs typeface="Arial"/>
              </a:rPr>
              <a:t>Relatórios</a:t>
            </a:r>
            <a:endParaRPr lang="pt-BR"/>
          </a:p>
        </p:txBody>
      </p:sp>
    </p:spTree>
    <p:extLst>
      <p:ext uri="{BB962C8B-B14F-4D97-AF65-F5344CB8AC3E}">
        <p14:creationId xmlns:p14="http://schemas.microsoft.com/office/powerpoint/2010/main" val="968812143"/>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ea typeface="Century Gothic"/>
                <a:cs typeface="Century Gothic"/>
              </a:rPr>
              <a:t>Padronização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226</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2" name="Balão de Fala: Retângulo com Cantos Arredondados 1">
            <a:extLst>
              <a:ext uri="{FF2B5EF4-FFF2-40B4-BE49-F238E27FC236}">
                <a16:creationId xmlns:a16="http://schemas.microsoft.com/office/drawing/2014/main" id="{B74BDCC5-36BF-C9D1-4DDE-EEDC21AA70EB}"/>
              </a:ext>
            </a:extLst>
          </p:cNvPr>
          <p:cNvSpPr/>
          <p:nvPr/>
        </p:nvSpPr>
        <p:spPr>
          <a:xfrm>
            <a:off x="5374217" y="804924"/>
            <a:ext cx="2412999" cy="317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Estrutura definida</a:t>
            </a:r>
            <a:endParaRPr lang="pt-BR"/>
          </a:p>
        </p:txBody>
      </p:sp>
      <p:sp>
        <p:nvSpPr>
          <p:cNvPr id="3" name="Texto Explicativo: Seta para Baixo 2">
            <a:extLst>
              <a:ext uri="{FF2B5EF4-FFF2-40B4-BE49-F238E27FC236}">
                <a16:creationId xmlns:a16="http://schemas.microsoft.com/office/drawing/2014/main" id="{5663C05B-AB8B-D6D9-A2F1-6662ACAA8A87}"/>
              </a:ext>
            </a:extLst>
          </p:cNvPr>
          <p:cNvSpPr/>
          <p:nvPr/>
        </p:nvSpPr>
        <p:spPr>
          <a:xfrm>
            <a:off x="865717" y="3691466"/>
            <a:ext cx="1513416" cy="539750"/>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Tipo de dados</a:t>
            </a:r>
            <a:endParaRPr lang="pt-BR"/>
          </a:p>
        </p:txBody>
      </p:sp>
      <p:sp>
        <p:nvSpPr>
          <p:cNvPr id="5" name="Retângulo: Cantos Arredondados 4">
            <a:extLst>
              <a:ext uri="{FF2B5EF4-FFF2-40B4-BE49-F238E27FC236}">
                <a16:creationId xmlns:a16="http://schemas.microsoft.com/office/drawing/2014/main" id="{9EDA5692-A873-B35C-55DA-0EC20E73348A}"/>
              </a:ext>
            </a:extLst>
          </p:cNvPr>
          <p:cNvSpPr/>
          <p:nvPr/>
        </p:nvSpPr>
        <p:spPr>
          <a:xfrm>
            <a:off x="6347883" y="2686050"/>
            <a:ext cx="2645832" cy="455083"/>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Base dos relatórios</a:t>
            </a:r>
            <a:endParaRPr lang="pt-BR"/>
          </a:p>
        </p:txBody>
      </p:sp>
    </p:spTree>
    <p:extLst>
      <p:ext uri="{BB962C8B-B14F-4D97-AF65-F5344CB8AC3E}">
        <p14:creationId xmlns:p14="http://schemas.microsoft.com/office/powerpoint/2010/main" val="235646753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227</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Redução</a:t>
            </a:r>
            <a:r>
              <a:rPr lang="en-US" sz="2000">
                <a:solidFill>
                  <a:srgbClr val="040A24"/>
                </a:solidFill>
                <a:latin typeface="Calibri"/>
                <a:cs typeface="Calibri"/>
              </a:rPr>
              <a:t> de tempo no </a:t>
            </a:r>
            <a:r>
              <a:rPr lang="en-US" sz="2000" err="1">
                <a:solidFill>
                  <a:srgbClr val="040A24"/>
                </a:solidFill>
                <a:latin typeface="Calibri"/>
                <a:cs typeface="Calibri"/>
              </a:rPr>
              <a:t>desenvolvimento</a:t>
            </a:r>
            <a:r>
              <a:rPr lang="en-US" sz="2000">
                <a:solidFill>
                  <a:srgbClr val="040A24"/>
                </a:solidFill>
                <a:latin typeface="Calibri"/>
                <a:cs typeface="Calibri"/>
              </a:rPr>
              <a:t> da </a:t>
            </a:r>
            <a:r>
              <a:rPr lang="en-US" sz="2000" err="1">
                <a:solidFill>
                  <a:srgbClr val="040A24"/>
                </a:solidFill>
                <a:latin typeface="Calibri"/>
                <a:cs typeface="Calibri"/>
              </a:rPr>
              <a:t>aplicação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Flexibilidade</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3" name="Balão de Fala: Retângulo com Cantos Arredondados 2">
            <a:extLst>
              <a:ext uri="{FF2B5EF4-FFF2-40B4-BE49-F238E27FC236}">
                <a16:creationId xmlns:a16="http://schemas.microsoft.com/office/drawing/2014/main" id="{55BCE036-7319-11D0-149E-127E3C278561}"/>
              </a:ext>
            </a:extLst>
          </p:cNvPr>
          <p:cNvSpPr/>
          <p:nvPr/>
        </p:nvSpPr>
        <p:spPr>
          <a:xfrm>
            <a:off x="3871384" y="1746841"/>
            <a:ext cx="4910664" cy="687917"/>
          </a:xfrm>
          <a:prstGeom prst="wedgeRoundRectCallou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err="1">
                <a:latin typeface="Calibri"/>
                <a:cs typeface="Calibri"/>
              </a:rPr>
              <a:t>Features</a:t>
            </a:r>
            <a:r>
              <a:rPr lang="pt-BR" sz="2000">
                <a:latin typeface="Calibri"/>
                <a:cs typeface="Calibri"/>
              </a:rPr>
              <a:t> do app descontinuadas: </a:t>
            </a:r>
            <a:r>
              <a:rPr lang="pt-BR" sz="2000" b="1" err="1">
                <a:latin typeface="Calibri"/>
                <a:cs typeface="Calibri"/>
              </a:rPr>
              <a:t>retrieval</a:t>
            </a:r>
            <a:endParaRPr lang="pt-BR" sz="2000" b="1" err="1">
              <a:latin typeface="Calibri"/>
              <a:ea typeface="Calibri"/>
              <a:cs typeface="Calibri"/>
            </a:endParaRPr>
          </a:p>
        </p:txBody>
      </p:sp>
      <p:pic>
        <p:nvPicPr>
          <p:cNvPr id="5" name="Imagem 6" descr="Ícone&#10;&#10;Descrição gerada automaticamente">
            <a:extLst>
              <a:ext uri="{FF2B5EF4-FFF2-40B4-BE49-F238E27FC236}">
                <a16:creationId xmlns:a16="http://schemas.microsoft.com/office/drawing/2014/main" id="{1A8F35BC-90C0-A089-E32E-A8F8A463BAE7}"/>
              </a:ext>
            </a:extLst>
          </p:cNvPr>
          <p:cNvPicPr>
            <a:picLocks noChangeAspect="1"/>
          </p:cNvPicPr>
          <p:nvPr/>
        </p:nvPicPr>
        <p:blipFill>
          <a:blip r:embed="rId4"/>
          <a:stretch>
            <a:fillRect/>
          </a:stretch>
        </p:blipFill>
        <p:spPr>
          <a:xfrm>
            <a:off x="6968066" y="2953808"/>
            <a:ext cx="2044700" cy="1151468"/>
          </a:xfrm>
          <a:prstGeom prst="rect">
            <a:avLst/>
          </a:prstGeom>
        </p:spPr>
      </p:pic>
    </p:spTree>
    <p:extLst>
      <p:ext uri="{BB962C8B-B14F-4D97-AF65-F5344CB8AC3E}">
        <p14:creationId xmlns:p14="http://schemas.microsoft.com/office/powerpoint/2010/main" val="3521288383"/>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228</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extLst>
              <p:ext uri="{D42A27DB-BD31-4B8C-83A1-F6EECF244321}">
                <p14:modId xmlns:p14="http://schemas.microsoft.com/office/powerpoint/2010/main" val="276856361"/>
              </p:ext>
            </p:extLst>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3684139619"/>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4" descr="Ícone&#10;&#10;Descrição gerada automaticamente">
            <a:extLst>
              <a:ext uri="{FF2B5EF4-FFF2-40B4-BE49-F238E27FC236}">
                <a16:creationId xmlns:a16="http://schemas.microsoft.com/office/drawing/2014/main" id="{270E9DD8-AD50-D42C-0BA6-BA1414CE6117}"/>
              </a:ext>
            </a:extLst>
          </p:cNvPr>
          <p:cNvPicPr>
            <a:picLocks noChangeAspect="1"/>
          </p:cNvPicPr>
          <p:nvPr/>
        </p:nvPicPr>
        <p:blipFill>
          <a:blip r:embed="rId3"/>
          <a:stretch>
            <a:fillRect/>
          </a:stretch>
        </p:blipFill>
        <p:spPr>
          <a:xfrm>
            <a:off x="7151688" y="3027892"/>
            <a:ext cx="1486958" cy="2051050"/>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229</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Flexibilidade</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chemeClr val="bg1">
                    <a:lumMod val="65000"/>
                  </a:schemeClr>
                </a:solidFill>
                <a:latin typeface="Calibri"/>
                <a:cs typeface="Calibri"/>
              </a:rPr>
              <a:t>Disponibilidade</a:t>
            </a:r>
            <a:r>
              <a:rPr lang="en-US" sz="2000">
                <a:solidFill>
                  <a:schemeClr val="bg1">
                    <a:lumMod val="65000"/>
                  </a:schemeClr>
                </a:solidFill>
                <a:latin typeface="Calibri"/>
                <a:cs typeface="Calibri"/>
              </a:rPr>
              <a:t> de info </a:t>
            </a:r>
            <a:r>
              <a:rPr lang="en-US" sz="2000" err="1">
                <a:solidFill>
                  <a:schemeClr val="bg1">
                    <a:lumMod val="65000"/>
                  </a:schemeClr>
                </a:solidFill>
                <a:latin typeface="Calibri"/>
                <a:cs typeface="Calibri"/>
              </a:rPr>
              <a:t>atualizadas</a:t>
            </a:r>
            <a:endParaRPr lang="en-US" sz="2000">
              <a:solidFill>
                <a:schemeClr val="bg1">
                  <a:lumMod val="65000"/>
                </a:schemeClr>
              </a:solidFill>
              <a:latin typeface="Calibri"/>
              <a:cs typeface="Calibri"/>
            </a:endParaRP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4"/>
          <a:stretch>
            <a:fillRect/>
          </a:stretch>
        </p:blipFill>
        <p:spPr>
          <a:xfrm>
            <a:off x="568854" y="2371725"/>
            <a:ext cx="2143125" cy="1733550"/>
          </a:xfrm>
          <a:prstGeom prst="rect">
            <a:avLst/>
          </a:prstGeom>
        </p:spPr>
      </p:pic>
      <p:graphicFrame>
        <p:nvGraphicFramePr>
          <p:cNvPr id="5" name="Diagrama 5">
            <a:extLst>
              <a:ext uri="{FF2B5EF4-FFF2-40B4-BE49-F238E27FC236}">
                <a16:creationId xmlns:a16="http://schemas.microsoft.com/office/drawing/2014/main" id="{227CAD2B-F453-B20B-D625-8B37E1B3DEC9}"/>
              </a:ext>
            </a:extLst>
          </p:cNvPr>
          <p:cNvGraphicFramePr/>
          <p:nvPr/>
        </p:nvGraphicFramePr>
        <p:xfrm>
          <a:off x="5778500" y="298449"/>
          <a:ext cx="2296584" cy="197485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098925" y="2619967"/>
            <a:ext cx="2285999" cy="624416"/>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Novo requisito</a:t>
            </a:r>
            <a:endParaRPr lang="pt-BR"/>
          </a:p>
        </p:txBody>
      </p:sp>
    </p:spTree>
    <p:extLst>
      <p:ext uri="{BB962C8B-B14F-4D97-AF65-F5344CB8AC3E}">
        <p14:creationId xmlns:p14="http://schemas.microsoft.com/office/powerpoint/2010/main" val="19483812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Contextualizando</a:t>
            </a:r>
            <a:endParaRPr lang="en-US" sz="4000" b="1" i="0" u="none" strike="noStrike" cap="none" err="1">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a:t>
            </a:fld>
            <a:r>
              <a:rPr lang="en-US"/>
              <a:t>]</a:t>
            </a:r>
            <a:endParaRPr/>
          </a:p>
        </p:txBody>
      </p:sp>
      <p:pic>
        <p:nvPicPr>
          <p:cNvPr id="9" name="Imagem 9" descr="Logotipo&#10;&#10;Descrição gerada automaticamente">
            <a:extLst>
              <a:ext uri="{FF2B5EF4-FFF2-40B4-BE49-F238E27FC236}">
                <a16:creationId xmlns:a16="http://schemas.microsoft.com/office/drawing/2014/main" id="{EEE2C398-7685-EDBC-6257-738920A55D63}"/>
              </a:ext>
            </a:extLst>
          </p:cNvPr>
          <p:cNvPicPr>
            <a:picLocks noChangeAspect="1"/>
          </p:cNvPicPr>
          <p:nvPr/>
        </p:nvPicPr>
        <p:blipFill rotWithShape="1">
          <a:blip r:embed="rId3"/>
          <a:srcRect l="21672" t="10272" r="18885" b="9467"/>
          <a:stretch/>
        </p:blipFill>
        <p:spPr>
          <a:xfrm>
            <a:off x="6532353" y="960543"/>
            <a:ext cx="2066497" cy="1458811"/>
          </a:xfrm>
          <a:prstGeom prst="rect">
            <a:avLst/>
          </a:prstGeom>
        </p:spPr>
      </p:pic>
      <p:pic>
        <p:nvPicPr>
          <p:cNvPr id="10" name="Imagem 10" descr="Logotipo&#10;&#10;Descrição gerada automaticamente">
            <a:extLst>
              <a:ext uri="{FF2B5EF4-FFF2-40B4-BE49-F238E27FC236}">
                <a16:creationId xmlns:a16="http://schemas.microsoft.com/office/drawing/2014/main" id="{C34D6FDF-F9B7-3D9D-E918-C041AEF219D7}"/>
              </a:ext>
            </a:extLst>
          </p:cNvPr>
          <p:cNvPicPr>
            <a:picLocks noChangeAspect="1"/>
          </p:cNvPicPr>
          <p:nvPr/>
        </p:nvPicPr>
        <p:blipFill>
          <a:blip r:embed="rId4"/>
          <a:stretch>
            <a:fillRect/>
          </a:stretch>
        </p:blipFill>
        <p:spPr>
          <a:xfrm>
            <a:off x="4343400" y="2779120"/>
            <a:ext cx="2743200" cy="792956"/>
          </a:xfrm>
          <a:prstGeom prst="rect">
            <a:avLst/>
          </a:prstGeom>
        </p:spPr>
      </p:pic>
      <p:pic>
        <p:nvPicPr>
          <p:cNvPr id="11" name="Imagem 11" descr="Logotipo&#10;&#10;Descrição gerada automaticamente">
            <a:extLst>
              <a:ext uri="{FF2B5EF4-FFF2-40B4-BE49-F238E27FC236}">
                <a16:creationId xmlns:a16="http://schemas.microsoft.com/office/drawing/2014/main" id="{CB2D8A5C-D4E0-C481-F912-40A0723D690E}"/>
              </a:ext>
            </a:extLst>
          </p:cNvPr>
          <p:cNvPicPr>
            <a:picLocks noChangeAspect="1"/>
          </p:cNvPicPr>
          <p:nvPr/>
        </p:nvPicPr>
        <p:blipFill>
          <a:blip r:embed="rId5"/>
          <a:stretch>
            <a:fillRect/>
          </a:stretch>
        </p:blipFill>
        <p:spPr>
          <a:xfrm>
            <a:off x="407598" y="1491033"/>
            <a:ext cx="2743200" cy="1837944"/>
          </a:xfrm>
          <a:prstGeom prst="rect">
            <a:avLst/>
          </a:prstGeom>
        </p:spPr>
      </p:pic>
      <p:pic>
        <p:nvPicPr>
          <p:cNvPr id="12" name="Imagem 12" descr="Logotipo&#10;&#10;Descrição gerada automaticamente">
            <a:extLst>
              <a:ext uri="{FF2B5EF4-FFF2-40B4-BE49-F238E27FC236}">
                <a16:creationId xmlns:a16="http://schemas.microsoft.com/office/drawing/2014/main" id="{B8B42ED1-E456-B8E5-365D-E0BC6D937120}"/>
              </a:ext>
            </a:extLst>
          </p:cNvPr>
          <p:cNvPicPr>
            <a:picLocks noChangeAspect="1"/>
          </p:cNvPicPr>
          <p:nvPr/>
        </p:nvPicPr>
        <p:blipFill>
          <a:blip r:embed="rId6"/>
          <a:stretch>
            <a:fillRect/>
          </a:stretch>
        </p:blipFill>
        <p:spPr>
          <a:xfrm>
            <a:off x="3437626" y="1824025"/>
            <a:ext cx="2743200" cy="740639"/>
          </a:xfrm>
          <a:prstGeom prst="rect">
            <a:avLst/>
          </a:prstGeom>
        </p:spPr>
      </p:pic>
      <p:pic>
        <p:nvPicPr>
          <p:cNvPr id="13" name="Imagem 13">
            <a:extLst>
              <a:ext uri="{FF2B5EF4-FFF2-40B4-BE49-F238E27FC236}">
                <a16:creationId xmlns:a16="http://schemas.microsoft.com/office/drawing/2014/main" id="{869B8F76-1426-CB3B-B739-EB98DC716053}"/>
              </a:ext>
            </a:extLst>
          </p:cNvPr>
          <p:cNvPicPr>
            <a:picLocks noChangeAspect="1"/>
          </p:cNvPicPr>
          <p:nvPr/>
        </p:nvPicPr>
        <p:blipFill>
          <a:blip r:embed="rId7"/>
          <a:stretch>
            <a:fillRect/>
          </a:stretch>
        </p:blipFill>
        <p:spPr>
          <a:xfrm>
            <a:off x="1022231" y="3566612"/>
            <a:ext cx="2743200" cy="1029522"/>
          </a:xfrm>
          <a:prstGeom prst="rect">
            <a:avLst/>
          </a:prstGeom>
        </p:spPr>
      </p:pic>
      <p:pic>
        <p:nvPicPr>
          <p:cNvPr id="15" name="Imagem 15">
            <a:extLst>
              <a:ext uri="{FF2B5EF4-FFF2-40B4-BE49-F238E27FC236}">
                <a16:creationId xmlns:a16="http://schemas.microsoft.com/office/drawing/2014/main" id="{3BC147E8-CF47-A269-6891-7132A398DE93}"/>
              </a:ext>
            </a:extLst>
          </p:cNvPr>
          <p:cNvPicPr>
            <a:picLocks noChangeAspect="1"/>
          </p:cNvPicPr>
          <p:nvPr/>
        </p:nvPicPr>
        <p:blipFill>
          <a:blip r:embed="rId8"/>
          <a:stretch>
            <a:fillRect/>
          </a:stretch>
        </p:blipFill>
        <p:spPr>
          <a:xfrm>
            <a:off x="5658928" y="3935901"/>
            <a:ext cx="2743200" cy="916358"/>
          </a:xfrm>
          <a:prstGeom prst="rect">
            <a:avLst/>
          </a:prstGeom>
        </p:spPr>
      </p:pic>
    </p:spTree>
    <p:extLst>
      <p:ext uri="{BB962C8B-B14F-4D97-AF65-F5344CB8AC3E}">
        <p14:creationId xmlns:p14="http://schemas.microsoft.com/office/powerpoint/2010/main" val="2161057496"/>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9" descr="Tabela&#10;&#10;Descrição gerada automaticamente">
            <a:extLst>
              <a:ext uri="{FF2B5EF4-FFF2-40B4-BE49-F238E27FC236}">
                <a16:creationId xmlns:a16="http://schemas.microsoft.com/office/drawing/2014/main" id="{6D759FCA-F670-3EA1-4308-CFE1AD450D36}"/>
              </a:ext>
            </a:extLst>
          </p:cNvPr>
          <p:cNvPicPr>
            <a:picLocks noChangeAspect="1"/>
          </p:cNvPicPr>
          <p:nvPr/>
        </p:nvPicPr>
        <p:blipFill>
          <a:blip r:embed="rId3"/>
          <a:stretch>
            <a:fillRect/>
          </a:stretch>
        </p:blipFill>
        <p:spPr>
          <a:xfrm>
            <a:off x="3941834" y="905253"/>
            <a:ext cx="4605865" cy="1863910"/>
          </a:xfrm>
          <a:prstGeom prst="rect">
            <a:avLst/>
          </a:prstGeom>
        </p:spPr>
      </p:pic>
      <p:sp>
        <p:nvSpPr>
          <p:cNvPr id="232" name="Google Shape;232;g116d3f5ae16_1_0"/>
          <p:cNvSpPr txBox="1"/>
          <p:nvPr/>
        </p:nvSpPr>
        <p:spPr>
          <a:xfrm>
            <a:off x="322109" y="636550"/>
            <a:ext cx="8260316"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Time</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230</a:t>
            </a:fld>
            <a:r>
              <a:rPr lang="en-US"/>
              <a:t>]</a:t>
            </a:r>
            <a:endParaRPr/>
          </a:p>
        </p:txBody>
      </p:sp>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269018" y="3756149"/>
            <a:ext cx="4203700" cy="1385886"/>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5"/>
          <a:stretch>
            <a:fillRect/>
          </a:stretch>
        </p:blipFill>
        <p:spPr>
          <a:xfrm>
            <a:off x="322932" y="1554211"/>
            <a:ext cx="2657136" cy="1125506"/>
          </a:xfrm>
          <a:prstGeom prst="rect">
            <a:avLst/>
          </a:prstGeom>
        </p:spPr>
      </p:pic>
      <p:pic>
        <p:nvPicPr>
          <p:cNvPr id="4" name="Imagem 4" descr="Tabela&#10;&#10;Descrição gerada automaticamente">
            <a:extLst>
              <a:ext uri="{FF2B5EF4-FFF2-40B4-BE49-F238E27FC236}">
                <a16:creationId xmlns:a16="http://schemas.microsoft.com/office/drawing/2014/main" id="{9BABCCBA-F735-FFE6-3AC9-7C3DA24BA0A1}"/>
              </a:ext>
            </a:extLst>
          </p:cNvPr>
          <p:cNvPicPr>
            <a:picLocks noChangeAspect="1"/>
          </p:cNvPicPr>
          <p:nvPr/>
        </p:nvPicPr>
        <p:blipFill>
          <a:blip r:embed="rId6"/>
          <a:stretch>
            <a:fillRect/>
          </a:stretch>
        </p:blipFill>
        <p:spPr>
          <a:xfrm>
            <a:off x="326927" y="2685485"/>
            <a:ext cx="3706283" cy="1068489"/>
          </a:xfrm>
          <a:prstGeom prst="rect">
            <a:avLst/>
          </a:prstGeom>
        </p:spPr>
      </p:pic>
      <p:pic>
        <p:nvPicPr>
          <p:cNvPr id="8" name="Imagem 10" descr="Tabela&#10;&#10;Descrição gerada automaticamente">
            <a:extLst>
              <a:ext uri="{FF2B5EF4-FFF2-40B4-BE49-F238E27FC236}">
                <a16:creationId xmlns:a16="http://schemas.microsoft.com/office/drawing/2014/main" id="{7AA26993-CB44-1EEE-5C6F-A9B94FE9618D}"/>
              </a:ext>
            </a:extLst>
          </p:cNvPr>
          <p:cNvPicPr>
            <a:picLocks noChangeAspect="1"/>
          </p:cNvPicPr>
          <p:nvPr/>
        </p:nvPicPr>
        <p:blipFill>
          <a:blip r:embed="rId7"/>
          <a:stretch>
            <a:fillRect/>
          </a:stretch>
        </p:blipFill>
        <p:spPr>
          <a:xfrm>
            <a:off x="4574637" y="2961326"/>
            <a:ext cx="4012800" cy="2126076"/>
          </a:xfrm>
          <a:prstGeom prst="rect">
            <a:avLst/>
          </a:prstGeom>
        </p:spPr>
      </p:pic>
      <p:sp>
        <p:nvSpPr>
          <p:cNvPr id="3" name="Texto Explicativo: Seta para Baixo 2">
            <a:extLst>
              <a:ext uri="{FF2B5EF4-FFF2-40B4-BE49-F238E27FC236}">
                <a16:creationId xmlns:a16="http://schemas.microsoft.com/office/drawing/2014/main" id="{5663C05B-AB8B-D6D9-A2F1-6662ACAA8A87}"/>
              </a:ext>
            </a:extLst>
          </p:cNvPr>
          <p:cNvSpPr/>
          <p:nvPr/>
        </p:nvSpPr>
        <p:spPr>
          <a:xfrm>
            <a:off x="2008718" y="2252133"/>
            <a:ext cx="3026833" cy="645583"/>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ano que cursou matéria</a:t>
            </a:r>
          </a:p>
        </p:txBody>
      </p:sp>
      <p:sp>
        <p:nvSpPr>
          <p:cNvPr id="12" name="Texto Explicativo: Seta para Baixo 11">
            <a:extLst>
              <a:ext uri="{FF2B5EF4-FFF2-40B4-BE49-F238E27FC236}">
                <a16:creationId xmlns:a16="http://schemas.microsoft.com/office/drawing/2014/main" id="{3A1B33C6-BE81-3BCD-212D-27E958906CED}"/>
              </a:ext>
            </a:extLst>
          </p:cNvPr>
          <p:cNvSpPr/>
          <p:nvPr/>
        </p:nvSpPr>
        <p:spPr>
          <a:xfrm>
            <a:off x="167217" y="3342214"/>
            <a:ext cx="2010833" cy="645584"/>
          </a:xfrm>
          <a:prstGeom prst="downArrow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Adicionar coordenador</a:t>
            </a:r>
          </a:p>
        </p:txBody>
      </p:sp>
    </p:spTree>
    <p:extLst>
      <p:ext uri="{BB962C8B-B14F-4D97-AF65-F5344CB8AC3E}">
        <p14:creationId xmlns:p14="http://schemas.microsoft.com/office/powerpoint/2010/main" val="227946174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231</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Disponibilidade</a:t>
            </a:r>
            <a:r>
              <a:rPr lang="en-US" sz="2000">
                <a:solidFill>
                  <a:srgbClr val="040A24"/>
                </a:solidFill>
                <a:latin typeface="Calibri"/>
                <a:cs typeface="Calibri"/>
              </a:rPr>
              <a:t> de info up-to-date</a:t>
            </a:r>
          </a:p>
          <a:p>
            <a:pPr marL="342900" indent="-342900" algn="just">
              <a:lnSpc>
                <a:spcPct val="114999"/>
              </a:lnSpc>
              <a:spcBef>
                <a:spcPts val="1000"/>
              </a:spcBef>
              <a:buChar char="•"/>
            </a:pPr>
            <a:r>
              <a:rPr lang="en-US" sz="2000">
                <a:solidFill>
                  <a:schemeClr val="bg1">
                    <a:lumMod val="65000"/>
                  </a:schemeClr>
                </a:solidFill>
                <a:latin typeface="Calibri"/>
                <a:cs typeface="Calibri"/>
              </a:rPr>
              <a:t>Economia com </a:t>
            </a:r>
            <a:r>
              <a:rPr lang="en-US" sz="2000" err="1">
                <a:solidFill>
                  <a:schemeClr val="bg1">
                    <a:lumMod val="65000"/>
                  </a:schemeClr>
                </a:solidFill>
                <a:latin typeface="Calibri"/>
                <a:cs typeface="Calibri"/>
              </a:rPr>
              <a:t>escalabilidade</a:t>
            </a:r>
            <a:endParaRPr lang="en-US" sz="2000">
              <a:solidFill>
                <a:schemeClr val="bg1">
                  <a:lumMod val="65000"/>
                </a:schemeClr>
              </a:solidFill>
              <a:latin typeface="Calibri"/>
              <a:cs typeface="Calibri"/>
            </a:endParaRPr>
          </a:p>
        </p:txBody>
      </p:sp>
      <p:pic>
        <p:nvPicPr>
          <p:cNvPr id="4" name="Imagem 4" descr="Ícone&#10;&#10;Descrição gerada automaticamente">
            <a:extLst>
              <a:ext uri="{FF2B5EF4-FFF2-40B4-BE49-F238E27FC236}">
                <a16:creationId xmlns:a16="http://schemas.microsoft.com/office/drawing/2014/main" id="{3DE5AE60-A6A7-181F-7F3F-FB704D481AE7}"/>
              </a:ext>
            </a:extLst>
          </p:cNvPr>
          <p:cNvPicPr>
            <a:picLocks noChangeAspect="1"/>
          </p:cNvPicPr>
          <p:nvPr/>
        </p:nvPicPr>
        <p:blipFill>
          <a:blip r:embed="rId3"/>
          <a:stretch>
            <a:fillRect/>
          </a:stretch>
        </p:blipFill>
        <p:spPr>
          <a:xfrm>
            <a:off x="568854" y="2371725"/>
            <a:ext cx="2143125" cy="1733550"/>
          </a:xfrm>
          <a:prstGeom prst="rect">
            <a:avLst/>
          </a:prstGeom>
        </p:spPr>
      </p:pic>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4300008" y="3127966"/>
            <a:ext cx="2677582" cy="582083"/>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Update imediato</a:t>
            </a:r>
          </a:p>
        </p:txBody>
      </p:sp>
      <p:pic>
        <p:nvPicPr>
          <p:cNvPr id="3" name="Imagem 4" descr="Interface gráfica do usuário&#10;&#10;Descrição gerada automaticamente">
            <a:extLst>
              <a:ext uri="{FF2B5EF4-FFF2-40B4-BE49-F238E27FC236}">
                <a16:creationId xmlns:a16="http://schemas.microsoft.com/office/drawing/2014/main" id="{5CB6A2AD-6083-7892-798B-6A9E37968332}"/>
              </a:ext>
            </a:extLst>
          </p:cNvPr>
          <p:cNvPicPr>
            <a:picLocks noChangeAspect="1"/>
          </p:cNvPicPr>
          <p:nvPr/>
        </p:nvPicPr>
        <p:blipFill>
          <a:blip r:embed="rId4"/>
          <a:stretch>
            <a:fillRect/>
          </a:stretch>
        </p:blipFill>
        <p:spPr>
          <a:xfrm>
            <a:off x="5412317" y="424391"/>
            <a:ext cx="3335866" cy="1892300"/>
          </a:xfrm>
          <a:prstGeom prst="rect">
            <a:avLst/>
          </a:prstGeom>
        </p:spPr>
      </p:pic>
      <p:pic>
        <p:nvPicPr>
          <p:cNvPr id="5" name="Imagem 5">
            <a:extLst>
              <a:ext uri="{FF2B5EF4-FFF2-40B4-BE49-F238E27FC236}">
                <a16:creationId xmlns:a16="http://schemas.microsoft.com/office/drawing/2014/main" id="{B4D5EE9D-16B0-3F9A-E9B8-C3875AB52372}"/>
              </a:ext>
            </a:extLst>
          </p:cNvPr>
          <p:cNvPicPr>
            <a:picLocks noChangeAspect="1"/>
          </p:cNvPicPr>
          <p:nvPr/>
        </p:nvPicPr>
        <p:blipFill>
          <a:blip r:embed="rId5"/>
          <a:stretch>
            <a:fillRect/>
          </a:stretch>
        </p:blipFill>
        <p:spPr>
          <a:xfrm>
            <a:off x="6904566" y="3525308"/>
            <a:ext cx="2351617" cy="1320800"/>
          </a:xfrm>
          <a:prstGeom prst="rect">
            <a:avLst/>
          </a:prstGeom>
        </p:spPr>
      </p:pic>
    </p:spTree>
    <p:extLst>
      <p:ext uri="{BB962C8B-B14F-4D97-AF65-F5344CB8AC3E}">
        <p14:creationId xmlns:p14="http://schemas.microsoft.com/office/powerpoint/2010/main" val="3898090784"/>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8" name="Imagem 8">
            <a:extLst>
              <a:ext uri="{FF2B5EF4-FFF2-40B4-BE49-F238E27FC236}">
                <a16:creationId xmlns:a16="http://schemas.microsoft.com/office/drawing/2014/main" id="{400A5E06-B5D1-8F61-9804-934A75E9667B}"/>
              </a:ext>
            </a:extLst>
          </p:cNvPr>
          <p:cNvPicPr>
            <a:picLocks noChangeAspect="1"/>
          </p:cNvPicPr>
          <p:nvPr/>
        </p:nvPicPr>
        <p:blipFill>
          <a:blip r:embed="rId3"/>
          <a:stretch>
            <a:fillRect/>
          </a:stretch>
        </p:blipFill>
        <p:spPr>
          <a:xfrm>
            <a:off x="141288" y="1356783"/>
            <a:ext cx="1156759" cy="121285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Ganhos</a:t>
            </a:r>
            <a:r>
              <a:rPr lang="en-US" sz="4000" b="1">
                <a:solidFill>
                  <a:srgbClr val="EA4E60"/>
                </a:solidFill>
                <a:latin typeface="Century Gothic"/>
              </a:rPr>
              <a:t> com SGBD</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232</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010216"/>
            <a:ext cx="5222900" cy="255453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err="1">
                <a:solidFill>
                  <a:schemeClr val="bg1">
                    <a:lumMod val="65000"/>
                  </a:schemeClr>
                </a:solidFill>
                <a:latin typeface="Calibri"/>
                <a:cs typeface="Calibri"/>
              </a:rPr>
              <a:t>Padronização</a:t>
            </a:r>
            <a:endParaRPr lang="pt-BR" sz="1200">
              <a:solidFill>
                <a:schemeClr val="bg1">
                  <a:lumMod val="6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Redução</a:t>
            </a:r>
            <a:r>
              <a:rPr lang="en-US" sz="2000">
                <a:solidFill>
                  <a:schemeClr val="bg1">
                    <a:lumMod val="75000"/>
                  </a:schemeClr>
                </a:solidFill>
                <a:latin typeface="Calibri"/>
                <a:cs typeface="Calibri"/>
              </a:rPr>
              <a:t> de tempo no </a:t>
            </a:r>
            <a:r>
              <a:rPr lang="en-US" sz="2000" err="1">
                <a:solidFill>
                  <a:schemeClr val="bg1">
                    <a:lumMod val="75000"/>
                  </a:schemeClr>
                </a:solidFill>
                <a:latin typeface="Calibri"/>
                <a:cs typeface="Calibri"/>
              </a:rPr>
              <a:t>desenvolvimento</a:t>
            </a:r>
            <a:r>
              <a:rPr lang="en-US" sz="2000">
                <a:solidFill>
                  <a:schemeClr val="bg1">
                    <a:lumMod val="75000"/>
                  </a:schemeClr>
                </a:solidFill>
                <a:latin typeface="Calibri"/>
                <a:cs typeface="Calibri"/>
              </a:rPr>
              <a:t> da </a:t>
            </a:r>
            <a:r>
              <a:rPr lang="en-US" sz="2000" err="1">
                <a:solidFill>
                  <a:schemeClr val="bg1">
                    <a:lumMod val="75000"/>
                  </a:schemeClr>
                </a:solidFill>
                <a:latin typeface="Calibri"/>
                <a:cs typeface="Calibri"/>
              </a:rPr>
              <a:t>aplicação</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Flexibilidade</a:t>
            </a:r>
            <a:endParaRPr lang="en-US" sz="2000">
              <a:solidFill>
                <a:schemeClr val="bg1">
                  <a:lumMod val="75000"/>
                </a:schemeClr>
              </a:solidFill>
              <a:latin typeface="Calibri"/>
              <a:cs typeface="Calibri"/>
            </a:endParaRPr>
          </a:p>
          <a:p>
            <a:pPr marL="342900" indent="-342900" algn="just">
              <a:lnSpc>
                <a:spcPct val="114999"/>
              </a:lnSpc>
              <a:spcBef>
                <a:spcPts val="1000"/>
              </a:spcBef>
              <a:buChar char="•"/>
            </a:pPr>
            <a:r>
              <a:rPr lang="en-US" sz="2000" err="1">
                <a:solidFill>
                  <a:schemeClr val="bg1">
                    <a:lumMod val="75000"/>
                  </a:schemeClr>
                </a:solidFill>
                <a:latin typeface="Calibri"/>
                <a:cs typeface="Calibri"/>
              </a:rPr>
              <a:t>Disponibilidade</a:t>
            </a:r>
            <a:r>
              <a:rPr lang="en-US" sz="2000">
                <a:solidFill>
                  <a:schemeClr val="bg1">
                    <a:lumMod val="75000"/>
                  </a:schemeClr>
                </a:solidFill>
                <a:latin typeface="Calibri"/>
                <a:cs typeface="Calibri"/>
              </a:rPr>
              <a:t> de info up-to-date</a:t>
            </a:r>
          </a:p>
          <a:p>
            <a:pPr marL="342900" indent="-342900" algn="just">
              <a:lnSpc>
                <a:spcPct val="114999"/>
              </a:lnSpc>
              <a:spcBef>
                <a:spcPts val="1000"/>
              </a:spcBef>
              <a:buChar char="•"/>
            </a:pPr>
            <a:r>
              <a:rPr lang="en-US" sz="2000">
                <a:solidFill>
                  <a:schemeClr val="tx1"/>
                </a:solidFill>
                <a:latin typeface="Calibri"/>
                <a:cs typeface="Calibri"/>
              </a:rPr>
              <a:t>Economia de </a:t>
            </a:r>
            <a:r>
              <a:rPr lang="en-US" sz="2000" err="1">
                <a:solidFill>
                  <a:schemeClr val="tx1"/>
                </a:solidFill>
                <a:latin typeface="Calibri"/>
                <a:cs typeface="Calibri"/>
              </a:rPr>
              <a:t>escala</a:t>
            </a:r>
          </a:p>
        </p:txBody>
      </p:sp>
      <p:sp>
        <p:nvSpPr>
          <p:cNvPr id="19" name="Balão de Fala: Retângulo com Cantos Arredondados 18">
            <a:extLst>
              <a:ext uri="{FF2B5EF4-FFF2-40B4-BE49-F238E27FC236}">
                <a16:creationId xmlns:a16="http://schemas.microsoft.com/office/drawing/2014/main" id="{3F93F7F0-8A2F-3AF2-7229-722859B9A325}"/>
              </a:ext>
            </a:extLst>
          </p:cNvPr>
          <p:cNvSpPr/>
          <p:nvPr/>
        </p:nvSpPr>
        <p:spPr>
          <a:xfrm>
            <a:off x="3971925" y="3530133"/>
            <a:ext cx="3185582" cy="582083"/>
          </a:xfrm>
          <a:prstGeom prst="wedgeRoundRectCallout">
            <a:avLst/>
          </a:prstGeom>
          <a:solidFill>
            <a:srgbClr val="780707"/>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Calibri"/>
              </a:rPr>
              <a:t>Operacional &amp; Gerenciamento</a:t>
            </a:r>
          </a:p>
        </p:txBody>
      </p:sp>
      <p:pic>
        <p:nvPicPr>
          <p:cNvPr id="6" name="Imagem 6" descr="Ícone&#10;&#10;Descrição gerada automaticamente">
            <a:extLst>
              <a:ext uri="{FF2B5EF4-FFF2-40B4-BE49-F238E27FC236}">
                <a16:creationId xmlns:a16="http://schemas.microsoft.com/office/drawing/2014/main" id="{400D5B3E-364D-9CEC-9D2F-700443482022}"/>
              </a:ext>
            </a:extLst>
          </p:cNvPr>
          <p:cNvPicPr>
            <a:picLocks noChangeAspect="1"/>
          </p:cNvPicPr>
          <p:nvPr/>
        </p:nvPicPr>
        <p:blipFill rotWithShape="1">
          <a:blip r:embed="rId4"/>
          <a:srcRect l="12500" r="41667" b="-690"/>
          <a:stretch/>
        </p:blipFill>
        <p:spPr>
          <a:xfrm>
            <a:off x="6714067" y="3006725"/>
            <a:ext cx="561891" cy="707026"/>
          </a:xfrm>
          <a:prstGeom prst="rect">
            <a:avLst/>
          </a:prstGeom>
        </p:spPr>
      </p:pic>
      <p:pic>
        <p:nvPicPr>
          <p:cNvPr id="5" name="Imagem 7" descr="Uma imagem contendo Ícone&#10;&#10;Descrição gerada automaticamente">
            <a:extLst>
              <a:ext uri="{FF2B5EF4-FFF2-40B4-BE49-F238E27FC236}">
                <a16:creationId xmlns:a16="http://schemas.microsoft.com/office/drawing/2014/main" id="{177911B1-9817-D45E-A1BA-705E91BBFDD7}"/>
              </a:ext>
            </a:extLst>
          </p:cNvPr>
          <p:cNvPicPr>
            <a:picLocks noChangeAspect="1"/>
          </p:cNvPicPr>
          <p:nvPr/>
        </p:nvPicPr>
        <p:blipFill>
          <a:blip r:embed="rId5"/>
          <a:stretch>
            <a:fillRect/>
          </a:stretch>
        </p:blipFill>
        <p:spPr>
          <a:xfrm>
            <a:off x="5295900" y="297391"/>
            <a:ext cx="3621616" cy="2040466"/>
          </a:xfrm>
          <a:prstGeom prst="rect">
            <a:avLst/>
          </a:prstGeom>
        </p:spPr>
      </p:pic>
      <p:sp>
        <p:nvSpPr>
          <p:cNvPr id="11" name="Retângulo: Cantos Arredondados 10">
            <a:extLst>
              <a:ext uri="{FF2B5EF4-FFF2-40B4-BE49-F238E27FC236}">
                <a16:creationId xmlns:a16="http://schemas.microsoft.com/office/drawing/2014/main" id="{C93DD9F7-08A3-14DD-9A8A-86525E229A66}"/>
              </a:ext>
            </a:extLst>
          </p:cNvPr>
          <p:cNvSpPr/>
          <p:nvPr/>
        </p:nvSpPr>
        <p:spPr>
          <a:xfrm>
            <a:off x="7332134" y="2008716"/>
            <a:ext cx="1598082" cy="328083"/>
          </a:xfrm>
          <a:prstGeom prst="roundRect">
            <a:avLst/>
          </a:prstGeom>
          <a:ln>
            <a:solidFill>
              <a:srgbClr val="002060"/>
            </a:solidFill>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cs typeface="Arial"/>
              </a:rPr>
              <a:t>Consolidação</a:t>
            </a:r>
            <a:endParaRPr lang="pt-BR"/>
          </a:p>
        </p:txBody>
      </p:sp>
      <p:sp>
        <p:nvSpPr>
          <p:cNvPr id="12" name="Balão de Fala: Retângulo com Cantos Arredondados 11">
            <a:extLst>
              <a:ext uri="{FF2B5EF4-FFF2-40B4-BE49-F238E27FC236}">
                <a16:creationId xmlns:a16="http://schemas.microsoft.com/office/drawing/2014/main" id="{1DDE2CD2-5D74-8FEF-BC7A-B2EAFCFA4D3C}"/>
              </a:ext>
            </a:extLst>
          </p:cNvPr>
          <p:cNvSpPr/>
          <p:nvPr/>
        </p:nvSpPr>
        <p:spPr>
          <a:xfrm>
            <a:off x="7400925" y="4165132"/>
            <a:ext cx="1280582" cy="497417"/>
          </a:xfrm>
          <a:prstGeom prst="wedgeRoundRectCallout">
            <a:avLst/>
          </a:prstGeom>
          <a:ln>
            <a:solidFill>
              <a:srgbClr val="780707"/>
            </a:solidFill>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1800" err="1">
                <a:latin typeface="Calibri"/>
                <a:ea typeface="Calibri"/>
                <a:cs typeface="Calibri"/>
              </a:rPr>
              <a:t>Overlap</a:t>
            </a:r>
          </a:p>
        </p:txBody>
      </p:sp>
      <p:sp>
        <p:nvSpPr>
          <p:cNvPr id="13" name="Seta: para Baixo 12">
            <a:extLst>
              <a:ext uri="{FF2B5EF4-FFF2-40B4-BE49-F238E27FC236}">
                <a16:creationId xmlns:a16="http://schemas.microsoft.com/office/drawing/2014/main" id="{4CC6DFE3-0D5F-AD09-ACE6-A27BF6E3CAEA}"/>
              </a:ext>
            </a:extLst>
          </p:cNvPr>
          <p:cNvSpPr/>
          <p:nvPr/>
        </p:nvSpPr>
        <p:spPr>
          <a:xfrm>
            <a:off x="7208349" y="2971545"/>
            <a:ext cx="381000" cy="952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4" name="Seta: para Baixo 13">
            <a:extLst>
              <a:ext uri="{FF2B5EF4-FFF2-40B4-BE49-F238E27FC236}">
                <a16:creationId xmlns:a16="http://schemas.microsoft.com/office/drawing/2014/main" id="{2BEE5405-0773-F04A-FC1F-E528B2C3D0B4}"/>
              </a:ext>
            </a:extLst>
          </p:cNvPr>
          <p:cNvSpPr/>
          <p:nvPr/>
        </p:nvSpPr>
        <p:spPr>
          <a:xfrm>
            <a:off x="8467765" y="3966378"/>
            <a:ext cx="232834" cy="698500"/>
          </a:xfrm>
          <a:prstGeom prst="downArrow">
            <a:avLst/>
          </a:prstGeom>
        </p:spPr>
        <p:style>
          <a:lnRef idx="3">
            <a:schemeClr val="lt1"/>
          </a:lnRef>
          <a:fillRef idx="1">
            <a:schemeClr val="accent5"/>
          </a:fillRef>
          <a:effectRef idx="1">
            <a:schemeClr val="accent5"/>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pic>
        <p:nvPicPr>
          <p:cNvPr id="9" name="Imagem 9" descr="Ícone&#10;&#10;Descrição gerada automaticamente">
            <a:extLst>
              <a:ext uri="{FF2B5EF4-FFF2-40B4-BE49-F238E27FC236}">
                <a16:creationId xmlns:a16="http://schemas.microsoft.com/office/drawing/2014/main" id="{0D3E9BDB-56A4-6044-80F1-10B1B97967C0}"/>
              </a:ext>
            </a:extLst>
          </p:cNvPr>
          <p:cNvPicPr>
            <a:picLocks noChangeAspect="1"/>
          </p:cNvPicPr>
          <p:nvPr/>
        </p:nvPicPr>
        <p:blipFill>
          <a:blip r:embed="rId6"/>
          <a:stretch>
            <a:fillRect/>
          </a:stretch>
        </p:blipFill>
        <p:spPr>
          <a:xfrm>
            <a:off x="1686455" y="4168247"/>
            <a:ext cx="1410759" cy="744009"/>
          </a:xfrm>
          <a:prstGeom prst="rect">
            <a:avLst/>
          </a:prstGeom>
        </p:spPr>
      </p:pic>
      <p:pic>
        <p:nvPicPr>
          <p:cNvPr id="10" name="Imagem 14">
            <a:extLst>
              <a:ext uri="{FF2B5EF4-FFF2-40B4-BE49-F238E27FC236}">
                <a16:creationId xmlns:a16="http://schemas.microsoft.com/office/drawing/2014/main" id="{D6D04D91-272E-B0C7-5214-EAA17D7559EA}"/>
              </a:ext>
            </a:extLst>
          </p:cNvPr>
          <p:cNvPicPr>
            <a:picLocks noChangeAspect="1"/>
          </p:cNvPicPr>
          <p:nvPr/>
        </p:nvPicPr>
        <p:blipFill rotWithShape="1">
          <a:blip r:embed="rId7"/>
          <a:srcRect l="12429" r="22589" b="-508"/>
          <a:stretch/>
        </p:blipFill>
        <p:spPr>
          <a:xfrm>
            <a:off x="596900" y="2128309"/>
            <a:ext cx="2435923" cy="2104011"/>
          </a:xfrm>
          <a:prstGeom prst="rect">
            <a:avLst/>
          </a:prstGeom>
        </p:spPr>
      </p:pic>
    </p:spTree>
    <p:extLst>
      <p:ext uri="{BB962C8B-B14F-4D97-AF65-F5344CB8AC3E}">
        <p14:creationId xmlns:p14="http://schemas.microsoft.com/office/powerpoint/2010/main" val="15501793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a:solidFill>
                  <a:srgbClr val="EA4E60"/>
                </a:solidFill>
                <a:latin typeface="Century Gothic"/>
              </a:rPr>
              <a:t>Quando </a:t>
            </a:r>
            <a:r>
              <a:rPr lang="en-US" sz="4400" b="1" err="1">
                <a:solidFill>
                  <a:srgbClr val="EA4E60"/>
                </a:solidFill>
                <a:latin typeface="Century Gothic"/>
              </a:rPr>
              <a:t>não</a:t>
            </a:r>
            <a:r>
              <a:rPr lang="en-US" sz="4400" b="1">
                <a:solidFill>
                  <a:srgbClr val="EA4E60"/>
                </a:solidFill>
                <a:latin typeface="Century Gothic"/>
              </a:rPr>
              <a:t> usar um SGBD?</a:t>
            </a:r>
            <a:endParaRPr lang="pt-B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028283103"/>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7" name="Retângulo: Cantos Arredondados 6">
            <a:extLst>
              <a:ext uri="{FF2B5EF4-FFF2-40B4-BE49-F238E27FC236}">
                <a16:creationId xmlns:a16="http://schemas.microsoft.com/office/drawing/2014/main" id="{6EFB74BE-561B-AA84-1990-B9BF64581C84}"/>
              </a:ext>
            </a:extLst>
          </p:cNvPr>
          <p:cNvSpPr/>
          <p:nvPr/>
        </p:nvSpPr>
        <p:spPr>
          <a:xfrm>
            <a:off x="6231467" y="1479549"/>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Calibri"/>
              </a:rPr>
              <a:t>Custo de overhead</a:t>
            </a:r>
          </a:p>
        </p:txBody>
      </p:sp>
      <p:sp>
        <p:nvSpPr>
          <p:cNvPr id="11" name="Retângulo: Cantos Arredondados 10">
            <a:extLst>
              <a:ext uri="{FF2B5EF4-FFF2-40B4-BE49-F238E27FC236}">
                <a16:creationId xmlns:a16="http://schemas.microsoft.com/office/drawing/2014/main" id="{DF3DF4D7-C5BE-CBD7-9AFE-CECCAB153A91}"/>
              </a:ext>
            </a:extLst>
          </p:cNvPr>
          <p:cNvSpPr/>
          <p:nvPr/>
        </p:nvSpPr>
        <p:spPr>
          <a:xfrm>
            <a:off x="3130549" y="3553882"/>
            <a:ext cx="2497666" cy="62441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Calibri"/>
              </a:rPr>
              <a:t>Custo-benefício</a:t>
            </a:r>
          </a:p>
        </p:txBody>
      </p:sp>
      <p:sp>
        <p:nvSpPr>
          <p:cNvPr id="9" name="Seta: de Cima para Baixo 8">
            <a:extLst>
              <a:ext uri="{FF2B5EF4-FFF2-40B4-BE49-F238E27FC236}">
                <a16:creationId xmlns:a16="http://schemas.microsoft.com/office/drawing/2014/main" id="{9167E359-3D9E-2422-6D6F-4B3DBA1E0AD8}"/>
              </a:ext>
            </a:extLst>
          </p:cNvPr>
          <p:cNvSpPr/>
          <p:nvPr/>
        </p:nvSpPr>
        <p:spPr>
          <a:xfrm>
            <a:off x="5784891" y="1238715"/>
            <a:ext cx="328083" cy="3153832"/>
          </a:xfrm>
          <a:prstGeom prst="upDown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pic>
        <p:nvPicPr>
          <p:cNvPr id="12" name="Imagem 6" descr="Ícone&#10;&#10;Descrição gerada automaticamente">
            <a:extLst>
              <a:ext uri="{FF2B5EF4-FFF2-40B4-BE49-F238E27FC236}">
                <a16:creationId xmlns:a16="http://schemas.microsoft.com/office/drawing/2014/main" id="{014929AC-B078-1EA7-9084-F8523027A0BE}"/>
              </a:ext>
            </a:extLst>
          </p:cNvPr>
          <p:cNvPicPr>
            <a:picLocks noChangeAspect="1"/>
          </p:cNvPicPr>
          <p:nvPr/>
        </p:nvPicPr>
        <p:blipFill rotWithShape="1">
          <a:blip r:embed="rId4"/>
          <a:srcRect l="12500" r="41667" b="-690"/>
          <a:stretch/>
        </p:blipFill>
        <p:spPr>
          <a:xfrm>
            <a:off x="5458884" y="1465792"/>
            <a:ext cx="360808" cy="484776"/>
          </a:xfrm>
          <a:prstGeom prst="rect">
            <a:avLst/>
          </a:prstGeom>
        </p:spPr>
      </p:pic>
      <p:pic>
        <p:nvPicPr>
          <p:cNvPr id="17" name="Imagem 6" descr="Ícone&#10;&#10;Descrição gerada automaticamente">
            <a:extLst>
              <a:ext uri="{FF2B5EF4-FFF2-40B4-BE49-F238E27FC236}">
                <a16:creationId xmlns:a16="http://schemas.microsoft.com/office/drawing/2014/main" id="{882A2AAB-6AF4-3137-15B4-FC8F26C24FD8}"/>
              </a:ext>
            </a:extLst>
          </p:cNvPr>
          <p:cNvPicPr>
            <a:picLocks noChangeAspect="1"/>
          </p:cNvPicPr>
          <p:nvPr/>
        </p:nvPicPr>
        <p:blipFill rotWithShape="1">
          <a:blip r:embed="rId4"/>
          <a:srcRect l="12500" r="41667" b="-690"/>
          <a:stretch/>
        </p:blipFill>
        <p:spPr>
          <a:xfrm>
            <a:off x="6115049" y="1677458"/>
            <a:ext cx="360808" cy="484776"/>
          </a:xfrm>
          <a:prstGeom prst="rect">
            <a:avLst/>
          </a:prstGeom>
        </p:spPr>
      </p:pic>
      <p:pic>
        <p:nvPicPr>
          <p:cNvPr id="18" name="Imagem 6" descr="Ícone&#10;&#10;Descrição gerada automaticamente">
            <a:extLst>
              <a:ext uri="{FF2B5EF4-FFF2-40B4-BE49-F238E27FC236}">
                <a16:creationId xmlns:a16="http://schemas.microsoft.com/office/drawing/2014/main" id="{1BF0B2AB-8867-AEB2-231D-894FA7C18873}"/>
              </a:ext>
            </a:extLst>
          </p:cNvPr>
          <p:cNvPicPr>
            <a:picLocks noChangeAspect="1"/>
          </p:cNvPicPr>
          <p:nvPr/>
        </p:nvPicPr>
        <p:blipFill rotWithShape="1">
          <a:blip r:embed="rId4"/>
          <a:srcRect l="12500" r="41667" b="-690"/>
          <a:stretch/>
        </p:blipFill>
        <p:spPr>
          <a:xfrm>
            <a:off x="5638800" y="820208"/>
            <a:ext cx="360808" cy="484776"/>
          </a:xfrm>
          <a:prstGeom prst="rect">
            <a:avLst/>
          </a:prstGeom>
        </p:spPr>
      </p:pic>
    </p:spTree>
    <p:extLst>
      <p:ext uri="{BB962C8B-B14F-4D97-AF65-F5344CB8AC3E}">
        <p14:creationId xmlns:p14="http://schemas.microsoft.com/office/powerpoint/2010/main" val="3655846863"/>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235</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264275" y="2338299"/>
            <a:ext cx="5222900" cy="2226451"/>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Investimento </a:t>
            </a:r>
            <a:r>
              <a:rPr lang="en-US" sz="2000" err="1">
                <a:solidFill>
                  <a:srgbClr val="040A24"/>
                </a:solidFill>
                <a:latin typeface="Calibri"/>
                <a:cs typeface="Calibri"/>
              </a:rPr>
              <a:t>inicial</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err="1">
                <a:solidFill>
                  <a:srgbClr val="040A24"/>
                </a:solidFill>
                <a:latin typeface="Calibri"/>
                <a:cs typeface="Calibri"/>
              </a:rPr>
              <a:t>Generelidade</a:t>
            </a:r>
            <a:r>
              <a:rPr lang="en-US" sz="2000">
                <a:solidFill>
                  <a:srgbClr val="040A24"/>
                </a:solidFill>
                <a:latin typeface="Calibri"/>
                <a:cs typeface="Calibri"/>
              </a:rPr>
              <a:t> </a:t>
            </a:r>
            <a:r>
              <a:rPr lang="en-US" sz="2000" err="1">
                <a:solidFill>
                  <a:srgbClr val="040A24"/>
                </a:solidFill>
                <a:latin typeface="Calibri"/>
                <a:cs typeface="Calibri"/>
              </a:rPr>
              <a:t>na</a:t>
            </a:r>
            <a:r>
              <a:rPr lang="en-US" sz="2000">
                <a:solidFill>
                  <a:srgbClr val="040A24"/>
                </a:solidFill>
                <a:latin typeface="Calibri"/>
                <a:cs typeface="Calibri"/>
              </a:rPr>
              <a:t> </a:t>
            </a:r>
            <a:r>
              <a:rPr lang="en-US" sz="2000" err="1">
                <a:solidFill>
                  <a:srgbClr val="040A24"/>
                </a:solidFill>
                <a:latin typeface="Calibri"/>
                <a:cs typeface="Calibri"/>
              </a:rPr>
              <a:t>definição</a:t>
            </a:r>
            <a:r>
              <a:rPr lang="en-US" sz="2000">
                <a:solidFill>
                  <a:srgbClr val="040A24"/>
                </a:solidFill>
                <a:latin typeface="Calibri"/>
                <a:cs typeface="Calibri"/>
              </a:rPr>
              <a:t> e </a:t>
            </a:r>
            <a:r>
              <a:rPr lang="en-US" sz="2000" err="1">
                <a:solidFill>
                  <a:srgbClr val="040A24"/>
                </a:solidFill>
                <a:latin typeface="Calibri"/>
                <a:cs typeface="Calibri"/>
              </a:rPr>
              <a:t>processamento</a:t>
            </a:r>
            <a:endParaRPr lang="en-US" sz="2000">
              <a:solidFill>
                <a:srgbClr val="040A24"/>
              </a:solidFill>
              <a:latin typeface="Calibri"/>
              <a:cs typeface="Calibri"/>
            </a:endParaRPr>
          </a:p>
          <a:p>
            <a:pPr marL="342900" indent="-342900" algn="just">
              <a:lnSpc>
                <a:spcPct val="114999"/>
              </a:lnSpc>
              <a:spcBef>
                <a:spcPts val="1000"/>
              </a:spcBef>
              <a:buChar char="•"/>
            </a:pPr>
            <a:r>
              <a:rPr lang="en-US" sz="2000">
                <a:solidFill>
                  <a:srgbClr val="040A24"/>
                </a:solidFill>
                <a:latin typeface="Calibri"/>
                <a:cs typeface="Calibri"/>
              </a:rPr>
              <a:t>Segurança, </a:t>
            </a:r>
            <a:r>
              <a:rPr lang="en-US" sz="2000" err="1">
                <a:solidFill>
                  <a:srgbClr val="040A24"/>
                </a:solidFill>
                <a:latin typeface="Calibri"/>
                <a:cs typeface="Calibri"/>
              </a:rPr>
              <a:t>controle</a:t>
            </a:r>
            <a:r>
              <a:rPr lang="en-US" sz="2000">
                <a:solidFill>
                  <a:srgbClr val="040A24"/>
                </a:solidFill>
                <a:latin typeface="Calibri"/>
                <a:cs typeface="Calibri"/>
              </a:rPr>
              <a:t> de </a:t>
            </a:r>
            <a:r>
              <a:rPr lang="en-US" sz="2000" err="1">
                <a:solidFill>
                  <a:srgbClr val="040A24"/>
                </a:solidFill>
                <a:latin typeface="Calibri"/>
                <a:cs typeface="Calibri"/>
              </a:rPr>
              <a:t>concorrência</a:t>
            </a:r>
            <a:r>
              <a:rPr lang="en-US" sz="2000">
                <a:solidFill>
                  <a:srgbClr val="040A24"/>
                </a:solidFill>
                <a:latin typeface="Calibri"/>
                <a:cs typeface="Calibri"/>
              </a:rPr>
              <a:t>, recovery, </a:t>
            </a:r>
            <a:r>
              <a:rPr lang="en-US" sz="2000" err="1">
                <a:solidFill>
                  <a:srgbClr val="040A24"/>
                </a:solidFill>
                <a:latin typeface="Calibri"/>
                <a:cs typeface="Calibri"/>
              </a:rPr>
              <a:t>funções</a:t>
            </a:r>
            <a:r>
              <a:rPr lang="en-US" sz="2000">
                <a:solidFill>
                  <a:srgbClr val="040A24"/>
                </a:solidFill>
                <a:latin typeface="Calibri"/>
                <a:cs typeface="Calibri"/>
              </a:rPr>
              <a:t> de </a:t>
            </a:r>
            <a:r>
              <a:rPr lang="en-US" sz="2000" err="1">
                <a:solidFill>
                  <a:srgbClr val="040A24"/>
                </a:solidFill>
                <a:latin typeface="Calibri"/>
                <a:cs typeface="Calibri"/>
              </a:rPr>
              <a:t>integridade</a:t>
            </a:r>
            <a:endParaRPr lang="en-US" sz="2000">
              <a:solidFill>
                <a:srgbClr val="040A24"/>
              </a:solidFill>
              <a:latin typeface="Calibri"/>
              <a:cs typeface="Calibri"/>
            </a:endParaRPr>
          </a:p>
          <a:p>
            <a:pPr algn="just">
              <a:lnSpc>
                <a:spcPct val="114999"/>
              </a:lnSpc>
              <a:spcBef>
                <a:spcPts val="1000"/>
              </a:spcBef>
            </a:pPr>
            <a:endParaRPr lang="en-US" sz="2000">
              <a:solidFill>
                <a:srgbClr val="040A24"/>
              </a:solidFill>
              <a:latin typeface="Calibri"/>
              <a:cs typeface="Calibri"/>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225550" y="1482258"/>
            <a:ext cx="1820333"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Isso existe?</a:t>
            </a: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88216" y="2188632"/>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Custo</a:t>
            </a:r>
          </a:p>
        </p:txBody>
      </p:sp>
    </p:spTree>
    <p:extLst>
      <p:ext uri="{BB962C8B-B14F-4D97-AF65-F5344CB8AC3E}">
        <p14:creationId xmlns:p14="http://schemas.microsoft.com/office/powerpoint/2010/main" val="95308411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Então quando não usar?</a:t>
            </a:r>
            <a:endParaRPr lang="pt-BR"/>
          </a:p>
        </p:txBody>
      </p:sp>
      <p:sp>
        <p:nvSpPr>
          <p:cNvPr id="4" name="Retângulo: Cantos Arredondados 3">
            <a:extLst>
              <a:ext uri="{FF2B5EF4-FFF2-40B4-BE49-F238E27FC236}">
                <a16:creationId xmlns:a16="http://schemas.microsoft.com/office/drawing/2014/main" id="{E69D405F-49A5-6A0B-723E-ED1E031F26C6}"/>
              </a:ext>
            </a:extLst>
          </p:cNvPr>
          <p:cNvSpPr/>
          <p:nvPr/>
        </p:nvSpPr>
        <p:spPr>
          <a:xfrm>
            <a:off x="3045883" y="4485215"/>
            <a:ext cx="5365748" cy="370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ea typeface="Calibri"/>
                <a:cs typeface="Calibri"/>
              </a:rPr>
              <a:t>Situações</a:t>
            </a:r>
          </a:p>
        </p:txBody>
      </p:sp>
      <p:grpSp>
        <p:nvGrpSpPr>
          <p:cNvPr id="18" name="Agrupar 17">
            <a:extLst>
              <a:ext uri="{FF2B5EF4-FFF2-40B4-BE49-F238E27FC236}">
                <a16:creationId xmlns:a16="http://schemas.microsoft.com/office/drawing/2014/main" id="{C38689C6-8D84-605B-74A0-79FE31940CCC}"/>
              </a:ext>
            </a:extLst>
          </p:cNvPr>
          <p:cNvGrpSpPr/>
          <p:nvPr/>
        </p:nvGrpSpPr>
        <p:grpSpPr>
          <a:xfrm>
            <a:off x="6527800" y="749300"/>
            <a:ext cx="1957916" cy="1481665"/>
            <a:chOff x="6601883" y="865717"/>
            <a:chExt cx="1957916" cy="1481665"/>
          </a:xfrm>
        </p:grpSpPr>
        <p:sp>
          <p:nvSpPr>
            <p:cNvPr id="6" name="Retângulo: Cantos Arredondados 5">
              <a:extLst>
                <a:ext uri="{FF2B5EF4-FFF2-40B4-BE49-F238E27FC236}">
                  <a16:creationId xmlns:a16="http://schemas.microsoft.com/office/drawing/2014/main" id="{7F6ADB74-949B-F7A4-FFBB-D3FC580399B6}"/>
                </a:ext>
              </a:extLst>
            </p:cNvPr>
            <p:cNvSpPr/>
            <p:nvPr/>
          </p:nvSpPr>
          <p:spPr>
            <a:xfrm>
              <a:off x="6601883" y="865717"/>
              <a:ext cx="1957916" cy="148166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A99A0CAB-8DF6-7A72-D841-016F524BD39B}"/>
                </a:ext>
              </a:extLst>
            </p:cNvPr>
            <p:cNvSpPr/>
            <p:nvPr/>
          </p:nvSpPr>
          <p:spPr>
            <a:xfrm>
              <a:off x="6750049" y="1013883"/>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BD Simples</a:t>
              </a:r>
              <a:endParaRPr lang="pt-BR"/>
            </a:p>
          </p:txBody>
        </p:sp>
        <p:sp>
          <p:nvSpPr>
            <p:cNvPr id="10" name="Retângulo: Cantos Arredondados 9">
              <a:extLst>
                <a:ext uri="{FF2B5EF4-FFF2-40B4-BE49-F238E27FC236}">
                  <a16:creationId xmlns:a16="http://schemas.microsoft.com/office/drawing/2014/main" id="{A5C0BA68-BC1A-FD34-0B42-E07432B8D5A2}"/>
                </a:ext>
              </a:extLst>
            </p:cNvPr>
            <p:cNvSpPr/>
            <p:nvPr/>
          </p:nvSpPr>
          <p:spPr>
            <a:xfrm>
              <a:off x="6750048" y="1648882"/>
              <a:ext cx="1661583" cy="51858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0 mudanças</a:t>
              </a:r>
              <a:endParaRPr lang="pt-BR"/>
            </a:p>
          </p:txBody>
        </p:sp>
      </p:grpSp>
      <p:grpSp>
        <p:nvGrpSpPr>
          <p:cNvPr id="16" name="Agrupar 15">
            <a:extLst>
              <a:ext uri="{FF2B5EF4-FFF2-40B4-BE49-F238E27FC236}">
                <a16:creationId xmlns:a16="http://schemas.microsoft.com/office/drawing/2014/main" id="{F01C6823-C475-D66E-B85A-73BE8EEF5B37}"/>
              </a:ext>
            </a:extLst>
          </p:cNvPr>
          <p:cNvGrpSpPr/>
          <p:nvPr/>
        </p:nvGrpSpPr>
        <p:grpSpPr>
          <a:xfrm>
            <a:off x="3342215" y="378883"/>
            <a:ext cx="1957916" cy="1481665"/>
            <a:chOff x="3553882" y="463550"/>
            <a:chExt cx="1957916" cy="1481665"/>
          </a:xfrm>
        </p:grpSpPr>
        <p:sp>
          <p:nvSpPr>
            <p:cNvPr id="11" name="Retângulo: Cantos Arredondados 10">
              <a:extLst>
                <a:ext uri="{FF2B5EF4-FFF2-40B4-BE49-F238E27FC236}">
                  <a16:creationId xmlns:a16="http://schemas.microsoft.com/office/drawing/2014/main" id="{FBA57A8C-92B4-B82D-D4BD-8CFF3AC2AC43}"/>
                </a:ext>
              </a:extLst>
            </p:cNvPr>
            <p:cNvSpPr/>
            <p:nvPr/>
          </p:nvSpPr>
          <p:spPr>
            <a:xfrm>
              <a:off x="3553882" y="463550"/>
              <a:ext cx="1957916" cy="1481665"/>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2" name="Retângulo: Cantos Arredondados 11">
              <a:extLst>
                <a:ext uri="{FF2B5EF4-FFF2-40B4-BE49-F238E27FC236}">
                  <a16:creationId xmlns:a16="http://schemas.microsoft.com/office/drawing/2014/main" id="{6D5426C3-A5A0-A5CA-F6D8-7DD329F7475D}"/>
                </a:ext>
              </a:extLst>
            </p:cNvPr>
            <p:cNvSpPr/>
            <p:nvPr/>
          </p:nvSpPr>
          <p:spPr>
            <a:xfrm>
              <a:off x="3723215" y="1299632"/>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Real-time</a:t>
              </a:r>
              <a:endParaRPr lang="pt-BR"/>
            </a:p>
          </p:txBody>
        </p:sp>
        <p:sp>
          <p:nvSpPr>
            <p:cNvPr id="13" name="Retângulo: Cantos Arredondados 12">
              <a:extLst>
                <a:ext uri="{FF2B5EF4-FFF2-40B4-BE49-F238E27FC236}">
                  <a16:creationId xmlns:a16="http://schemas.microsoft.com/office/drawing/2014/main" id="{F20EA7C8-7149-4042-92A1-484A26D10640}"/>
                </a:ext>
              </a:extLst>
            </p:cNvPr>
            <p:cNvSpPr/>
            <p:nvPr/>
          </p:nvSpPr>
          <p:spPr>
            <a:xfrm>
              <a:off x="3723214" y="696381"/>
              <a:ext cx="1629833" cy="465666"/>
            </a:xfrm>
            <a:prstGeom prst="roundRect">
              <a:avLst/>
            </a:prstGeom>
            <a:ln>
              <a:solidFill>
                <a:srgbClr val="780707"/>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App rigorosas</a:t>
              </a:r>
              <a:endParaRPr lang="pt-BR"/>
            </a:p>
          </p:txBody>
        </p:sp>
      </p:grpSp>
      <p:sp>
        <p:nvSpPr>
          <p:cNvPr id="14" name="Retângulo: Cantos Arredondados 13">
            <a:extLst>
              <a:ext uri="{FF2B5EF4-FFF2-40B4-BE49-F238E27FC236}">
                <a16:creationId xmlns:a16="http://schemas.microsoft.com/office/drawing/2014/main" id="{C6084360-7C03-7DF7-1173-E68FFBB88B8A}"/>
              </a:ext>
            </a:extLst>
          </p:cNvPr>
          <p:cNvSpPr/>
          <p:nvPr/>
        </p:nvSpPr>
        <p:spPr>
          <a:xfrm>
            <a:off x="6601881" y="3194048"/>
            <a:ext cx="1682749" cy="1121832"/>
          </a:xfrm>
          <a:prstGeom prst="roundRect">
            <a:avLst/>
          </a:prstGeom>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Embedded</a:t>
            </a:r>
            <a:r>
              <a:rPr lang="pt-BR">
                <a:cs typeface="Arial"/>
              </a:rPr>
              <a:t> Systems</a:t>
            </a:r>
            <a:endParaRPr lang="pt-BR"/>
          </a:p>
        </p:txBody>
      </p:sp>
      <p:sp>
        <p:nvSpPr>
          <p:cNvPr id="15" name="Retângulo: Cantos Arredondados 14">
            <a:extLst>
              <a:ext uri="{FF2B5EF4-FFF2-40B4-BE49-F238E27FC236}">
                <a16:creationId xmlns:a16="http://schemas.microsoft.com/office/drawing/2014/main" id="{98BA9F5B-2C80-2012-2E81-CF311F08D565}"/>
              </a:ext>
            </a:extLst>
          </p:cNvPr>
          <p:cNvSpPr/>
          <p:nvPr/>
        </p:nvSpPr>
        <p:spPr>
          <a:xfrm>
            <a:off x="2559047" y="3490381"/>
            <a:ext cx="1682750" cy="878416"/>
          </a:xfrm>
          <a:prstGeom prst="roundRect">
            <a:avLst/>
          </a:prstGeom>
          <a:ln/>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Acesso unário</a:t>
            </a:r>
          </a:p>
        </p:txBody>
      </p:sp>
      <p:pic>
        <p:nvPicPr>
          <p:cNvPr id="7" name="Imagem 7">
            <a:extLst>
              <a:ext uri="{FF2B5EF4-FFF2-40B4-BE49-F238E27FC236}">
                <a16:creationId xmlns:a16="http://schemas.microsoft.com/office/drawing/2014/main" id="{F57DC13E-2137-A4C5-B809-2FD1EE279EAB}"/>
              </a:ext>
            </a:extLst>
          </p:cNvPr>
          <p:cNvPicPr>
            <a:picLocks noChangeAspect="1"/>
          </p:cNvPicPr>
          <p:nvPr/>
        </p:nvPicPr>
        <p:blipFill>
          <a:blip r:embed="rId4"/>
          <a:stretch>
            <a:fillRect/>
          </a:stretch>
        </p:blipFill>
        <p:spPr>
          <a:xfrm>
            <a:off x="3740150" y="2350558"/>
            <a:ext cx="3579283" cy="1998133"/>
          </a:xfrm>
          <a:prstGeom prst="rect">
            <a:avLst/>
          </a:prstGeom>
        </p:spPr>
      </p:pic>
      <p:pic>
        <p:nvPicPr>
          <p:cNvPr id="8" name="Imagem 15" descr="Ícone&#10;&#10;Descrição gerada automaticamente">
            <a:extLst>
              <a:ext uri="{FF2B5EF4-FFF2-40B4-BE49-F238E27FC236}">
                <a16:creationId xmlns:a16="http://schemas.microsoft.com/office/drawing/2014/main" id="{77AB7D03-C740-697D-8A47-E8C2FB3B83C8}"/>
              </a:ext>
            </a:extLst>
          </p:cNvPr>
          <p:cNvPicPr>
            <a:picLocks noChangeAspect="1"/>
          </p:cNvPicPr>
          <p:nvPr/>
        </p:nvPicPr>
        <p:blipFill rotWithShape="1">
          <a:blip r:embed="rId5"/>
          <a:srcRect l="11583" r="29730" b="-2414"/>
          <a:stretch/>
        </p:blipFill>
        <p:spPr>
          <a:xfrm>
            <a:off x="4745567" y="350308"/>
            <a:ext cx="1567577" cy="1548547"/>
          </a:xfrm>
          <a:prstGeom prst="rect">
            <a:avLst/>
          </a:prstGeom>
        </p:spPr>
      </p:pic>
      <p:pic>
        <p:nvPicPr>
          <p:cNvPr id="17" name="Imagem 17">
            <a:extLst>
              <a:ext uri="{FF2B5EF4-FFF2-40B4-BE49-F238E27FC236}">
                <a16:creationId xmlns:a16="http://schemas.microsoft.com/office/drawing/2014/main" id="{42797574-FCC3-1865-764B-6C57A1B0FCED}"/>
              </a:ext>
            </a:extLst>
          </p:cNvPr>
          <p:cNvPicPr>
            <a:picLocks noChangeAspect="1"/>
          </p:cNvPicPr>
          <p:nvPr/>
        </p:nvPicPr>
        <p:blipFill>
          <a:blip r:embed="rId6"/>
          <a:stretch>
            <a:fillRect/>
          </a:stretch>
        </p:blipFill>
        <p:spPr>
          <a:xfrm>
            <a:off x="7846482" y="1630891"/>
            <a:ext cx="1388534" cy="770467"/>
          </a:xfrm>
          <a:prstGeom prst="rect">
            <a:avLst/>
          </a:prstGeom>
        </p:spPr>
      </p:pic>
    </p:spTree>
    <p:extLst>
      <p:ext uri="{BB962C8B-B14F-4D97-AF65-F5344CB8AC3E}">
        <p14:creationId xmlns:p14="http://schemas.microsoft.com/office/powerpoint/2010/main" val="1676658258"/>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Not use!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770467" y="1482258"/>
            <a:ext cx="2275416" cy="857250"/>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Real World</a:t>
            </a:r>
          </a:p>
        </p:txBody>
      </p:sp>
      <p:grpSp>
        <p:nvGrpSpPr>
          <p:cNvPr id="23" name="Agrupar 22">
            <a:extLst>
              <a:ext uri="{FF2B5EF4-FFF2-40B4-BE49-F238E27FC236}">
                <a16:creationId xmlns:a16="http://schemas.microsoft.com/office/drawing/2014/main" id="{BA44B312-45DF-721B-0A48-682A908F21E0}"/>
              </a:ext>
            </a:extLst>
          </p:cNvPr>
          <p:cNvGrpSpPr/>
          <p:nvPr/>
        </p:nvGrpSpPr>
        <p:grpSpPr>
          <a:xfrm>
            <a:off x="4068233" y="264047"/>
            <a:ext cx="3145377" cy="1997912"/>
            <a:chOff x="4068233" y="264047"/>
            <a:chExt cx="3145377" cy="1997912"/>
          </a:xfrm>
        </p:grpSpPr>
        <p:pic>
          <p:nvPicPr>
            <p:cNvPr id="19" name="Imagem 19">
              <a:extLst>
                <a:ext uri="{FF2B5EF4-FFF2-40B4-BE49-F238E27FC236}">
                  <a16:creationId xmlns:a16="http://schemas.microsoft.com/office/drawing/2014/main" id="{C72DBFDC-BFDB-D6CB-AA74-A8CF31C293A4}"/>
                </a:ext>
              </a:extLst>
            </p:cNvPr>
            <p:cNvPicPr>
              <a:picLocks noChangeAspect="1"/>
            </p:cNvPicPr>
            <p:nvPr/>
          </p:nvPicPr>
          <p:blipFill rotWithShape="1">
            <a:blip r:embed="rId4"/>
            <a:srcRect t="463" r="-386" b="21256"/>
            <a:stretch/>
          </p:blipFill>
          <p:spPr>
            <a:xfrm>
              <a:off x="4946650" y="857841"/>
              <a:ext cx="2266960" cy="140411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 name="Imagem 20">
              <a:extLst>
                <a:ext uri="{FF2B5EF4-FFF2-40B4-BE49-F238E27FC236}">
                  <a16:creationId xmlns:a16="http://schemas.microsoft.com/office/drawing/2014/main" id="{5B0C5D2C-9E15-85D2-3035-1A6346DEF195}"/>
                </a:ext>
              </a:extLst>
            </p:cNvPr>
            <p:cNvPicPr>
              <a:picLocks noChangeAspect="1"/>
            </p:cNvPicPr>
            <p:nvPr/>
          </p:nvPicPr>
          <p:blipFill>
            <a:blip r:embed="rId5"/>
            <a:stretch>
              <a:fillRect/>
            </a:stretch>
          </p:blipFill>
          <p:spPr>
            <a:xfrm>
              <a:off x="4068233" y="264047"/>
              <a:ext cx="2203450" cy="741903"/>
            </a:xfrm>
            <a:prstGeom prst="rect">
              <a:avLst/>
            </a:prstGeom>
          </p:spPr>
        </p:pic>
      </p:grpSp>
      <p:grpSp>
        <p:nvGrpSpPr>
          <p:cNvPr id="27" name="Agrupar 26">
            <a:extLst>
              <a:ext uri="{FF2B5EF4-FFF2-40B4-BE49-F238E27FC236}">
                <a16:creationId xmlns:a16="http://schemas.microsoft.com/office/drawing/2014/main" id="{73918AB0-F517-F360-156B-35E6FB7B77EF}"/>
              </a:ext>
            </a:extLst>
          </p:cNvPr>
          <p:cNvGrpSpPr/>
          <p:nvPr/>
        </p:nvGrpSpPr>
        <p:grpSpPr>
          <a:xfrm>
            <a:off x="2935817" y="2709968"/>
            <a:ext cx="2690246" cy="2071579"/>
            <a:chOff x="2935817" y="2709968"/>
            <a:chExt cx="2690246" cy="2071579"/>
          </a:xfrm>
        </p:grpSpPr>
        <p:pic>
          <p:nvPicPr>
            <p:cNvPr id="21" name="Imagem 21">
              <a:extLst>
                <a:ext uri="{FF2B5EF4-FFF2-40B4-BE49-F238E27FC236}">
                  <a16:creationId xmlns:a16="http://schemas.microsoft.com/office/drawing/2014/main" id="{1346FBCE-9C24-AB56-7F5A-4B59DDF77EFD}"/>
                </a:ext>
              </a:extLst>
            </p:cNvPr>
            <p:cNvPicPr>
              <a:picLocks noChangeAspect="1"/>
            </p:cNvPicPr>
            <p:nvPr/>
          </p:nvPicPr>
          <p:blipFill rotWithShape="1">
            <a:blip r:embed="rId6"/>
            <a:srcRect l="2317" r="-386" b="-730"/>
            <a:stretch/>
          </p:blipFill>
          <p:spPr>
            <a:xfrm>
              <a:off x="2935817" y="2709968"/>
              <a:ext cx="2690246" cy="1469882"/>
            </a:xfrm>
            <a:prstGeom prst="rect">
              <a:avLst/>
            </a:prstGeom>
          </p:spPr>
        </p:pic>
        <p:sp>
          <p:nvSpPr>
            <p:cNvPr id="24" name="Retângulo: Cantos Arredondados 23">
              <a:extLst>
                <a:ext uri="{FF2B5EF4-FFF2-40B4-BE49-F238E27FC236}">
                  <a16:creationId xmlns:a16="http://schemas.microsoft.com/office/drawing/2014/main" id="{D031AA44-53C4-5268-13C3-5B36139C0385}"/>
                </a:ext>
              </a:extLst>
            </p:cNvPr>
            <p:cNvSpPr/>
            <p:nvPr/>
          </p:nvSpPr>
          <p:spPr>
            <a:xfrm>
              <a:off x="3119965" y="4411131"/>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COMUTAÇÃO</a:t>
              </a:r>
            </a:p>
          </p:txBody>
        </p:sp>
      </p:grpSp>
      <p:grpSp>
        <p:nvGrpSpPr>
          <p:cNvPr id="26" name="Agrupar 25">
            <a:extLst>
              <a:ext uri="{FF2B5EF4-FFF2-40B4-BE49-F238E27FC236}">
                <a16:creationId xmlns:a16="http://schemas.microsoft.com/office/drawing/2014/main" id="{AF9F1845-18D4-5FCA-314C-E2BD01F48950}"/>
              </a:ext>
            </a:extLst>
          </p:cNvPr>
          <p:cNvGrpSpPr/>
          <p:nvPr/>
        </p:nvGrpSpPr>
        <p:grpSpPr>
          <a:xfrm>
            <a:off x="6079067" y="2749547"/>
            <a:ext cx="2743200" cy="2151576"/>
            <a:chOff x="6079067" y="2749547"/>
            <a:chExt cx="2743200" cy="2151576"/>
          </a:xfrm>
        </p:grpSpPr>
        <p:sp>
          <p:nvSpPr>
            <p:cNvPr id="25" name="Retângulo: Cantos Arredondados 24">
              <a:extLst>
                <a:ext uri="{FF2B5EF4-FFF2-40B4-BE49-F238E27FC236}">
                  <a16:creationId xmlns:a16="http://schemas.microsoft.com/office/drawing/2014/main" id="{4874B971-C801-9F88-C8A3-80AC0B34FDAF}"/>
                </a:ext>
              </a:extLst>
            </p:cNvPr>
            <p:cNvSpPr/>
            <p:nvPr/>
          </p:nvSpPr>
          <p:spPr>
            <a:xfrm>
              <a:off x="6421965" y="2749547"/>
              <a:ext cx="2328332"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solidFill>
                    <a:srgbClr val="D8D8D8"/>
                  </a:solidFill>
                  <a:latin typeface="Calibri"/>
                  <a:ea typeface="Calibri"/>
                  <a:cs typeface="Calibri"/>
                </a:rPr>
                <a:t>GIS Systems</a:t>
              </a:r>
            </a:p>
          </p:txBody>
        </p:sp>
        <p:pic>
          <p:nvPicPr>
            <p:cNvPr id="22" name="Imagem 22">
              <a:extLst>
                <a:ext uri="{FF2B5EF4-FFF2-40B4-BE49-F238E27FC236}">
                  <a16:creationId xmlns:a16="http://schemas.microsoft.com/office/drawing/2014/main" id="{14CCD42A-BA69-A3F5-11E0-80365F61A487}"/>
                </a:ext>
              </a:extLst>
            </p:cNvPr>
            <p:cNvPicPr>
              <a:picLocks noChangeAspect="1"/>
            </p:cNvPicPr>
            <p:nvPr/>
          </p:nvPicPr>
          <p:blipFill>
            <a:blip r:embed="rId7"/>
            <a:stretch>
              <a:fillRect/>
            </a:stretch>
          </p:blipFill>
          <p:spPr>
            <a:xfrm>
              <a:off x="6079067" y="3205710"/>
              <a:ext cx="2743200" cy="1695413"/>
            </a:xfrm>
            <a:prstGeom prst="rect">
              <a:avLst/>
            </a:prstGeom>
          </p:spPr>
        </p:pic>
      </p:grpSp>
    </p:spTree>
    <p:extLst>
      <p:ext uri="{BB962C8B-B14F-4D97-AF65-F5344CB8AC3E}">
        <p14:creationId xmlns:p14="http://schemas.microsoft.com/office/powerpoint/2010/main" val="3976420094"/>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7</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Introdução</a:t>
            </a:r>
            <a:r>
              <a:rPr lang="en-US" sz="4000" b="1">
                <a:solidFill>
                  <a:srgbClr val="EA4E60"/>
                </a:solidFill>
                <a:latin typeface="Century Gothic"/>
                <a:ea typeface="Century Gothic"/>
                <a:cs typeface="Century Gothic"/>
              </a:rPr>
              <a:t> à </a:t>
            </a:r>
            <a:r>
              <a:rPr lang="en-US" sz="4000" b="1" err="1">
                <a:solidFill>
                  <a:srgbClr val="EA4E60"/>
                </a:solidFill>
                <a:latin typeface="Century Gothic"/>
                <a:ea typeface="Century Gothic"/>
                <a:cs typeface="Century Gothic"/>
              </a:rPr>
              <a:t>Modelagem</a:t>
            </a:r>
            <a:r>
              <a:rPr lang="en-US" sz="4000" b="1">
                <a:solidFill>
                  <a:srgbClr val="EA4E60"/>
                </a:solidFill>
                <a:latin typeface="Century Gothic"/>
                <a:ea typeface="Century Gothic"/>
                <a:cs typeface="Century Gothic"/>
              </a:rPr>
              <a:t> de Banco de Dados e SQL</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238</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466642468"/>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239</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825139703"/>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92099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5400" b="1">
                <a:solidFill>
                  <a:srgbClr val="EA4E60"/>
                </a:solidFill>
                <a:latin typeface="Century Gothic"/>
                <a:ea typeface="Century Gothic"/>
                <a:cs typeface="Century Gothic"/>
              </a:rPr>
              <a:t>O que </a:t>
            </a:r>
            <a:r>
              <a:rPr lang="en-US" sz="5400" b="1" err="1">
                <a:solidFill>
                  <a:srgbClr val="EA4E60"/>
                </a:solidFill>
                <a:latin typeface="Century Gothic"/>
                <a:ea typeface="Century Gothic"/>
                <a:cs typeface="Century Gothic"/>
              </a:rPr>
              <a:t>são</a:t>
            </a:r>
            <a:r>
              <a:rPr lang="en-US" sz="5400" b="1">
                <a:solidFill>
                  <a:srgbClr val="EA4E60"/>
                </a:solidFill>
                <a:latin typeface="Century Gothic"/>
                <a:ea typeface="Century Gothic"/>
                <a:cs typeface="Century Gothic"/>
              </a:rPr>
              <a:t> banco de dados?</a:t>
            </a:r>
            <a:endParaRPr lang="pt-BR" sz="2000"/>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24</a:t>
            </a:fld>
            <a:r>
              <a:rPr lang="en-US">
                <a:solidFill>
                  <a:srgbClr val="EA4E60"/>
                </a:solidFill>
              </a:rPr>
              <a:t>]</a:t>
            </a:r>
            <a:endParaRPr>
              <a:solidFill>
                <a:srgbClr val="EA4E60"/>
              </a:solidFill>
            </a:endParaRPr>
          </a:p>
        </p:txBody>
      </p:sp>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83083" y="2664484"/>
            <a:ext cx="1582947" cy="1604513"/>
          </a:xfrm>
          <a:prstGeom prst="rect">
            <a:avLst/>
          </a:prstGeom>
        </p:spPr>
      </p:pic>
      <p:pic>
        <p:nvPicPr>
          <p:cNvPr id="8" name="Gráfico 2" descr="Banco de dados com preenchimento sólido">
            <a:extLst>
              <a:ext uri="{FF2B5EF4-FFF2-40B4-BE49-F238E27FC236}">
                <a16:creationId xmlns:a16="http://schemas.microsoft.com/office/drawing/2014/main" id="{6A755B0A-28D1-15C8-FC1D-DA7D23BC5A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06705" y="3246766"/>
            <a:ext cx="1550598" cy="1572164"/>
          </a:xfrm>
          <a:prstGeom prst="rect">
            <a:avLst/>
          </a:prstGeom>
        </p:spPr>
      </p:pic>
      <p:pic>
        <p:nvPicPr>
          <p:cNvPr id="9" name="Gráfico 2" descr="Banco de dados com preenchimento sólido">
            <a:extLst>
              <a:ext uri="{FF2B5EF4-FFF2-40B4-BE49-F238E27FC236}">
                <a16:creationId xmlns:a16="http://schemas.microsoft.com/office/drawing/2014/main" id="{FA7D4C98-75D9-3F37-B0BE-D603A64CE06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06574" y="3343814"/>
            <a:ext cx="1582947" cy="1604513"/>
          </a:xfrm>
          <a:prstGeom prst="rect">
            <a:avLst/>
          </a:prstGeom>
        </p:spPr>
      </p:pic>
    </p:spTree>
    <p:extLst>
      <p:ext uri="{BB962C8B-B14F-4D97-AF65-F5344CB8AC3E}">
        <p14:creationId xmlns:p14="http://schemas.microsoft.com/office/powerpoint/2010/main" val="227607607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Por que </a:t>
            </a:r>
            <a:r>
              <a:rPr lang="en-US" sz="4000" b="1" err="1">
                <a:solidFill>
                  <a:srgbClr val="EA4E60"/>
                </a:solidFill>
                <a:latin typeface="Century Gothic"/>
                <a:ea typeface="Century Gothic"/>
                <a:cs typeface="Century Gothic"/>
              </a:rPr>
              <a:t>modelar</a:t>
            </a:r>
            <a:r>
              <a:rPr lang="en-US" sz="4000" b="1">
                <a:solidFill>
                  <a:srgbClr val="EA4E60"/>
                </a:solidFill>
                <a:latin typeface="Century Gothic"/>
                <a:ea typeface="Century Gothic"/>
                <a:cs typeface="Century Gothic"/>
              </a:rPr>
              <a:t>?</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240</a:t>
            </a:fld>
            <a:r>
              <a:rPr lang="en-US"/>
              <a:t>]</a:t>
            </a:r>
            <a:endParaRPr/>
          </a:p>
        </p:txBody>
      </p:sp>
      <p:pic>
        <p:nvPicPr>
          <p:cNvPr id="57" name="Gráfico 4">
            <a:extLst>
              <a:ext uri="{FF2B5EF4-FFF2-40B4-BE49-F238E27FC236}">
                <a16:creationId xmlns:a16="http://schemas.microsoft.com/office/drawing/2014/main" id="{0CD4BDB7-40C2-9175-E362-01203C6F331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75335" y="2210520"/>
            <a:ext cx="4022066" cy="4043632"/>
          </a:xfrm>
          <a:prstGeom prst="rect">
            <a:avLst/>
          </a:prstGeom>
        </p:spPr>
      </p:pic>
      <p:pic>
        <p:nvPicPr>
          <p:cNvPr id="58" name="Gráfico 5" descr="Laptop com telefone e calculadora">
            <a:extLst>
              <a:ext uri="{FF2B5EF4-FFF2-40B4-BE49-F238E27FC236}">
                <a16:creationId xmlns:a16="http://schemas.microsoft.com/office/drawing/2014/main" id="{85204300-AD96-1DC4-C9F3-C5ACD4A220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4184" y="3278038"/>
            <a:ext cx="2016425" cy="2016425"/>
          </a:xfrm>
          <a:prstGeom prst="rect">
            <a:avLst/>
          </a:prstGeom>
        </p:spPr>
      </p:pic>
      <p:pic>
        <p:nvPicPr>
          <p:cNvPr id="59" name="Gráfico 10" descr="Um ônibus escolar">
            <a:extLst>
              <a:ext uri="{FF2B5EF4-FFF2-40B4-BE49-F238E27FC236}">
                <a16:creationId xmlns:a16="http://schemas.microsoft.com/office/drawing/2014/main" id="{0B8C57B7-D93D-8A1C-CC58-DF9D4D32CF40}"/>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229514" y="3838754"/>
            <a:ext cx="1520406" cy="1520406"/>
          </a:xfrm>
          <a:prstGeom prst="rect">
            <a:avLst/>
          </a:prstGeom>
        </p:spPr>
      </p:pic>
      <p:pic>
        <p:nvPicPr>
          <p:cNvPr id="60" name="Gráfico 12" descr="Papel gráfico com calculadora, régua, realce e lápis">
            <a:extLst>
              <a:ext uri="{FF2B5EF4-FFF2-40B4-BE49-F238E27FC236}">
                <a16:creationId xmlns:a16="http://schemas.microsoft.com/office/drawing/2014/main" id="{D03E73C2-7A64-14AA-1561-2ACDC6A603B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838231" y="1508057"/>
            <a:ext cx="2124255" cy="2124255"/>
          </a:xfrm>
          <a:prstGeom prst="rect">
            <a:avLst/>
          </a:prstGeom>
        </p:spPr>
      </p:pic>
      <p:pic>
        <p:nvPicPr>
          <p:cNvPr id="61" name="Gráfico 13" descr="Uma tesoura com botões">
            <a:extLst>
              <a:ext uri="{FF2B5EF4-FFF2-40B4-BE49-F238E27FC236}">
                <a16:creationId xmlns:a16="http://schemas.microsoft.com/office/drawing/2014/main" id="{18469D9A-ACE3-10ED-6549-BE27A2B8C98F}"/>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43" y="990691"/>
            <a:ext cx="2555576" cy="2555576"/>
          </a:xfrm>
          <a:prstGeom prst="rect">
            <a:avLst/>
          </a:prstGeom>
        </p:spPr>
      </p:pic>
      <p:sp>
        <p:nvSpPr>
          <p:cNvPr id="62" name="Retângulo: Cantos Arredondados 61">
            <a:extLst>
              <a:ext uri="{FF2B5EF4-FFF2-40B4-BE49-F238E27FC236}">
                <a16:creationId xmlns:a16="http://schemas.microsoft.com/office/drawing/2014/main" id="{8F39405B-EF80-2713-FF7B-04E94CB90404}"/>
              </a:ext>
            </a:extLst>
          </p:cNvPr>
          <p:cNvSpPr/>
          <p:nvPr/>
        </p:nvSpPr>
        <p:spPr>
          <a:xfrm>
            <a:off x="2366234" y="2130805"/>
            <a:ext cx="2555575" cy="706288"/>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Construção</a:t>
            </a:r>
          </a:p>
          <a:p>
            <a:pPr algn="ctr"/>
            <a:r>
              <a:rPr lang="pt-BR" sz="2000">
                <a:latin typeface="Calibri"/>
                <a:cs typeface="Calibri"/>
              </a:rPr>
              <a:t>Plantas baixa</a:t>
            </a:r>
          </a:p>
        </p:txBody>
      </p:sp>
      <p:sp>
        <p:nvSpPr>
          <p:cNvPr id="63" name="Retângulo: Cantos Arredondados 62">
            <a:extLst>
              <a:ext uri="{FF2B5EF4-FFF2-40B4-BE49-F238E27FC236}">
                <a16:creationId xmlns:a16="http://schemas.microsoft.com/office/drawing/2014/main" id="{076A22BE-19E0-80E9-0AC3-1A582C5563FE}"/>
              </a:ext>
            </a:extLst>
          </p:cNvPr>
          <p:cNvSpPr/>
          <p:nvPr/>
        </p:nvSpPr>
        <p:spPr>
          <a:xfrm>
            <a:off x="3806366" y="1507387"/>
            <a:ext cx="2879065" cy="702891"/>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Desenvolvimento</a:t>
            </a:r>
          </a:p>
          <a:p>
            <a:pPr algn="ctr"/>
            <a:r>
              <a:rPr lang="pt-BR" sz="2000" err="1">
                <a:latin typeface="Calibri"/>
                <a:cs typeface="Calibri"/>
              </a:rPr>
              <a:t>Protótiopos</a:t>
            </a:r>
          </a:p>
        </p:txBody>
      </p:sp>
      <p:sp>
        <p:nvSpPr>
          <p:cNvPr id="64" name="Retângulo: Cantos Arredondados 63">
            <a:extLst>
              <a:ext uri="{FF2B5EF4-FFF2-40B4-BE49-F238E27FC236}">
                <a16:creationId xmlns:a16="http://schemas.microsoft.com/office/drawing/2014/main" id="{50992D1F-CA17-A654-AEF1-0E75235B4944}"/>
              </a:ext>
            </a:extLst>
          </p:cNvPr>
          <p:cNvSpPr/>
          <p:nvPr/>
        </p:nvSpPr>
        <p:spPr>
          <a:xfrm>
            <a:off x="5859932" y="994793"/>
            <a:ext cx="2674188" cy="661957"/>
          </a:xfrm>
          <a:prstGeom prst="roundRect">
            <a:avLst/>
          </a:prstGeom>
          <a:solidFill>
            <a:srgbClr val="EA4E60"/>
          </a:solidFill>
        </p:spPr>
        <p:style>
          <a:lnRef idx="3">
            <a:schemeClr val="lt1"/>
          </a:lnRef>
          <a:fillRef idx="1">
            <a:schemeClr val="accent3"/>
          </a:fillRef>
          <a:effectRef idx="1">
            <a:schemeClr val="accent3"/>
          </a:effectRef>
          <a:fontRef idx="minor">
            <a:schemeClr val="lt1"/>
          </a:fontRef>
        </p:style>
        <p:txBody>
          <a:bodyPr lIns="68580" tIns="34290" rIns="68580" bIns="3429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100" b="1">
                <a:latin typeface="Calibri"/>
                <a:cs typeface="Calibri"/>
              </a:rPr>
              <a:t>Eletrônicos</a:t>
            </a:r>
            <a:endParaRPr lang="pt-BR" sz="1100">
              <a:latin typeface="Calibri"/>
              <a:cs typeface="Calibri"/>
            </a:endParaRPr>
          </a:p>
          <a:p>
            <a:pPr algn="ctr"/>
            <a:r>
              <a:rPr lang="pt-BR" sz="2000">
                <a:latin typeface="Calibri"/>
                <a:cs typeface="Calibri"/>
              </a:rPr>
              <a:t>Esquema de circuitos</a:t>
            </a:r>
          </a:p>
        </p:txBody>
      </p:sp>
      <p:sp>
        <p:nvSpPr>
          <p:cNvPr id="55" name="CaixaDeTexto 54">
            <a:extLst>
              <a:ext uri="{FF2B5EF4-FFF2-40B4-BE49-F238E27FC236}">
                <a16:creationId xmlns:a16="http://schemas.microsoft.com/office/drawing/2014/main" id="{844D7FA3-DE55-CB11-6FB6-BFF017BDE042}"/>
              </a:ext>
            </a:extLst>
          </p:cNvPr>
          <p:cNvSpPr txBox="1"/>
          <p:nvPr/>
        </p:nvSpPr>
        <p:spPr>
          <a:xfrm>
            <a:off x="2925233" y="3158067"/>
            <a:ext cx="3790949"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Compreensão do sistema</a:t>
            </a:r>
          </a:p>
        </p:txBody>
      </p:sp>
    </p:spTree>
    <p:extLst>
      <p:ext uri="{BB962C8B-B14F-4D97-AF65-F5344CB8AC3E}">
        <p14:creationId xmlns:p14="http://schemas.microsoft.com/office/powerpoint/2010/main" val="24300903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F3C242B7-EB7F-2680-CA51-1B1B1E35366F}"/>
              </a:ext>
            </a:extLst>
          </p:cNvPr>
          <p:cNvSpPr/>
          <p:nvPr/>
        </p:nvSpPr>
        <p:spPr>
          <a:xfrm>
            <a:off x="5067301" y="2686050"/>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Calibri"/>
              </a:rPr>
              <a:t>Representação</a:t>
            </a:r>
          </a:p>
        </p:txBody>
      </p:sp>
      <p:sp>
        <p:nvSpPr>
          <p:cNvPr id="9" name="Retângulo: Cantos Arredondados 8">
            <a:extLst>
              <a:ext uri="{FF2B5EF4-FFF2-40B4-BE49-F238E27FC236}">
                <a16:creationId xmlns:a16="http://schemas.microsoft.com/office/drawing/2014/main" id="{CA669901-64EA-D7F0-7D36-26590E048A1A}"/>
              </a:ext>
            </a:extLst>
          </p:cNvPr>
          <p:cNvSpPr/>
          <p:nvPr/>
        </p:nvSpPr>
        <p:spPr>
          <a:xfrm>
            <a:off x="2950633" y="3458633"/>
            <a:ext cx="331258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Modelo</a:t>
            </a:r>
          </a:p>
        </p:txBody>
      </p:sp>
      <p:sp>
        <p:nvSpPr>
          <p:cNvPr id="10" name="Retângulo: Cantos Arredondados 9">
            <a:extLst>
              <a:ext uri="{FF2B5EF4-FFF2-40B4-BE49-F238E27FC236}">
                <a16:creationId xmlns:a16="http://schemas.microsoft.com/office/drawing/2014/main" id="{FDCF40A3-40E7-23AD-BDCE-C3D00A1C6CE4}"/>
              </a:ext>
            </a:extLst>
          </p:cNvPr>
          <p:cNvSpPr/>
          <p:nvPr/>
        </p:nvSpPr>
        <p:spPr>
          <a:xfrm>
            <a:off x="4993216" y="4188883"/>
            <a:ext cx="3598331" cy="518583"/>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000">
                <a:latin typeface="Calibri"/>
                <a:cs typeface="Calibri"/>
              </a:rPr>
              <a:t>Referência</a:t>
            </a:r>
          </a:p>
        </p:txBody>
      </p:sp>
      <p:pic>
        <p:nvPicPr>
          <p:cNvPr id="8" name="Imagem 15" descr="Uma imagem contendo Círculo&#10;&#10;Descrição gerada automaticamente">
            <a:extLst>
              <a:ext uri="{FF2B5EF4-FFF2-40B4-BE49-F238E27FC236}">
                <a16:creationId xmlns:a16="http://schemas.microsoft.com/office/drawing/2014/main" id="{A2DC2057-C59B-1A8A-7AD0-60D1D65604FF}"/>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2" name="Retângulo: Cantos Arredondados 11">
            <a:extLst>
              <a:ext uri="{FF2B5EF4-FFF2-40B4-BE49-F238E27FC236}">
                <a16:creationId xmlns:a16="http://schemas.microsoft.com/office/drawing/2014/main" id="{98056814-4144-1BBB-710D-1F9CC2712D01}"/>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996424311"/>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grpSp>
        <p:nvGrpSpPr>
          <p:cNvPr id="7" name="Agrupar 6">
            <a:extLst>
              <a:ext uri="{FF2B5EF4-FFF2-40B4-BE49-F238E27FC236}">
                <a16:creationId xmlns:a16="http://schemas.microsoft.com/office/drawing/2014/main" id="{F85E7E17-7322-6BBD-2B9F-BD8856BDDED3}"/>
              </a:ext>
            </a:extLst>
          </p:cNvPr>
          <p:cNvGrpSpPr/>
          <p:nvPr/>
        </p:nvGrpSpPr>
        <p:grpSpPr>
          <a:xfrm>
            <a:off x="2802466" y="2622549"/>
            <a:ext cx="6021915" cy="1905000"/>
            <a:chOff x="2315633" y="2908299"/>
            <a:chExt cx="6021915" cy="1905000"/>
          </a:xfrm>
        </p:grpSpPr>
        <p:sp>
          <p:nvSpPr>
            <p:cNvPr id="6" name="Retângulo: Cantos Arredondados 5">
              <a:extLst>
                <a:ext uri="{FF2B5EF4-FFF2-40B4-BE49-F238E27FC236}">
                  <a16:creationId xmlns:a16="http://schemas.microsoft.com/office/drawing/2014/main" id="{2CC3E33D-F38D-9877-E470-12CD0FC9E33A}"/>
                </a:ext>
              </a:extLst>
            </p:cNvPr>
            <p:cNvSpPr/>
            <p:nvPr/>
          </p:nvSpPr>
          <p:spPr>
            <a:xfrm>
              <a:off x="2315633" y="35962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Computacional</a:t>
              </a:r>
            </a:p>
          </p:txBody>
        </p:sp>
        <p:sp>
          <p:nvSpPr>
            <p:cNvPr id="10" name="Retângulo: Cantos Arredondados 9">
              <a:extLst>
                <a:ext uri="{FF2B5EF4-FFF2-40B4-BE49-F238E27FC236}">
                  <a16:creationId xmlns:a16="http://schemas.microsoft.com/office/drawing/2014/main" id="{BC317A0C-F61D-70AA-4258-B5B77CC43BFA}"/>
                </a:ext>
              </a:extLst>
            </p:cNvPr>
            <p:cNvSpPr/>
            <p:nvPr/>
          </p:nvSpPr>
          <p:spPr>
            <a:xfrm>
              <a:off x="5374217" y="36068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Conceitual</a:t>
              </a:r>
            </a:p>
          </p:txBody>
        </p:sp>
        <p:sp>
          <p:nvSpPr>
            <p:cNvPr id="11" name="Retângulo: Cantos Arredondados 10">
              <a:extLst>
                <a:ext uri="{FF2B5EF4-FFF2-40B4-BE49-F238E27FC236}">
                  <a16:creationId xmlns:a16="http://schemas.microsoft.com/office/drawing/2014/main" id="{7F95B0CC-6EE9-11D6-A0D3-547887A4A599}"/>
                </a:ext>
              </a:extLst>
            </p:cNvPr>
            <p:cNvSpPr/>
            <p:nvPr/>
          </p:nvSpPr>
          <p:spPr>
            <a:xfrm>
              <a:off x="5374217" y="4294716"/>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Matemática</a:t>
              </a:r>
            </a:p>
          </p:txBody>
        </p:sp>
        <p:sp>
          <p:nvSpPr>
            <p:cNvPr id="12" name="Retângulo: Cantos Arredondados 11">
              <a:extLst>
                <a:ext uri="{FF2B5EF4-FFF2-40B4-BE49-F238E27FC236}">
                  <a16:creationId xmlns:a16="http://schemas.microsoft.com/office/drawing/2014/main" id="{F6B5D0E3-474A-1E98-F01A-E44624A19359}"/>
                </a:ext>
              </a:extLst>
            </p:cNvPr>
            <p:cNvSpPr/>
            <p:nvPr/>
          </p:nvSpPr>
          <p:spPr>
            <a:xfrm>
              <a:off x="2315633" y="427355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Processo de negócios</a:t>
              </a:r>
            </a:p>
          </p:txBody>
        </p:sp>
        <p:sp>
          <p:nvSpPr>
            <p:cNvPr id="13" name="Retângulo: Cantos Arredondados 12">
              <a:extLst>
                <a:ext uri="{FF2B5EF4-FFF2-40B4-BE49-F238E27FC236}">
                  <a16:creationId xmlns:a16="http://schemas.microsoft.com/office/drawing/2014/main" id="{FDA391E5-75D8-99CB-230C-3CF839DE6C40}"/>
                </a:ext>
              </a:extLst>
            </p:cNvPr>
            <p:cNvSpPr/>
            <p:nvPr/>
          </p:nvSpPr>
          <p:spPr>
            <a:xfrm>
              <a:off x="2315633" y="2908300"/>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Software</a:t>
              </a:r>
            </a:p>
          </p:txBody>
        </p:sp>
        <p:sp>
          <p:nvSpPr>
            <p:cNvPr id="14" name="Retângulo: Cantos Arredondados 13">
              <a:extLst>
                <a:ext uri="{FF2B5EF4-FFF2-40B4-BE49-F238E27FC236}">
                  <a16:creationId xmlns:a16="http://schemas.microsoft.com/office/drawing/2014/main" id="{7300389D-E635-3311-42A7-F9CA26621FF3}"/>
                </a:ext>
              </a:extLst>
            </p:cNvPr>
            <p:cNvSpPr/>
            <p:nvPr/>
          </p:nvSpPr>
          <p:spPr>
            <a:xfrm>
              <a:off x="5374217" y="2908299"/>
              <a:ext cx="2963331" cy="518583"/>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Dados</a:t>
              </a:r>
            </a:p>
          </p:txBody>
        </p:sp>
      </p:grpSp>
      <p:pic>
        <p:nvPicPr>
          <p:cNvPr id="15" name="Imagem 15" descr="Uma imagem contendo Círculo&#10;&#10;Descrição gerada automaticamente">
            <a:extLst>
              <a:ext uri="{FF2B5EF4-FFF2-40B4-BE49-F238E27FC236}">
                <a16:creationId xmlns:a16="http://schemas.microsoft.com/office/drawing/2014/main" id="{3867C8CC-04B8-2F53-1F04-8B670CD60808}"/>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16" name="Retângulo: Cantos Arredondados 15">
            <a:extLst>
              <a:ext uri="{FF2B5EF4-FFF2-40B4-BE49-F238E27FC236}">
                <a16:creationId xmlns:a16="http://schemas.microsoft.com/office/drawing/2014/main" id="{84C1C33A-8522-BF30-DBC2-4EBC291CF66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3444363756"/>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243</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sp>
        <p:nvSpPr>
          <p:cNvPr id="6" name="Retângulo: Cantos Arredondados 5">
            <a:extLst>
              <a:ext uri="{FF2B5EF4-FFF2-40B4-BE49-F238E27FC236}">
                <a16:creationId xmlns:a16="http://schemas.microsoft.com/office/drawing/2014/main" id="{75627353-FF56-755F-5805-A60B1C86D670}"/>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spTree>
    <p:extLst>
      <p:ext uri="{BB962C8B-B14F-4D97-AF65-F5344CB8AC3E}">
        <p14:creationId xmlns:p14="http://schemas.microsoft.com/office/powerpoint/2010/main" val="3190722731"/>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244</a:t>
            </a:fld>
            <a:r>
              <a:rPr lang="en-US"/>
              <a:t>]</a:t>
            </a:r>
            <a:endParaRPr/>
          </a:p>
        </p:txBody>
      </p:sp>
      <p:sp>
        <p:nvSpPr>
          <p:cNvPr id="2" name="Google Shape;231;g116d3f5ae16_1_0">
            <a:extLst>
              <a:ext uri="{FF2B5EF4-FFF2-40B4-BE49-F238E27FC236}">
                <a16:creationId xmlns:a16="http://schemas.microsoft.com/office/drawing/2014/main" id="{E75CF547-130E-3FAD-09D7-B97A7E7F1282}"/>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000" err="1"/>
              <a:t>Possui</a:t>
            </a:r>
            <a:r>
              <a:rPr lang="en-US" sz="2000"/>
              <a:t> </a:t>
            </a:r>
            <a:r>
              <a:rPr lang="en-US" sz="2000" err="1"/>
              <a:t>foco</a:t>
            </a:r>
            <a:r>
              <a:rPr lang="en-US" sz="2000"/>
              <a:t> </a:t>
            </a:r>
            <a:r>
              <a:rPr lang="en-US" sz="2000" err="1"/>
              <a:t>na</a:t>
            </a:r>
            <a:r>
              <a:rPr lang="en-US" sz="2000"/>
              <a:t> </a:t>
            </a:r>
            <a:r>
              <a:rPr lang="en-US" sz="2000" err="1"/>
              <a:t>descrição</a:t>
            </a:r>
            <a:r>
              <a:rPr lang="en-US" sz="2000"/>
              <a:t> e </a:t>
            </a:r>
            <a:r>
              <a:rPr lang="en-US" sz="2000" err="1"/>
              <a:t>relacionamento</a:t>
            </a:r>
            <a:r>
              <a:rPr lang="en-US" sz="2000"/>
              <a:t> dos </a:t>
            </a:r>
            <a:r>
              <a:rPr lang="en-US" sz="2000" err="1"/>
              <a:t>elementos</a:t>
            </a:r>
            <a:r>
              <a:rPr lang="en-US" sz="2000"/>
              <a:t> que </a:t>
            </a:r>
            <a:r>
              <a:rPr lang="en-US" sz="2000" err="1"/>
              <a:t>compõem</a:t>
            </a:r>
            <a:r>
              <a:rPr lang="en-US" sz="2000"/>
              <a:t> a </a:t>
            </a:r>
            <a:r>
              <a:rPr lang="en-US" sz="2000" err="1"/>
              <a:t>representação</a:t>
            </a:r>
            <a:r>
              <a:rPr lang="en-US" sz="2000"/>
              <a:t> do </a:t>
            </a:r>
            <a:r>
              <a:rPr lang="en-US" sz="2000" err="1"/>
              <a:t>contexto</a:t>
            </a:r>
            <a:r>
              <a:rPr lang="en-US" sz="2000"/>
              <a:t> (mini-</a:t>
            </a:r>
            <a:r>
              <a:rPr lang="en-US" sz="2000" err="1"/>
              <a:t>mundo</a:t>
            </a:r>
            <a:r>
              <a:rPr lang="en-US" sz="2000"/>
              <a:t>)</a:t>
            </a:r>
            <a:endParaRPr lang="pt-B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9" name="Imagem 10" descr="Ícone&#10;&#10;Descrição gerada automaticamente">
            <a:extLst>
              <a:ext uri="{FF2B5EF4-FFF2-40B4-BE49-F238E27FC236}">
                <a16:creationId xmlns:a16="http://schemas.microsoft.com/office/drawing/2014/main" id="{BCF49A1F-E608-C8AE-C8DA-9F32696A8841}"/>
              </a:ext>
            </a:extLst>
          </p:cNvPr>
          <p:cNvPicPr>
            <a:picLocks noChangeAspect="1"/>
          </p:cNvPicPr>
          <p:nvPr/>
        </p:nvPicPr>
        <p:blipFill>
          <a:blip r:embed="rId5"/>
          <a:stretch>
            <a:fillRect/>
          </a:stretch>
        </p:blipFill>
        <p:spPr>
          <a:xfrm>
            <a:off x="2747513" y="3956829"/>
            <a:ext cx="1966823" cy="1100947"/>
          </a:xfrm>
          <a:prstGeom prst="rect">
            <a:avLst/>
          </a:prstGeom>
        </p:spPr>
      </p:pic>
      <p:grpSp>
        <p:nvGrpSpPr>
          <p:cNvPr id="10" name="Agrupar 9">
            <a:extLst>
              <a:ext uri="{FF2B5EF4-FFF2-40B4-BE49-F238E27FC236}">
                <a16:creationId xmlns:a16="http://schemas.microsoft.com/office/drawing/2014/main" id="{9DF01EDE-FEF3-FF3A-5AA7-266E923B1869}"/>
              </a:ext>
            </a:extLst>
          </p:cNvPr>
          <p:cNvGrpSpPr/>
          <p:nvPr/>
        </p:nvGrpSpPr>
        <p:grpSpPr>
          <a:xfrm>
            <a:off x="4513772" y="4490530"/>
            <a:ext cx="3946583" cy="485235"/>
            <a:chOff x="4513772" y="4585780"/>
            <a:chExt cx="3946583" cy="485235"/>
          </a:xfrm>
        </p:grpSpPr>
        <p:sp>
          <p:nvSpPr>
            <p:cNvPr id="4" name="Retângulo: Cantos Arredondados 3">
              <a:extLst>
                <a:ext uri="{FF2B5EF4-FFF2-40B4-BE49-F238E27FC236}">
                  <a16:creationId xmlns:a16="http://schemas.microsoft.com/office/drawing/2014/main" id="{F3E2D170-722A-F8FD-463A-005A233625BB}"/>
                </a:ext>
              </a:extLst>
            </p:cNvPr>
            <p:cNvSpPr/>
            <p:nvPr/>
          </p:nvSpPr>
          <p:spPr>
            <a:xfrm>
              <a:off x="4513772"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Conceitual</a:t>
              </a:r>
              <a:endParaRPr lang="pt-BR"/>
            </a:p>
          </p:txBody>
        </p:sp>
        <p:sp>
          <p:nvSpPr>
            <p:cNvPr id="11" name="Retângulo: Cantos Arredondados 10">
              <a:extLst>
                <a:ext uri="{FF2B5EF4-FFF2-40B4-BE49-F238E27FC236}">
                  <a16:creationId xmlns:a16="http://schemas.microsoft.com/office/drawing/2014/main" id="{227BC641-CC97-21FD-DBDE-A6D77D14F31C}"/>
                </a:ext>
              </a:extLst>
            </p:cNvPr>
            <p:cNvSpPr/>
            <p:nvPr/>
          </p:nvSpPr>
          <p:spPr>
            <a:xfrm>
              <a:off x="7274224" y="4605426"/>
              <a:ext cx="1186131" cy="452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Físico</a:t>
              </a:r>
              <a:endParaRPr lang="pt-BR"/>
            </a:p>
          </p:txBody>
        </p:sp>
        <p:sp>
          <p:nvSpPr>
            <p:cNvPr id="8" name="Seta: da Esquerda para a Direita 7">
              <a:extLst>
                <a:ext uri="{FF2B5EF4-FFF2-40B4-BE49-F238E27FC236}">
                  <a16:creationId xmlns:a16="http://schemas.microsoft.com/office/drawing/2014/main" id="{33FFD95E-7AEB-C386-F24C-540F4EB382D3}"/>
                </a:ext>
              </a:extLst>
            </p:cNvPr>
            <p:cNvSpPr/>
            <p:nvPr/>
          </p:nvSpPr>
          <p:spPr>
            <a:xfrm>
              <a:off x="5885996" y="4585780"/>
              <a:ext cx="1218481" cy="48523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12" name="Retângulo: Cantos Arredondados 11">
            <a:extLst>
              <a:ext uri="{FF2B5EF4-FFF2-40B4-BE49-F238E27FC236}">
                <a16:creationId xmlns:a16="http://schemas.microsoft.com/office/drawing/2014/main" id="{67FB8A9C-5F7A-807E-BEA9-178F29F7DF63}"/>
              </a:ext>
            </a:extLst>
          </p:cNvPr>
          <p:cNvSpPr/>
          <p:nvPr/>
        </p:nvSpPr>
        <p:spPr>
          <a:xfrm>
            <a:off x="3045883" y="1924049"/>
            <a:ext cx="5418664" cy="51858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ea typeface="Calibri"/>
                <a:cs typeface="Calibri"/>
              </a:rPr>
              <a:t>Modelagem</a:t>
            </a:r>
          </a:p>
        </p:txBody>
      </p:sp>
    </p:spTree>
    <p:extLst>
      <p:ext uri="{BB962C8B-B14F-4D97-AF65-F5344CB8AC3E}">
        <p14:creationId xmlns:p14="http://schemas.microsoft.com/office/powerpoint/2010/main" val="2692715615"/>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426633" y="1524591"/>
            <a:ext cx="112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aphicFrame>
        <p:nvGraphicFramePr>
          <p:cNvPr id="13" name="Diagrama 13">
            <a:extLst>
              <a:ext uri="{FF2B5EF4-FFF2-40B4-BE49-F238E27FC236}">
                <a16:creationId xmlns:a16="http://schemas.microsoft.com/office/drawing/2014/main" id="{A9EA84F0-EB0E-BD79-4A7A-D134715CFF6A}"/>
              </a:ext>
            </a:extLst>
          </p:cNvPr>
          <p:cNvGraphicFramePr/>
          <p:nvPr>
            <p:extLst>
              <p:ext uri="{D42A27DB-BD31-4B8C-83A1-F6EECF244321}">
                <p14:modId xmlns:p14="http://schemas.microsoft.com/office/powerpoint/2010/main" val="3898963416"/>
              </p:ext>
            </p:extLst>
          </p:nvPr>
        </p:nvGraphicFramePr>
        <p:xfrm>
          <a:off x="2635251" y="1430866"/>
          <a:ext cx="6191248" cy="36576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2109293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Tree>
    <p:extLst>
      <p:ext uri="{BB962C8B-B14F-4D97-AF65-F5344CB8AC3E}">
        <p14:creationId xmlns:p14="http://schemas.microsoft.com/office/powerpoint/2010/main" val="3229468766"/>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(Unified Modeling Language)</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Tree>
    <p:extLst>
      <p:ext uri="{BB962C8B-B14F-4D97-AF65-F5344CB8AC3E}">
        <p14:creationId xmlns:p14="http://schemas.microsoft.com/office/powerpoint/2010/main" val="2506451816"/>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248</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66655701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249</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o esquema?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b="1"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29074906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5714BC24-B1C2-559F-ECFB-B32F3541ECAE}"/>
              </a:ext>
            </a:extLst>
          </p:cNvPr>
          <p:cNvPicPr>
            <a:picLocks noChangeAspect="1"/>
          </p:cNvPicPr>
          <p:nvPr/>
        </p:nvPicPr>
        <p:blipFill>
          <a:blip r:embed="rId3"/>
          <a:stretch>
            <a:fillRect/>
          </a:stretch>
        </p:blipFill>
        <p:spPr>
          <a:xfrm>
            <a:off x="2618118" y="2867744"/>
            <a:ext cx="3918549" cy="2200813"/>
          </a:xfrm>
          <a:prstGeom prst="rect">
            <a:avLst/>
          </a:prstGeom>
        </p:spPr>
      </p:pic>
      <p:sp>
        <p:nvSpPr>
          <p:cNvPr id="3" name="Retângulo: Cantos Arredondados 2">
            <a:extLst>
              <a:ext uri="{FF2B5EF4-FFF2-40B4-BE49-F238E27FC236}">
                <a16:creationId xmlns:a16="http://schemas.microsoft.com/office/drawing/2014/main" id="{3978F6CD-D9ED-CEC0-DFA2-28520B471C2B}"/>
              </a:ext>
            </a:extLst>
          </p:cNvPr>
          <p:cNvSpPr/>
          <p:nvPr/>
        </p:nvSpPr>
        <p:spPr>
          <a:xfrm>
            <a:off x="4923527" y="1348956"/>
            <a:ext cx="2717319"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400">
                <a:latin typeface="Calibri"/>
                <a:ea typeface="Calibri"/>
                <a:cs typeface="Arial"/>
              </a:rPr>
              <a:t>Negócios</a:t>
            </a:r>
            <a:endParaRPr lang="pt-BR" sz="2400">
              <a:latin typeface="Calibri"/>
              <a:ea typeface="Calibri"/>
              <a:cs typeface="Calibri"/>
            </a:endParaRPr>
          </a:p>
        </p:txBody>
      </p:sp>
      <p:sp>
        <p:nvSpPr>
          <p:cNvPr id="7" name="Retângulo: Cantos Arredondados 6">
            <a:extLst>
              <a:ext uri="{FF2B5EF4-FFF2-40B4-BE49-F238E27FC236}">
                <a16:creationId xmlns:a16="http://schemas.microsoft.com/office/drawing/2014/main" id="{86762EE1-102E-875C-8BBE-E677929309A2}"/>
              </a:ext>
            </a:extLst>
          </p:cNvPr>
          <p:cNvSpPr/>
          <p:nvPr/>
        </p:nvSpPr>
        <p:spPr>
          <a:xfrm>
            <a:off x="2001328" y="1823407"/>
            <a:ext cx="2717319" cy="431321"/>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E-commerce</a:t>
            </a:r>
            <a:endParaRPr lang="pt-BR" sz="2400">
              <a:latin typeface="Calibri"/>
              <a:ea typeface="Calibri"/>
              <a:cs typeface="Calibri"/>
            </a:endParaRPr>
          </a:p>
        </p:txBody>
      </p:sp>
      <p:sp>
        <p:nvSpPr>
          <p:cNvPr id="8" name="Retângulo: Cantos Arredondados 7">
            <a:extLst>
              <a:ext uri="{FF2B5EF4-FFF2-40B4-BE49-F238E27FC236}">
                <a16:creationId xmlns:a16="http://schemas.microsoft.com/office/drawing/2014/main" id="{D17F838F-26CD-56DF-8571-C16569AE7FF0}"/>
              </a:ext>
            </a:extLst>
          </p:cNvPr>
          <p:cNvSpPr/>
          <p:nvPr/>
        </p:nvSpPr>
        <p:spPr>
          <a:xfrm>
            <a:off x="254480" y="3570256"/>
            <a:ext cx="2652621" cy="398972"/>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Social Media</a:t>
            </a:r>
            <a:endParaRPr lang="pt-BR" sz="2400">
              <a:latin typeface="Calibri"/>
              <a:ea typeface="Calibri"/>
              <a:cs typeface="Calibri"/>
            </a:endParaRPr>
          </a:p>
        </p:txBody>
      </p:sp>
      <p:sp>
        <p:nvSpPr>
          <p:cNvPr id="9" name="Retângulo: Cantos Arredondados 8">
            <a:extLst>
              <a:ext uri="{FF2B5EF4-FFF2-40B4-BE49-F238E27FC236}">
                <a16:creationId xmlns:a16="http://schemas.microsoft.com/office/drawing/2014/main" id="{95A84704-F633-AE36-BC5F-C0513A51349D}"/>
              </a:ext>
            </a:extLst>
          </p:cNvPr>
          <p:cNvSpPr/>
          <p:nvPr/>
        </p:nvSpPr>
        <p:spPr>
          <a:xfrm>
            <a:off x="5764602" y="2190029"/>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Engenharia</a:t>
            </a:r>
            <a:endParaRPr lang="pt-BR"/>
          </a:p>
        </p:txBody>
      </p:sp>
      <p:sp>
        <p:nvSpPr>
          <p:cNvPr id="10" name="Retângulo: Cantos Arredondados 9">
            <a:extLst>
              <a:ext uri="{FF2B5EF4-FFF2-40B4-BE49-F238E27FC236}">
                <a16:creationId xmlns:a16="http://schemas.microsoft.com/office/drawing/2014/main" id="{0B7975E2-82A4-26CB-D39E-BD277EB1BA5B}"/>
              </a:ext>
            </a:extLst>
          </p:cNvPr>
          <p:cNvSpPr/>
          <p:nvPr/>
        </p:nvSpPr>
        <p:spPr>
          <a:xfrm>
            <a:off x="1052422" y="2567435"/>
            <a:ext cx="2663404" cy="474453"/>
          </a:xfrm>
          <a:prstGeom prst="roundRect">
            <a:avLst/>
          </a:prstGeom>
          <a:solidFill>
            <a:schemeClr val="accent1">
              <a:lumMod val="50000"/>
            </a:schemeClr>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Medicina</a:t>
            </a:r>
            <a:endParaRPr lang="pt-BR" sz="2400">
              <a:latin typeface="Calibri"/>
              <a:ea typeface="Calibri"/>
              <a:cs typeface="Calibri"/>
            </a:endParaRPr>
          </a:p>
        </p:txBody>
      </p:sp>
    </p:spTree>
    <p:extLst>
      <p:ext uri="{BB962C8B-B14F-4D97-AF65-F5344CB8AC3E}">
        <p14:creationId xmlns:p14="http://schemas.microsoft.com/office/powerpoint/2010/main" val="3087209913"/>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250</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13" name="Imagem 5">
            <a:extLst>
              <a:ext uri="{FF2B5EF4-FFF2-40B4-BE49-F238E27FC236}">
                <a16:creationId xmlns:a16="http://schemas.microsoft.com/office/drawing/2014/main" id="{5D84A7C9-1882-ED62-268F-205EF66715D8}"/>
              </a:ext>
            </a:extLst>
          </p:cNvPr>
          <p:cNvPicPr>
            <a:picLocks noChangeAspect="1"/>
          </p:cNvPicPr>
          <p:nvPr/>
        </p:nvPicPr>
        <p:blipFill>
          <a:blip r:embed="rId5"/>
          <a:stretch>
            <a:fillRect/>
          </a:stretch>
        </p:blipFill>
        <p:spPr>
          <a:xfrm>
            <a:off x="2616200" y="2575454"/>
            <a:ext cx="1477434" cy="913342"/>
          </a:xfrm>
          <a:prstGeom prst="rect">
            <a:avLst/>
          </a:prstGeom>
        </p:spPr>
      </p:pic>
      <p:sp>
        <p:nvSpPr>
          <p:cNvPr id="16" name="Balão de Fala: Retângulo com Cantos Arredondados 15">
            <a:extLst>
              <a:ext uri="{FF2B5EF4-FFF2-40B4-BE49-F238E27FC236}">
                <a16:creationId xmlns:a16="http://schemas.microsoft.com/office/drawing/2014/main" id="{FEB3CB37-8C48-4242-9604-81938F814806}"/>
              </a:ext>
            </a:extLst>
          </p:cNvPr>
          <p:cNvSpPr/>
          <p:nvPr/>
        </p:nvSpPr>
        <p:spPr>
          <a:xfrm>
            <a:off x="3321051" y="22654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latin typeface="Calibri"/>
                <a:cs typeface="Calibri"/>
              </a:rPr>
              <a:t>Entidade</a:t>
            </a:r>
          </a:p>
        </p:txBody>
      </p:sp>
    </p:spTree>
    <p:extLst>
      <p:ext uri="{BB962C8B-B14F-4D97-AF65-F5344CB8AC3E}">
        <p14:creationId xmlns:p14="http://schemas.microsoft.com/office/powerpoint/2010/main" val="1739556683"/>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251</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sp>
        <p:nvSpPr>
          <p:cNvPr id="6" name="Balão de Fala: Retângulo com Cantos Arredondados 5">
            <a:extLst>
              <a:ext uri="{FF2B5EF4-FFF2-40B4-BE49-F238E27FC236}">
                <a16:creationId xmlns:a16="http://schemas.microsoft.com/office/drawing/2014/main" id="{FAE067BB-5D89-F7D6-8EEE-B788869C36A2}"/>
              </a:ext>
            </a:extLst>
          </p:cNvPr>
          <p:cNvSpPr/>
          <p:nvPr/>
        </p:nvSpPr>
        <p:spPr>
          <a:xfrm>
            <a:off x="4315884" y="178917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Atributo</a:t>
            </a:r>
          </a:p>
        </p:txBody>
      </p:sp>
    </p:spTree>
    <p:extLst>
      <p:ext uri="{BB962C8B-B14F-4D97-AF65-F5344CB8AC3E}">
        <p14:creationId xmlns:p14="http://schemas.microsoft.com/office/powerpoint/2010/main" val="3590739947"/>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252</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9625220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5" descr="Uma imagem contendo Interface gráfica do usuário&#10;&#10;Descrição gerada automaticamente">
            <a:extLst>
              <a:ext uri="{FF2B5EF4-FFF2-40B4-BE49-F238E27FC236}">
                <a16:creationId xmlns:a16="http://schemas.microsoft.com/office/drawing/2014/main" id="{2D275F94-858E-BE0E-2D75-D7F4A774CDB4}"/>
              </a:ext>
            </a:extLst>
          </p:cNvPr>
          <p:cNvPicPr>
            <a:picLocks noChangeAspect="1"/>
          </p:cNvPicPr>
          <p:nvPr/>
        </p:nvPicPr>
        <p:blipFill>
          <a:blip r:embed="rId3"/>
          <a:stretch>
            <a:fillRect/>
          </a:stretch>
        </p:blipFill>
        <p:spPr>
          <a:xfrm>
            <a:off x="3962401" y="2043982"/>
            <a:ext cx="4711699" cy="812121"/>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253</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seria?</a:t>
            </a:r>
            <a:endParaRPr lang="pt-B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5">
            <a:extLst>
              <a:ext uri="{FF2B5EF4-FFF2-40B4-BE49-F238E27FC236}">
                <a16:creationId xmlns:a16="http://schemas.microsoft.com/office/drawing/2014/main" id="{7563CF0B-4A05-2238-2A13-FAD09C904DE0}"/>
              </a:ext>
            </a:extLst>
          </p:cNvPr>
          <p:cNvPicPr>
            <a:picLocks noChangeAspect="1"/>
          </p:cNvPicPr>
          <p:nvPr/>
        </p:nvPicPr>
        <p:blipFill>
          <a:blip r:embed="rId6"/>
          <a:stretch>
            <a:fillRect/>
          </a:stretch>
        </p:blipFill>
        <p:spPr>
          <a:xfrm>
            <a:off x="2616200" y="2575454"/>
            <a:ext cx="1477434" cy="913342"/>
          </a:xfrm>
          <a:prstGeom prst="rect">
            <a:avLst/>
          </a:prstGeom>
        </p:spPr>
      </p:pic>
      <p:pic>
        <p:nvPicPr>
          <p:cNvPr id="8" name="Imagem 9" descr="Diagrama&#10;&#10;Descrição gerada automaticamente">
            <a:extLst>
              <a:ext uri="{FF2B5EF4-FFF2-40B4-BE49-F238E27FC236}">
                <a16:creationId xmlns:a16="http://schemas.microsoft.com/office/drawing/2014/main" id="{6C0E2669-B6CA-9356-3C7C-72871519A701}"/>
              </a:ext>
            </a:extLst>
          </p:cNvPr>
          <p:cNvPicPr>
            <a:picLocks noChangeAspect="1"/>
          </p:cNvPicPr>
          <p:nvPr/>
        </p:nvPicPr>
        <p:blipFill>
          <a:blip r:embed="rId7"/>
          <a:stretch>
            <a:fillRect/>
          </a:stretch>
        </p:blipFill>
        <p:spPr>
          <a:xfrm>
            <a:off x="2904067" y="3613196"/>
            <a:ext cx="5526616" cy="1388439"/>
          </a:xfrm>
          <a:prstGeom prst="rect">
            <a:avLst/>
          </a:prstGeom>
        </p:spPr>
      </p:pic>
      <p:sp>
        <p:nvSpPr>
          <p:cNvPr id="11" name="Balão de Fala: Retângulo com Cantos Arredondados 10">
            <a:extLst>
              <a:ext uri="{FF2B5EF4-FFF2-40B4-BE49-F238E27FC236}">
                <a16:creationId xmlns:a16="http://schemas.microsoft.com/office/drawing/2014/main" id="{62F7D5CB-7BD1-B0A8-6A21-2FF92710390D}"/>
              </a:ext>
            </a:extLst>
          </p:cNvPr>
          <p:cNvSpPr/>
          <p:nvPr/>
        </p:nvSpPr>
        <p:spPr>
          <a:xfrm>
            <a:off x="5268384" y="3344924"/>
            <a:ext cx="1407582" cy="370417"/>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a:latin typeface="Calibri"/>
                <a:cs typeface="Calibri"/>
              </a:rPr>
              <a:t>Relacionamento</a:t>
            </a:r>
            <a:endParaRPr lang="pt-BR"/>
          </a:p>
        </p:txBody>
      </p:sp>
    </p:spTree>
    <p:extLst>
      <p:ext uri="{BB962C8B-B14F-4D97-AF65-F5344CB8AC3E}">
        <p14:creationId xmlns:p14="http://schemas.microsoft.com/office/powerpoint/2010/main" val="216577083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254</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 se explorarmos a modelagem?</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grpSp>
        <p:nvGrpSpPr>
          <p:cNvPr id="9" name="Agrupar 8">
            <a:extLst>
              <a:ext uri="{FF2B5EF4-FFF2-40B4-BE49-F238E27FC236}">
                <a16:creationId xmlns:a16="http://schemas.microsoft.com/office/drawing/2014/main" id="{342F7E9D-FC8A-AB8C-0746-3F3CC77B3EE8}"/>
              </a:ext>
            </a:extLst>
          </p:cNvPr>
          <p:cNvGrpSpPr/>
          <p:nvPr/>
        </p:nvGrpSpPr>
        <p:grpSpPr>
          <a:xfrm>
            <a:off x="3490382" y="2061634"/>
            <a:ext cx="4318000" cy="2772832"/>
            <a:chOff x="3490382" y="2061634"/>
            <a:chExt cx="4318000" cy="2772832"/>
          </a:xfrm>
        </p:grpSpPr>
        <p:sp>
          <p:nvSpPr>
            <p:cNvPr id="6" name="Retângulo: Cantos Arredondados 5">
              <a:extLst>
                <a:ext uri="{FF2B5EF4-FFF2-40B4-BE49-F238E27FC236}">
                  <a16:creationId xmlns:a16="http://schemas.microsoft.com/office/drawing/2014/main" id="{891E4C61-15E7-4D8F-9556-1E98CE2A2051}"/>
                </a:ext>
              </a:extLst>
            </p:cNvPr>
            <p:cNvSpPr/>
            <p:nvPr/>
          </p:nvSpPr>
          <p:spPr>
            <a:xfrm>
              <a:off x="3490383" y="2061634"/>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800">
                  <a:latin typeface="Calibri"/>
                  <a:cs typeface="Calibri"/>
                </a:rPr>
                <a:t>Instâncias</a:t>
              </a:r>
            </a:p>
          </p:txBody>
        </p:sp>
        <p:sp>
          <p:nvSpPr>
            <p:cNvPr id="12" name="Retângulo: Cantos Arredondados 11">
              <a:extLst>
                <a:ext uri="{FF2B5EF4-FFF2-40B4-BE49-F238E27FC236}">
                  <a16:creationId xmlns:a16="http://schemas.microsoft.com/office/drawing/2014/main" id="{0A6C886A-F483-4F3E-F4AC-4242E345289C}"/>
                </a:ext>
              </a:extLst>
            </p:cNvPr>
            <p:cNvSpPr/>
            <p:nvPr/>
          </p:nvSpPr>
          <p:spPr>
            <a:xfrm>
              <a:off x="3490383" y="2781300"/>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Multiplicidade</a:t>
              </a:r>
            </a:p>
          </p:txBody>
        </p:sp>
        <p:sp>
          <p:nvSpPr>
            <p:cNvPr id="13" name="Retângulo: Cantos Arredondados 12">
              <a:extLst>
                <a:ext uri="{FF2B5EF4-FFF2-40B4-BE49-F238E27FC236}">
                  <a16:creationId xmlns:a16="http://schemas.microsoft.com/office/drawing/2014/main" id="{C38F043F-A230-641D-3C39-66216348CAE2}"/>
                </a:ext>
              </a:extLst>
            </p:cNvPr>
            <p:cNvSpPr/>
            <p:nvPr/>
          </p:nvSpPr>
          <p:spPr>
            <a:xfrm>
              <a:off x="3490383" y="4199467"/>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Integridade de dados ...</a:t>
              </a:r>
            </a:p>
          </p:txBody>
        </p:sp>
        <p:sp>
          <p:nvSpPr>
            <p:cNvPr id="14" name="Retângulo: Cantos Arredondados 13">
              <a:extLst>
                <a:ext uri="{FF2B5EF4-FFF2-40B4-BE49-F238E27FC236}">
                  <a16:creationId xmlns:a16="http://schemas.microsoft.com/office/drawing/2014/main" id="{FA105993-B24E-0C53-E027-506DDBA21834}"/>
                </a:ext>
              </a:extLst>
            </p:cNvPr>
            <p:cNvSpPr/>
            <p:nvPr/>
          </p:nvSpPr>
          <p:spPr>
            <a:xfrm>
              <a:off x="3490382" y="3500966"/>
              <a:ext cx="4317999" cy="634999"/>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800">
                  <a:latin typeface="Calibri"/>
                  <a:cs typeface="Calibri"/>
                </a:rPr>
                <a:t>Chaves e </a:t>
              </a:r>
              <a:r>
                <a:rPr lang="pt-BR" sz="2800" err="1">
                  <a:latin typeface="Calibri"/>
                  <a:cs typeface="Calibri"/>
                </a:rPr>
                <a:t>constrains</a:t>
              </a:r>
            </a:p>
          </p:txBody>
        </p:sp>
      </p:grpSp>
    </p:spTree>
    <p:extLst>
      <p:ext uri="{BB962C8B-B14F-4D97-AF65-F5344CB8AC3E}">
        <p14:creationId xmlns:p14="http://schemas.microsoft.com/office/powerpoint/2010/main" val="17289668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FFC2B05E-5E79-EEFC-C11C-31FA553032FF}"/>
              </a:ext>
            </a:extLst>
          </p:cNvPr>
          <p:cNvPicPr>
            <a:picLocks noChangeAspect="1"/>
          </p:cNvPicPr>
          <p:nvPr/>
        </p:nvPicPr>
        <p:blipFill>
          <a:blip r:embed="rId3"/>
          <a:stretch>
            <a:fillRect/>
          </a:stretch>
        </p:blipFill>
        <p:spPr>
          <a:xfrm>
            <a:off x="6745817" y="2514916"/>
            <a:ext cx="2118783" cy="2590168"/>
          </a:xfrm>
          <a:prstGeom prst="rect">
            <a:avLst/>
          </a:prstGeom>
        </p:spPr>
      </p:pic>
      <p:sp>
        <p:nvSpPr>
          <p:cNvPr id="10" name="Seta: Curva para Baixo 9">
            <a:extLst>
              <a:ext uri="{FF2B5EF4-FFF2-40B4-BE49-F238E27FC236}">
                <a16:creationId xmlns:a16="http://schemas.microsoft.com/office/drawing/2014/main" id="{BDD2853F-B3D1-2DD6-1A04-ADB364700C80}"/>
              </a:ext>
            </a:extLst>
          </p:cNvPr>
          <p:cNvSpPr/>
          <p:nvPr/>
        </p:nvSpPr>
        <p:spPr>
          <a:xfrm rot="-1980000">
            <a:off x="5649059" y="3645418"/>
            <a:ext cx="1439332" cy="465667"/>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255</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sp>
        <p:nvSpPr>
          <p:cNvPr id="30" name="Google Shape;231;g116d3f5ae16_1_0">
            <a:extLst>
              <a:ext uri="{FF2B5EF4-FFF2-40B4-BE49-F238E27FC236}">
                <a16:creationId xmlns:a16="http://schemas.microsoft.com/office/drawing/2014/main" id="{2D9CA1FC-99C5-C12B-4A84-F51A1D83AC40}"/>
              </a:ext>
            </a:extLst>
          </p:cNvPr>
          <p:cNvSpPr txBox="1"/>
          <p:nvPr/>
        </p:nvSpPr>
        <p:spPr>
          <a:xfrm>
            <a:off x="3037832" y="2338299"/>
            <a:ext cx="5427777" cy="222645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cs typeface="Calibri"/>
              </a:rPr>
              <a:t>Modelos</a:t>
            </a:r>
            <a:r>
              <a:rPr lang="en-US" sz="2400">
                <a:latin typeface="Calibri"/>
                <a:cs typeface="Calibri"/>
              </a:rPr>
              <a:t> de alto </a:t>
            </a:r>
            <a:r>
              <a:rPr lang="en-US" sz="2400" err="1">
                <a:latin typeface="Calibri"/>
                <a:cs typeface="Calibri"/>
              </a:rPr>
              <a:t>nível</a:t>
            </a:r>
            <a:r>
              <a:rPr lang="en-US" sz="2400">
                <a:latin typeface="Calibri"/>
                <a:cs typeface="Calibri"/>
              </a:rPr>
              <a:t>:</a:t>
            </a:r>
          </a:p>
          <a:p>
            <a:pPr marL="342900" indent="-342900">
              <a:lnSpc>
                <a:spcPct val="114999"/>
              </a:lnSpc>
              <a:spcBef>
                <a:spcPts val="1000"/>
              </a:spcBef>
              <a:buChar char="•"/>
            </a:pPr>
            <a:r>
              <a:rPr lang="en-US" sz="2400" err="1">
                <a:latin typeface="Calibri"/>
                <a:cs typeface="Calibri"/>
              </a:rPr>
              <a:t>Entidade-Relacionamento</a:t>
            </a:r>
            <a:endParaRPr lang="en-US" sz="2400">
              <a:latin typeface="Calibri"/>
              <a:cs typeface="Calibri"/>
            </a:endParaRPr>
          </a:p>
          <a:p>
            <a:pPr marL="342900" indent="-342900">
              <a:lnSpc>
                <a:spcPct val="114999"/>
              </a:lnSpc>
              <a:spcBef>
                <a:spcPts val="1000"/>
              </a:spcBef>
              <a:buChar char="•"/>
            </a:pPr>
            <a:r>
              <a:rPr lang="en-US" sz="2400" b="1">
                <a:latin typeface="Calibri"/>
                <a:cs typeface="Calibri"/>
              </a:rPr>
              <a:t>UML </a:t>
            </a:r>
          </a:p>
        </p:txBody>
      </p:sp>
      <p:sp>
        <p:nvSpPr>
          <p:cNvPr id="2" name="Balão de Fala: Retângulo com Cantos Arredondados 1">
            <a:extLst>
              <a:ext uri="{FF2B5EF4-FFF2-40B4-BE49-F238E27FC236}">
                <a16:creationId xmlns:a16="http://schemas.microsoft.com/office/drawing/2014/main" id="{0BE1D88B-DBEC-7561-DD66-BFDDEC17FBF6}"/>
              </a:ext>
            </a:extLst>
          </p:cNvPr>
          <p:cNvSpPr/>
          <p:nvPr/>
        </p:nvSpPr>
        <p:spPr>
          <a:xfrm>
            <a:off x="4210050" y="1916175"/>
            <a:ext cx="2857498" cy="656166"/>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Facilita a compreensão do contexto dos dados</a:t>
            </a:r>
            <a:endParaRPr lang="pt-BR"/>
          </a:p>
        </p:txBody>
      </p:sp>
      <p:sp>
        <p:nvSpPr>
          <p:cNvPr id="8" name="Retângulo: Cantos Arredondados 7">
            <a:extLst>
              <a:ext uri="{FF2B5EF4-FFF2-40B4-BE49-F238E27FC236}">
                <a16:creationId xmlns:a16="http://schemas.microsoft.com/office/drawing/2014/main" id="{D4CCF374-CB16-CEE1-23C4-58F3A2331285}"/>
              </a:ext>
            </a:extLst>
          </p:cNvPr>
          <p:cNvSpPr/>
          <p:nvPr/>
        </p:nvSpPr>
        <p:spPr>
          <a:xfrm>
            <a:off x="4654550" y="4178300"/>
            <a:ext cx="1365248" cy="518583"/>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a:cs typeface="Arial"/>
              </a:rPr>
              <a:t>Modelos</a:t>
            </a:r>
            <a:endParaRPr lang="pt-BR"/>
          </a:p>
        </p:txBody>
      </p:sp>
      <p:sp>
        <p:nvSpPr>
          <p:cNvPr id="9" name="Seta: Curva para Cima 8">
            <a:extLst>
              <a:ext uri="{FF2B5EF4-FFF2-40B4-BE49-F238E27FC236}">
                <a16:creationId xmlns:a16="http://schemas.microsoft.com/office/drawing/2014/main" id="{96175BC3-C778-804E-F4D5-10E34FCDE7A2}"/>
              </a:ext>
            </a:extLst>
          </p:cNvPr>
          <p:cNvSpPr/>
          <p:nvPr/>
        </p:nvSpPr>
        <p:spPr>
          <a:xfrm rot="1920000">
            <a:off x="3514131" y="4412615"/>
            <a:ext cx="1217083" cy="497417"/>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1124807868"/>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2" name="Imagem 3" descr="Forma&#10;&#10;Descrição gerada automaticamente">
            <a:extLst>
              <a:ext uri="{FF2B5EF4-FFF2-40B4-BE49-F238E27FC236}">
                <a16:creationId xmlns:a16="http://schemas.microsoft.com/office/drawing/2014/main" id="{57F44144-C427-D0A4-0C56-FD97D5DFDD0A}"/>
              </a:ext>
            </a:extLst>
          </p:cNvPr>
          <p:cNvPicPr>
            <a:picLocks noChangeAspect="1"/>
          </p:cNvPicPr>
          <p:nvPr/>
        </p:nvPicPr>
        <p:blipFill>
          <a:blip r:embed="rId3"/>
          <a:stretch>
            <a:fillRect/>
          </a:stretch>
        </p:blipFill>
        <p:spPr>
          <a:xfrm>
            <a:off x="3930649" y="1825683"/>
            <a:ext cx="3632200" cy="150271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256</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4"/>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UML ...</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5"/>
          <a:stretch>
            <a:fillRect/>
          </a:stretch>
        </p:blipFill>
        <p:spPr>
          <a:xfrm>
            <a:off x="6532353" y="387650"/>
            <a:ext cx="2743200" cy="1543050"/>
          </a:xfrm>
          <a:prstGeom prst="rect">
            <a:avLst/>
          </a:prstGeom>
        </p:spPr>
      </p:pic>
      <p:pic>
        <p:nvPicPr>
          <p:cNvPr id="4" name="Imagem 7">
            <a:extLst>
              <a:ext uri="{FF2B5EF4-FFF2-40B4-BE49-F238E27FC236}">
                <a16:creationId xmlns:a16="http://schemas.microsoft.com/office/drawing/2014/main" id="{BBD105A3-5DDE-6801-4C43-01222DD0F9CA}"/>
              </a:ext>
            </a:extLst>
          </p:cNvPr>
          <p:cNvPicPr>
            <a:picLocks noChangeAspect="1"/>
          </p:cNvPicPr>
          <p:nvPr/>
        </p:nvPicPr>
        <p:blipFill>
          <a:blip r:embed="rId6"/>
          <a:stretch>
            <a:fillRect/>
          </a:stretch>
        </p:blipFill>
        <p:spPr>
          <a:xfrm>
            <a:off x="2618317" y="3603583"/>
            <a:ext cx="5632450" cy="1333585"/>
          </a:xfrm>
          <a:prstGeom prst="rect">
            <a:avLst/>
          </a:prstGeom>
        </p:spPr>
      </p:pic>
    </p:spTree>
    <p:extLst>
      <p:ext uri="{BB962C8B-B14F-4D97-AF65-F5344CB8AC3E}">
        <p14:creationId xmlns:p14="http://schemas.microsoft.com/office/powerpoint/2010/main" val="2177873437"/>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Modelagem</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257</a:t>
            </a:fld>
            <a:r>
              <a:rPr lang="en-US"/>
              <a:t>]</a:t>
            </a:r>
            <a:endParaRPr/>
          </a:p>
        </p:txBody>
      </p:sp>
      <p:pic>
        <p:nvPicPr>
          <p:cNvPr id="3" name="Imagem 4">
            <a:extLst>
              <a:ext uri="{FF2B5EF4-FFF2-40B4-BE49-F238E27FC236}">
                <a16:creationId xmlns:a16="http://schemas.microsoft.com/office/drawing/2014/main" id="{E682588D-599A-129A-26AC-12B79F0E2FD9}"/>
              </a:ext>
            </a:extLst>
          </p:cNvPr>
          <p:cNvPicPr>
            <a:picLocks noChangeAspect="1"/>
          </p:cNvPicPr>
          <p:nvPr/>
        </p:nvPicPr>
        <p:blipFill>
          <a:blip r:embed="rId3"/>
          <a:stretch>
            <a:fillRect/>
          </a:stretch>
        </p:blipFill>
        <p:spPr>
          <a:xfrm>
            <a:off x="46567" y="2343150"/>
            <a:ext cx="2743200" cy="2743200"/>
          </a:xfrm>
          <a:prstGeom prst="rect">
            <a:avLst/>
          </a:prstGeom>
        </p:spPr>
      </p:pic>
      <p:sp>
        <p:nvSpPr>
          <p:cNvPr id="5" name="Balão de Pensamento: Nuvem 4">
            <a:extLst>
              <a:ext uri="{FF2B5EF4-FFF2-40B4-BE49-F238E27FC236}">
                <a16:creationId xmlns:a16="http://schemas.microsoft.com/office/drawing/2014/main" id="{E3245605-E170-34AB-6D1A-15608E0BD418}"/>
              </a:ext>
            </a:extLst>
          </p:cNvPr>
          <p:cNvSpPr/>
          <p:nvPr/>
        </p:nvSpPr>
        <p:spPr>
          <a:xfrm>
            <a:off x="1003300" y="1514008"/>
            <a:ext cx="2391833" cy="81491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Como inserir as </a:t>
            </a:r>
            <a:r>
              <a:rPr lang="pt-BR" err="1">
                <a:cs typeface="Arial"/>
              </a:rPr>
              <a:t>infos</a:t>
            </a:r>
            <a:r>
              <a:rPr lang="pt-BR">
                <a:cs typeface="Arial"/>
              </a:rPr>
              <a:t> no BD?</a:t>
            </a:r>
          </a:p>
        </p:txBody>
      </p:sp>
      <p:pic>
        <p:nvPicPr>
          <p:cNvPr id="7" name="Imagem 15" descr="Uma imagem contendo Círculo&#10;&#10;Descrição gerada automaticamente">
            <a:extLst>
              <a:ext uri="{FF2B5EF4-FFF2-40B4-BE49-F238E27FC236}">
                <a16:creationId xmlns:a16="http://schemas.microsoft.com/office/drawing/2014/main" id="{051C8AA3-EE51-0AF7-AA57-074DFC647B49}"/>
              </a:ext>
            </a:extLst>
          </p:cNvPr>
          <p:cNvPicPr>
            <a:picLocks noChangeAspect="1"/>
          </p:cNvPicPr>
          <p:nvPr/>
        </p:nvPicPr>
        <p:blipFill>
          <a:blip r:embed="rId4"/>
          <a:stretch>
            <a:fillRect/>
          </a:stretch>
        </p:blipFill>
        <p:spPr>
          <a:xfrm>
            <a:off x="6532353" y="387650"/>
            <a:ext cx="2743200" cy="1543050"/>
          </a:xfrm>
          <a:prstGeom prst="rect">
            <a:avLst/>
          </a:prstGeom>
        </p:spPr>
      </p:pic>
      <p:pic>
        <p:nvPicPr>
          <p:cNvPr id="6" name="Imagem 7">
            <a:extLst>
              <a:ext uri="{FF2B5EF4-FFF2-40B4-BE49-F238E27FC236}">
                <a16:creationId xmlns:a16="http://schemas.microsoft.com/office/drawing/2014/main" id="{A7F9A6B6-B883-E7C6-E0D1-27ACF9664747}"/>
              </a:ext>
            </a:extLst>
          </p:cNvPr>
          <p:cNvPicPr>
            <a:picLocks noChangeAspect="1"/>
          </p:cNvPicPr>
          <p:nvPr/>
        </p:nvPicPr>
        <p:blipFill>
          <a:blip r:embed="rId5"/>
          <a:stretch>
            <a:fillRect/>
          </a:stretch>
        </p:blipFill>
        <p:spPr>
          <a:xfrm>
            <a:off x="6449483" y="2570731"/>
            <a:ext cx="2097617" cy="1187370"/>
          </a:xfrm>
          <a:prstGeom prst="rect">
            <a:avLst/>
          </a:prstGeom>
        </p:spPr>
      </p:pic>
      <p:sp>
        <p:nvSpPr>
          <p:cNvPr id="8" name="Retângulo: Cantos Arredondados 7">
            <a:extLst>
              <a:ext uri="{FF2B5EF4-FFF2-40B4-BE49-F238E27FC236}">
                <a16:creationId xmlns:a16="http://schemas.microsoft.com/office/drawing/2014/main" id="{AEDC8B25-B6F5-9B58-3F11-F4CF470244C5}"/>
              </a:ext>
            </a:extLst>
          </p:cNvPr>
          <p:cNvSpPr/>
          <p:nvPr/>
        </p:nvSpPr>
        <p:spPr>
          <a:xfrm>
            <a:off x="3553883" y="4040718"/>
            <a:ext cx="4286249" cy="507999"/>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Calibri"/>
              </a:rPr>
              <a:t>Linguagem declarativa</a:t>
            </a:r>
          </a:p>
        </p:txBody>
      </p:sp>
      <p:grpSp>
        <p:nvGrpSpPr>
          <p:cNvPr id="2" name="Agrupar 1">
            <a:extLst>
              <a:ext uri="{FF2B5EF4-FFF2-40B4-BE49-F238E27FC236}">
                <a16:creationId xmlns:a16="http://schemas.microsoft.com/office/drawing/2014/main" id="{C02CBC0E-431D-E368-6BC8-882A4EA4A1FB}"/>
              </a:ext>
            </a:extLst>
          </p:cNvPr>
          <p:cNvGrpSpPr/>
          <p:nvPr/>
        </p:nvGrpSpPr>
        <p:grpSpPr>
          <a:xfrm>
            <a:off x="3167592" y="2797175"/>
            <a:ext cx="3227916" cy="920749"/>
            <a:chOff x="5400675" y="2744258"/>
            <a:chExt cx="3227916" cy="920749"/>
          </a:xfrm>
        </p:grpSpPr>
        <p:sp>
          <p:nvSpPr>
            <p:cNvPr id="9" name="CaixaDeTexto 8">
              <a:extLst>
                <a:ext uri="{FF2B5EF4-FFF2-40B4-BE49-F238E27FC236}">
                  <a16:creationId xmlns:a16="http://schemas.microsoft.com/office/drawing/2014/main" id="{A657777E-6279-48E0-8057-5020B857A13D}"/>
                </a:ext>
              </a:extLst>
            </p:cNvPr>
            <p:cNvSpPr txBox="1"/>
            <p:nvPr/>
          </p:nvSpPr>
          <p:spPr>
            <a:xfrm>
              <a:off x="5592234" y="2851150"/>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CREATE, ALTER, DROP ...</a:t>
              </a:r>
            </a:p>
          </p:txBody>
        </p:sp>
        <p:sp>
          <p:nvSpPr>
            <p:cNvPr id="13" name="CaixaDeTexto 12">
              <a:extLst>
                <a:ext uri="{FF2B5EF4-FFF2-40B4-BE49-F238E27FC236}">
                  <a16:creationId xmlns:a16="http://schemas.microsoft.com/office/drawing/2014/main" id="{0F0CA9B2-120B-FBF4-3DB6-D4A63009DF0C}"/>
                </a:ext>
              </a:extLst>
            </p:cNvPr>
            <p:cNvSpPr txBox="1"/>
            <p:nvPr/>
          </p:nvSpPr>
          <p:spPr>
            <a:xfrm>
              <a:off x="5592233" y="328506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SELECT, INSERT, UPDATE ...</a:t>
              </a:r>
            </a:p>
          </p:txBody>
        </p:sp>
        <p:sp>
          <p:nvSpPr>
            <p:cNvPr id="11" name="Retângulo: Cantos Arredondados 10">
              <a:extLst>
                <a:ext uri="{FF2B5EF4-FFF2-40B4-BE49-F238E27FC236}">
                  <a16:creationId xmlns:a16="http://schemas.microsoft.com/office/drawing/2014/main" id="{822A4E9B-10DC-7BB7-3BFE-7AC3DC538E82}"/>
                </a:ext>
              </a:extLst>
            </p:cNvPr>
            <p:cNvSpPr/>
            <p:nvPr/>
          </p:nvSpPr>
          <p:spPr>
            <a:xfrm>
              <a:off x="5400675" y="2744258"/>
              <a:ext cx="3227916" cy="920749"/>
            </a:xfrm>
            <a:prstGeom prst="round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grpSp>
    </p:spTree>
    <p:extLst>
      <p:ext uri="{BB962C8B-B14F-4D97-AF65-F5344CB8AC3E}">
        <p14:creationId xmlns:p14="http://schemas.microsoft.com/office/powerpoint/2010/main" val="2949048529"/>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258</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spTree>
    <p:extLst>
      <p:ext uri="{BB962C8B-B14F-4D97-AF65-F5344CB8AC3E}">
        <p14:creationId xmlns:p14="http://schemas.microsoft.com/office/powerpoint/2010/main" val="3471434534"/>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259</a:t>
            </a:fld>
            <a:r>
              <a:rPr lang="en-US"/>
              <a:t>]</a:t>
            </a:r>
            <a:endParaRPr/>
          </a:p>
        </p:txBody>
      </p:sp>
      <p:pic>
        <p:nvPicPr>
          <p:cNvPr id="4" name="Imagem 4" descr="Texto&#10;&#10;Descrição gerada automaticamente">
            <a:extLst>
              <a:ext uri="{FF2B5EF4-FFF2-40B4-BE49-F238E27FC236}">
                <a16:creationId xmlns:a16="http://schemas.microsoft.com/office/drawing/2014/main" id="{2A1A6A65-580A-801B-AAF3-A6048F795F17}"/>
              </a:ext>
            </a:extLst>
          </p:cNvPr>
          <p:cNvPicPr>
            <a:picLocks noChangeAspect="1"/>
          </p:cNvPicPr>
          <p:nvPr/>
        </p:nvPicPr>
        <p:blipFill>
          <a:blip r:embed="rId2"/>
          <a:stretch>
            <a:fillRect/>
          </a:stretch>
        </p:blipFill>
        <p:spPr>
          <a:xfrm>
            <a:off x="5253566" y="2398007"/>
            <a:ext cx="3452283" cy="2220735"/>
          </a:xfrm>
          <a:prstGeom prst="rect">
            <a:avLst/>
          </a:prstGeom>
          <a:ln>
            <a:noFill/>
          </a:ln>
          <a:effectLst>
            <a:outerShdw blurRad="292100" dist="139700" dir="2700000" algn="tl" rotWithShape="0">
              <a:srgbClr val="333333">
                <a:alpha val="65000"/>
              </a:srgbClr>
            </a:outerShdw>
          </a:effectLst>
        </p:spPr>
      </p:pic>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a:t>
            </a:r>
            <a:r>
              <a:rPr lang="en-US" sz="4000" b="1" err="1">
                <a:solidFill>
                  <a:srgbClr val="EA4E60"/>
                </a:solidFill>
                <a:latin typeface="Century Gothic"/>
              </a:rPr>
              <a:t>como</a:t>
            </a:r>
            <a:r>
              <a:rPr lang="en-US" sz="4000" b="1">
                <a:solidFill>
                  <a:srgbClr val="EA4E60"/>
                </a:solidFill>
                <a:latin typeface="Century Gothic"/>
              </a:rPr>
              <a:t> </a:t>
            </a:r>
            <a:r>
              <a:rPr lang="en-US" sz="4000" b="1" err="1">
                <a:solidFill>
                  <a:srgbClr val="EA4E60"/>
                </a:solidFill>
                <a:latin typeface="Century Gothic"/>
              </a:rPr>
              <a:t>acessar</a:t>
            </a:r>
            <a:r>
              <a:rPr lang="en-US" sz="4000" b="1">
                <a:solidFill>
                  <a:srgbClr val="EA4E60"/>
                </a:solidFill>
                <a:latin typeface="Century Gothic"/>
              </a:rPr>
              <a:t>?</a:t>
            </a:r>
          </a:p>
        </p:txBody>
      </p:sp>
      <p:pic>
        <p:nvPicPr>
          <p:cNvPr id="7" name="Imagem 7" descr="Interface gráfica do usuário, Texto, Aplicativo, Email&#10;&#10;Descrição gerada automaticamente">
            <a:extLst>
              <a:ext uri="{FF2B5EF4-FFF2-40B4-BE49-F238E27FC236}">
                <a16:creationId xmlns:a16="http://schemas.microsoft.com/office/drawing/2014/main" id="{D169CEF3-F9EF-27B9-E998-9D922E888370}"/>
              </a:ext>
            </a:extLst>
          </p:cNvPr>
          <p:cNvPicPr>
            <a:picLocks noChangeAspect="1"/>
          </p:cNvPicPr>
          <p:nvPr/>
        </p:nvPicPr>
        <p:blipFill>
          <a:blip r:embed="rId3"/>
          <a:stretch>
            <a:fillRect/>
          </a:stretch>
        </p:blipFill>
        <p:spPr>
          <a:xfrm>
            <a:off x="321733" y="1487059"/>
            <a:ext cx="4743449" cy="2550384"/>
          </a:xfrm>
          <a:prstGeom prst="rect">
            <a:avLst/>
          </a:prstGeom>
        </p:spPr>
      </p:pic>
      <p:pic>
        <p:nvPicPr>
          <p:cNvPr id="2" name="Imagem 4" descr="Logotipo&#10;&#10;Descrição gerada automaticamente">
            <a:extLst>
              <a:ext uri="{FF2B5EF4-FFF2-40B4-BE49-F238E27FC236}">
                <a16:creationId xmlns:a16="http://schemas.microsoft.com/office/drawing/2014/main" id="{70C53B3E-9967-9977-3A0D-2BF00A1EADCB}"/>
              </a:ext>
            </a:extLst>
          </p:cNvPr>
          <p:cNvPicPr>
            <a:picLocks noChangeAspect="1"/>
          </p:cNvPicPr>
          <p:nvPr/>
        </p:nvPicPr>
        <p:blipFill>
          <a:blip r:embed="rId4"/>
          <a:stretch>
            <a:fillRect/>
          </a:stretch>
        </p:blipFill>
        <p:spPr>
          <a:xfrm>
            <a:off x="6220059" y="165100"/>
            <a:ext cx="1127716" cy="2008717"/>
          </a:xfrm>
          <a:prstGeom prst="rect">
            <a:avLst/>
          </a:prstGeom>
        </p:spPr>
      </p:pic>
      <p:pic>
        <p:nvPicPr>
          <p:cNvPr id="5" name="Imagem 7" descr="Ícone&#10;&#10;Descrição gerada automaticamente">
            <a:extLst>
              <a:ext uri="{FF2B5EF4-FFF2-40B4-BE49-F238E27FC236}">
                <a16:creationId xmlns:a16="http://schemas.microsoft.com/office/drawing/2014/main" id="{32B69226-541D-F82E-5BF0-B920F6FED7DC}"/>
              </a:ext>
            </a:extLst>
          </p:cNvPr>
          <p:cNvPicPr>
            <a:picLocks noChangeAspect="1"/>
          </p:cNvPicPr>
          <p:nvPr/>
        </p:nvPicPr>
        <p:blipFill>
          <a:blip r:embed="rId5"/>
          <a:stretch>
            <a:fillRect/>
          </a:stretch>
        </p:blipFill>
        <p:spPr>
          <a:xfrm>
            <a:off x="2046817" y="3782483"/>
            <a:ext cx="1155701" cy="1155701"/>
          </a:xfrm>
          <a:prstGeom prst="rect">
            <a:avLst/>
          </a:prstGeom>
        </p:spPr>
      </p:pic>
    </p:spTree>
    <p:extLst>
      <p:ext uri="{BB962C8B-B14F-4D97-AF65-F5344CB8AC3E}">
        <p14:creationId xmlns:p14="http://schemas.microsoft.com/office/powerpoint/2010/main" val="3430539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err="1">
                <a:solidFill>
                  <a:srgbClr val="040A24"/>
                </a:solidFill>
                <a:latin typeface="Calibri"/>
                <a:ea typeface="Calibri"/>
                <a:cs typeface="Calibri"/>
                <a:sym typeface="Calibri"/>
              </a:rPr>
              <a:t>Formalmente</a:t>
            </a:r>
            <a:r>
              <a:rPr lang="en-US" sz="2400">
                <a:solidFill>
                  <a:srgbClr val="040A24"/>
                </a:solidFill>
                <a:latin typeface="Calibri"/>
                <a:ea typeface="Calibri"/>
                <a:cs typeface="Calibri"/>
                <a:sym typeface="Calibri"/>
              </a:rPr>
              <a:t>:</a:t>
            </a:r>
          </a:p>
          <a:p>
            <a:pPr marL="342900" indent="-342900" algn="just">
              <a:lnSpc>
                <a:spcPct val="114999"/>
              </a:lnSpc>
              <a:spcBef>
                <a:spcPts val="1000"/>
              </a:spcBef>
              <a:buChar char="•"/>
            </a:pPr>
            <a:r>
              <a:rPr lang="en-US" sz="2400">
                <a:solidFill>
                  <a:srgbClr val="040A24"/>
                </a:solidFill>
                <a:latin typeface="Calibri"/>
                <a:ea typeface="Calibri"/>
                <a:cs typeface="Calibri"/>
              </a:rPr>
              <a:t>Dados </a:t>
            </a:r>
            <a:r>
              <a:rPr lang="en-US" sz="2400" err="1">
                <a:solidFill>
                  <a:srgbClr val="040A24"/>
                </a:solidFill>
                <a:latin typeface="Calibri"/>
                <a:ea typeface="Calibri"/>
                <a:cs typeface="Calibri"/>
              </a:rPr>
              <a:t>relacionados</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5419546" y="2804663"/>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err="1">
                <a:latin typeface="Calibri"/>
                <a:ea typeface="Calibri"/>
                <a:cs typeface="Arial"/>
              </a:rPr>
              <a:t>Database</a:t>
            </a:r>
          </a:p>
        </p:txBody>
      </p:sp>
      <p:sp>
        <p:nvSpPr>
          <p:cNvPr id="4" name="Seta: para a Direita 3">
            <a:extLst>
              <a:ext uri="{FF2B5EF4-FFF2-40B4-BE49-F238E27FC236}">
                <a16:creationId xmlns:a16="http://schemas.microsoft.com/office/drawing/2014/main" id="{1021E0E4-D3BE-50A6-6A71-033EACC21E1E}"/>
              </a:ext>
            </a:extLst>
          </p:cNvPr>
          <p:cNvSpPr/>
          <p:nvPr/>
        </p:nvSpPr>
        <p:spPr>
          <a:xfrm>
            <a:off x="3921051" y="2868584"/>
            <a:ext cx="981254" cy="30192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cxnSp>
        <p:nvCxnSpPr>
          <p:cNvPr id="5" name="Conector: Angulado 4">
            <a:extLst>
              <a:ext uri="{FF2B5EF4-FFF2-40B4-BE49-F238E27FC236}">
                <a16:creationId xmlns:a16="http://schemas.microsoft.com/office/drawing/2014/main" id="{DC548736-5646-8653-7E7F-53523DC6CE58}"/>
              </a:ext>
            </a:extLst>
          </p:cNvPr>
          <p:cNvCxnSpPr/>
          <p:nvPr/>
        </p:nvCxnSpPr>
        <p:spPr>
          <a:xfrm>
            <a:off x="1011987" y="3238680"/>
            <a:ext cx="1615296" cy="892834"/>
          </a:xfrm>
          <a:prstGeom prst="bentConnector3">
            <a:avLst/>
          </a:prstGeom>
          <a:ln>
            <a:solidFill>
              <a:schemeClr val="accent4">
                <a:lumMod val="75000"/>
              </a:schemeClr>
            </a:solidFill>
            <a:tailEnd type="triangle"/>
          </a:ln>
        </p:spPr>
        <p:style>
          <a:lnRef idx="3">
            <a:schemeClr val="accent5"/>
          </a:lnRef>
          <a:fillRef idx="0">
            <a:schemeClr val="accent5"/>
          </a:fillRef>
          <a:effectRef idx="2">
            <a:schemeClr val="accent5"/>
          </a:effectRef>
          <a:fontRef idx="minor">
            <a:schemeClr val="tx1"/>
          </a:fontRef>
        </p:style>
      </p:cxnSp>
      <p:sp>
        <p:nvSpPr>
          <p:cNvPr id="10" name="Retângulo: Cantos Arredondados 9">
            <a:extLst>
              <a:ext uri="{FF2B5EF4-FFF2-40B4-BE49-F238E27FC236}">
                <a16:creationId xmlns:a16="http://schemas.microsoft.com/office/drawing/2014/main" id="{3DF300F4-74C9-2AC9-57C0-5C561A019E81}"/>
              </a:ext>
            </a:extLst>
          </p:cNvPr>
          <p:cNvSpPr/>
          <p:nvPr/>
        </p:nvSpPr>
        <p:spPr>
          <a:xfrm>
            <a:off x="2950234" y="3882965"/>
            <a:ext cx="2717319" cy="431321"/>
          </a:xfrm>
          <a:prstGeom prst="roundRect">
            <a:avLst/>
          </a:prstGeom>
          <a:solidFill>
            <a:schemeClr val="accent4">
              <a:lumMod val="75000"/>
            </a:schemeClr>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Fatos</a:t>
            </a:r>
          </a:p>
        </p:txBody>
      </p:sp>
    </p:spTree>
    <p:extLst>
      <p:ext uri="{BB962C8B-B14F-4D97-AF65-F5344CB8AC3E}">
        <p14:creationId xmlns:p14="http://schemas.microsoft.com/office/powerpoint/2010/main" val="309576869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Tree>
    <p:extLst>
      <p:ext uri="{BB962C8B-B14F-4D97-AF65-F5344CB8AC3E}">
        <p14:creationId xmlns:p14="http://schemas.microsoft.com/office/powerpoint/2010/main" val="74050953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sp>
        <p:nvSpPr>
          <p:cNvPr id="2" name="Texto Explicativo: Seta para Cima 1">
            <a:extLst>
              <a:ext uri="{FF2B5EF4-FFF2-40B4-BE49-F238E27FC236}">
                <a16:creationId xmlns:a16="http://schemas.microsoft.com/office/drawing/2014/main" id="{5E0BC8BF-3C2F-6209-E4A9-5B86DE02EF3E}"/>
              </a:ext>
            </a:extLst>
          </p:cNvPr>
          <p:cNvSpPr/>
          <p:nvPr/>
        </p:nvSpPr>
        <p:spPr>
          <a:xfrm rot="-1860000">
            <a:off x="1486053" y="3098844"/>
            <a:ext cx="2412998" cy="1248833"/>
          </a:xfrm>
          <a:prstGeom prst="up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Como garantir unicidade?</a:t>
            </a:r>
            <a:endParaRPr lang="pt-B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12633"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3504054545"/>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pic>
        <p:nvPicPr>
          <p:cNvPr id="9" name="Imagem 5" descr="Uma imagem contendo Interface gráfica do usuário&#10;&#10;Descrição gerada automaticamente">
            <a:extLst>
              <a:ext uri="{FF2B5EF4-FFF2-40B4-BE49-F238E27FC236}">
                <a16:creationId xmlns:a16="http://schemas.microsoft.com/office/drawing/2014/main" id="{06FD5FFC-A221-3670-BD44-C04DDF7C163B}"/>
              </a:ext>
            </a:extLst>
          </p:cNvPr>
          <p:cNvPicPr>
            <a:picLocks noChangeAspect="1"/>
          </p:cNvPicPr>
          <p:nvPr/>
        </p:nvPicPr>
        <p:blipFill>
          <a:blip r:embed="rId2"/>
          <a:stretch>
            <a:fillRect/>
          </a:stretch>
        </p:blipFill>
        <p:spPr>
          <a:xfrm>
            <a:off x="4152901" y="2805982"/>
            <a:ext cx="4711699" cy="812121"/>
          </a:xfrm>
          <a:prstGeom prst="rect">
            <a:avLst/>
          </a:prstGeom>
        </p:spPr>
      </p:pic>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DATABASE </a:t>
            </a:r>
            <a:r>
              <a:rPr lang="en-US" sz="2000" err="1">
                <a:latin typeface="Calibri"/>
                <a:cs typeface="Calibri"/>
              </a:rPr>
              <a:t>firstexample</a:t>
            </a:r>
            <a:r>
              <a:rPr lang="en-US" sz="2000">
                <a:latin typeface="Calibri"/>
                <a:cs typeface="Calibri"/>
              </a:rPr>
              <a:t>;</a:t>
            </a:r>
          </a:p>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109634" y="212784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1800">
                <a:latin typeface="Calibri"/>
                <a:cs typeface="Calibri"/>
              </a:rPr>
              <a:t>Criando a tabela periódicos</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802966" y="3585634"/>
            <a:ext cx="1570566" cy="1559983"/>
          </a:xfrm>
          <a:prstGeom prst="rect">
            <a:avLst/>
          </a:prstGeom>
        </p:spPr>
      </p:pic>
      <p:sp>
        <p:nvSpPr>
          <p:cNvPr id="5" name="CaixaDeTexto 4">
            <a:extLst>
              <a:ext uri="{FF2B5EF4-FFF2-40B4-BE49-F238E27FC236}">
                <a16:creationId xmlns:a16="http://schemas.microsoft.com/office/drawing/2014/main" id="{F5D23003-0200-A189-CCB6-25D3E052FAD2}"/>
              </a:ext>
            </a:extLst>
          </p:cNvPr>
          <p:cNvSpPr txBox="1"/>
          <p:nvPr/>
        </p:nvSpPr>
        <p:spPr>
          <a:xfrm>
            <a:off x="5332942" y="4221691"/>
            <a:ext cx="143086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Primary</a:t>
            </a:r>
            <a:r>
              <a:rPr lang="pt-BR" sz="2000">
                <a:latin typeface="Calibri"/>
                <a:cs typeface="Calibri"/>
              </a:rPr>
              <a:t> Key</a:t>
            </a:r>
          </a:p>
        </p:txBody>
      </p:sp>
    </p:spTree>
    <p:extLst>
      <p:ext uri="{BB962C8B-B14F-4D97-AF65-F5344CB8AC3E}">
        <p14:creationId xmlns:p14="http://schemas.microsoft.com/office/powerpoint/2010/main" val="174523512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editora</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nome_editora</a:t>
            </a:r>
            <a:r>
              <a:rPr lang="en-US" sz="2000">
                <a:latin typeface="Calibri"/>
                <a:cs typeface="Calibri"/>
              </a:rPr>
              <a:t> varchar(120),</a:t>
            </a:r>
          </a:p>
          <a:p>
            <a:pPr>
              <a:lnSpc>
                <a:spcPct val="114999"/>
              </a:lnSpc>
              <a:spcBef>
                <a:spcPts val="1000"/>
              </a:spcBef>
            </a:pPr>
            <a:r>
              <a:rPr lang="en-US" sz="2000">
                <a:latin typeface="Calibri"/>
                <a:cs typeface="Calibri"/>
              </a:rPr>
              <a:t>          Pais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a:t>
            </a:r>
          </a:p>
        </p:txBody>
      </p:sp>
      <p:pic>
        <p:nvPicPr>
          <p:cNvPr id="2" name="Imagem 9" descr="Diagrama&#10;&#10;Descrição gerada automaticamente">
            <a:extLst>
              <a:ext uri="{FF2B5EF4-FFF2-40B4-BE49-F238E27FC236}">
                <a16:creationId xmlns:a16="http://schemas.microsoft.com/office/drawing/2014/main" id="{02B4E8A7-F06B-A412-BBB7-CF04F1177A31}"/>
              </a:ext>
            </a:extLst>
          </p:cNvPr>
          <p:cNvPicPr>
            <a:picLocks noChangeAspect="1"/>
          </p:cNvPicPr>
          <p:nvPr/>
        </p:nvPicPr>
        <p:blipFill>
          <a:blip r:embed="rId2"/>
          <a:stretch>
            <a:fillRect/>
          </a:stretch>
        </p:blipFill>
        <p:spPr>
          <a:xfrm>
            <a:off x="3835401" y="3390946"/>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5913967" y="2815758"/>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Criando a tabela editoras</a:t>
            </a:r>
          </a:p>
        </p:txBody>
      </p:sp>
    </p:spTree>
    <p:extLst>
      <p:ext uri="{BB962C8B-B14F-4D97-AF65-F5344CB8AC3E}">
        <p14:creationId xmlns:p14="http://schemas.microsoft.com/office/powerpoint/2010/main" val="16455429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SQL – 1° </a:t>
            </a:r>
            <a:r>
              <a:rPr lang="en-US" sz="4000" b="1" err="1">
                <a:solidFill>
                  <a:srgbClr val="EA4E60"/>
                </a:solidFill>
                <a:latin typeface="Century Gothic"/>
              </a:rPr>
              <a:t>exemplo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a:latin typeface="Calibri"/>
                <a:cs typeface="Calibri"/>
              </a:rPr>
              <a:t>CREATE TABLE </a:t>
            </a:r>
            <a:r>
              <a:rPr lang="en-US" sz="2000" err="1">
                <a:latin typeface="Calibri"/>
                <a:cs typeface="Calibri"/>
              </a:rPr>
              <a:t>periodicos</a:t>
            </a:r>
            <a:r>
              <a:rPr lang="en-US" sz="2000">
                <a:latin typeface="Calibri"/>
                <a:cs typeface="Calibri"/>
              </a:rPr>
              <a:t>( </a:t>
            </a:r>
            <a:endParaRPr lang="pt-BR"/>
          </a:p>
          <a:p>
            <a:pPr>
              <a:lnSpc>
                <a:spcPct val="114999"/>
              </a:lnSpc>
              <a:spcBef>
                <a:spcPts val="1000"/>
              </a:spcBef>
            </a:pPr>
            <a:r>
              <a:rPr lang="en-US" sz="2000">
                <a:latin typeface="Calibri"/>
                <a:cs typeface="Calibri"/>
              </a:rPr>
              <a:t>          id integer, </a:t>
            </a:r>
          </a:p>
          <a:p>
            <a:pPr>
              <a:lnSpc>
                <a:spcPct val="114999"/>
              </a:lnSpc>
              <a:spcBef>
                <a:spcPts val="1000"/>
              </a:spcBef>
            </a:pPr>
            <a:r>
              <a:rPr lang="en-US" sz="2000">
                <a:latin typeface="Calibri"/>
                <a:cs typeface="Calibri"/>
              </a:rPr>
              <a:t>          </a:t>
            </a:r>
            <a:r>
              <a:rPr lang="en-US" sz="2000" err="1">
                <a:latin typeface="Calibri"/>
                <a:cs typeface="Calibri"/>
              </a:rPr>
              <a:t>nome</a:t>
            </a:r>
            <a:r>
              <a:rPr lang="en-US" sz="2000">
                <a:latin typeface="Calibri"/>
                <a:cs typeface="Calibri"/>
              </a:rPr>
              <a:t> varchar(120),</a:t>
            </a:r>
          </a:p>
          <a:p>
            <a:pPr>
              <a:lnSpc>
                <a:spcPct val="114999"/>
              </a:lnSpc>
              <a:spcBef>
                <a:spcPts val="1000"/>
              </a:spcBef>
            </a:pPr>
            <a:r>
              <a:rPr lang="en-US" sz="2000">
                <a:latin typeface="Calibri"/>
                <a:cs typeface="Calibri"/>
              </a:rPr>
              <a:t>          </a:t>
            </a:r>
            <a:r>
              <a:rPr lang="en-US" sz="2000" err="1">
                <a:latin typeface="Calibri"/>
                <a:cs typeface="Calibri"/>
              </a:rPr>
              <a:t>issn</a:t>
            </a:r>
            <a:r>
              <a:rPr lang="en-US" sz="2000">
                <a:latin typeface="Calibri"/>
                <a:cs typeface="Calibri"/>
              </a:rPr>
              <a:t> integer,</a:t>
            </a:r>
          </a:p>
          <a:p>
            <a:pPr>
              <a:lnSpc>
                <a:spcPct val="114999"/>
              </a:lnSpc>
              <a:spcBef>
                <a:spcPts val="1000"/>
              </a:spcBef>
            </a:pPr>
            <a:r>
              <a:rPr lang="en-US" sz="2000">
                <a:latin typeface="Calibri"/>
                <a:cs typeface="Calibri"/>
              </a:rPr>
              <a:t>         PRIMARY KEY (id),</a:t>
            </a:r>
          </a:p>
          <a:p>
            <a:pPr>
              <a:lnSpc>
                <a:spcPct val="114999"/>
              </a:lnSpc>
              <a:spcBef>
                <a:spcPts val="1000"/>
              </a:spcBef>
            </a:pPr>
            <a:r>
              <a:rPr lang="en-US" sz="2000">
                <a:latin typeface="Calibri"/>
                <a:cs typeface="Calibri"/>
              </a:rPr>
              <a:t>         FOREIGN KEY (id) REFERENCES </a:t>
            </a:r>
            <a:r>
              <a:rPr lang="en-US" sz="2000" err="1">
                <a:latin typeface="Calibri"/>
                <a:cs typeface="Calibri"/>
              </a:rPr>
              <a:t>editora</a:t>
            </a:r>
            <a:r>
              <a:rPr lang="en-US" sz="2000">
                <a:latin typeface="Calibri"/>
                <a:cs typeface="Calibri"/>
              </a:rPr>
              <a:t>(id)</a:t>
            </a:r>
          </a:p>
          <a:p>
            <a:pPr>
              <a:lnSpc>
                <a:spcPct val="114999"/>
              </a:lnSpc>
              <a:spcBef>
                <a:spcPts val="1000"/>
              </a:spcBef>
            </a:pPr>
            <a:r>
              <a:rPr lang="en-US" sz="2000">
                <a:latin typeface="Calibri"/>
                <a:cs typeface="Calibri"/>
              </a:rPr>
              <a:t>);</a:t>
            </a:r>
          </a:p>
        </p:txBody>
      </p:sp>
      <p:pic>
        <p:nvPicPr>
          <p:cNvPr id="4" name="Gráfico 4" descr="Chave com preenchimento sólido">
            <a:extLst>
              <a:ext uri="{FF2B5EF4-FFF2-40B4-BE49-F238E27FC236}">
                <a16:creationId xmlns:a16="http://schemas.microsoft.com/office/drawing/2014/main" id="{37F1D6D6-3B2D-8973-0670-3E43697649D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02966" y="3585634"/>
            <a:ext cx="1570566" cy="1559983"/>
          </a:xfrm>
          <a:prstGeom prst="rect">
            <a:avLst/>
          </a:prstGeom>
        </p:spPr>
      </p:pic>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4"/>
          <a:stretch>
            <a:fillRect/>
          </a:stretch>
        </p:blipFill>
        <p:spPr>
          <a:xfrm>
            <a:off x="3761318" y="2576030"/>
            <a:ext cx="4785783" cy="1197939"/>
          </a:xfrm>
          <a:prstGeom prst="rect">
            <a:avLst/>
          </a:prstGeom>
        </p:spPr>
      </p:pic>
      <p:sp>
        <p:nvSpPr>
          <p:cNvPr id="12" name="Balão de Fala: Retângulo com Cantos Arredondados 11">
            <a:extLst>
              <a:ext uri="{FF2B5EF4-FFF2-40B4-BE49-F238E27FC236}">
                <a16:creationId xmlns:a16="http://schemas.microsoft.com/office/drawing/2014/main" id="{9A6C2715-E2A9-7F92-E651-6B17988C82CE}"/>
              </a:ext>
            </a:extLst>
          </p:cNvPr>
          <p:cNvSpPr/>
          <p:nvPr/>
        </p:nvSpPr>
        <p:spPr>
          <a:xfrm>
            <a:off x="4823884" y="1969091"/>
            <a:ext cx="3069165" cy="571500"/>
          </a:xfrm>
          <a:prstGeom prst="wedgeRoundRectCallou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Definindo relacionamento</a:t>
            </a:r>
            <a:endParaRPr lang="pt-BR"/>
          </a:p>
        </p:txBody>
      </p:sp>
    </p:spTree>
    <p:extLst>
      <p:ext uri="{BB962C8B-B14F-4D97-AF65-F5344CB8AC3E}">
        <p14:creationId xmlns:p14="http://schemas.microsoft.com/office/powerpoint/2010/main" val="394506957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40278369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595903D-7BDA-D638-2660-DE436F2FB791}"/>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266</a:t>
            </a:fld>
            <a:r>
              <a:rPr lang="en-US"/>
              <a:t>]</a:t>
            </a:r>
            <a:endParaRPr/>
          </a:p>
        </p:txBody>
      </p:sp>
      <p:pic>
        <p:nvPicPr>
          <p:cNvPr id="4" name="Imagem 4" descr="Diagrama&#10;&#10;Descrição gerada automaticamente">
            <a:extLst>
              <a:ext uri="{FF2B5EF4-FFF2-40B4-BE49-F238E27FC236}">
                <a16:creationId xmlns:a16="http://schemas.microsoft.com/office/drawing/2014/main" id="{B5067DCC-789C-26B8-50B4-A411E986E591}"/>
              </a:ext>
            </a:extLst>
          </p:cNvPr>
          <p:cNvPicPr>
            <a:picLocks noChangeAspect="1"/>
          </p:cNvPicPr>
          <p:nvPr/>
        </p:nvPicPr>
        <p:blipFill>
          <a:blip r:embed="rId2"/>
          <a:stretch>
            <a:fillRect/>
          </a:stretch>
        </p:blipFill>
        <p:spPr>
          <a:xfrm>
            <a:off x="819150" y="708692"/>
            <a:ext cx="7135283" cy="4170616"/>
          </a:xfrm>
          <a:prstGeom prst="rect">
            <a:avLst/>
          </a:prstGeom>
        </p:spPr>
      </p:pic>
    </p:spTree>
    <p:extLst>
      <p:ext uri="{BB962C8B-B14F-4D97-AF65-F5344CB8AC3E}">
        <p14:creationId xmlns:p14="http://schemas.microsoft.com/office/powerpoint/2010/main" val="2951966498"/>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8</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Modelos</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Esquemas</a:t>
            </a:r>
            <a:r>
              <a:rPr lang="en-US" sz="4000" b="1">
                <a:solidFill>
                  <a:srgbClr val="EA4E60"/>
                </a:solidFill>
                <a:latin typeface="Century Gothic"/>
                <a:sym typeface="Century Gothic"/>
              </a:rPr>
              <a:t> e Instâncias</a:t>
            </a:r>
            <a:endParaRPr lang="en-US" sz="40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267</a:t>
            </a:fld>
            <a:r>
              <a:rPr lang="en-US">
                <a:solidFill>
                  <a:srgbClr val="EA4E60"/>
                </a:solidFill>
              </a:rPr>
              <a:t>]</a:t>
            </a:r>
            <a:endParaRPr>
              <a:solidFill>
                <a:srgbClr val="EA4E60"/>
              </a:solidFill>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268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2115575651"/>
              </p:ext>
            </p:extLst>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267899"/>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269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5803900" y="649154"/>
            <a:ext cx="2743200" cy="2532859"/>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Tree>
    <p:extLst>
      <p:ext uri="{BB962C8B-B14F-4D97-AF65-F5344CB8AC3E}">
        <p14:creationId xmlns:p14="http://schemas.microsoft.com/office/powerpoint/2010/main" val="2840708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5000"/>
              </a:lnSpc>
              <a:spcBef>
                <a:spcPts val="1000"/>
              </a:spcBef>
            </a:pPr>
            <a:r>
              <a:rPr lang="en-US" sz="2400">
                <a:solidFill>
                  <a:srgbClr val="040A24"/>
                </a:solidFill>
                <a:latin typeface="Calibri"/>
                <a:ea typeface="Calibri"/>
                <a:cs typeface="Calibri"/>
                <a:sym typeface="Calibri"/>
              </a:rPr>
              <a:t>CADASTRO</a:t>
            </a: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27</a:t>
            </a:fld>
            <a:r>
              <a:rPr lang="en-US"/>
              <a:t>]</a:t>
            </a:r>
            <a:endParaRPr/>
          </a:p>
        </p:txBody>
      </p:sp>
      <p:pic>
        <p:nvPicPr>
          <p:cNvPr id="7" name="Imagem 7" descr="Logotipo&#10;&#10;Descrição gerada automaticamente">
            <a:extLst>
              <a:ext uri="{FF2B5EF4-FFF2-40B4-BE49-F238E27FC236}">
                <a16:creationId xmlns:a16="http://schemas.microsoft.com/office/drawing/2014/main" id="{7DC29EC1-8AC1-53A6-0EA9-86F385AC9AE2}"/>
              </a:ext>
            </a:extLst>
          </p:cNvPr>
          <p:cNvPicPr>
            <a:picLocks noChangeAspect="1"/>
          </p:cNvPicPr>
          <p:nvPr/>
        </p:nvPicPr>
        <p:blipFill rotWithShape="1">
          <a:blip r:embed="rId3"/>
          <a:srcRect l="267" t="57" r="32947" b="351"/>
          <a:stretch/>
        </p:blipFill>
        <p:spPr>
          <a:xfrm rot="16200000">
            <a:off x="3602627" y="1761863"/>
            <a:ext cx="3708328" cy="3078726"/>
          </a:xfrm>
          <a:prstGeom prst="rect">
            <a:avLst/>
          </a:prstGeom>
        </p:spPr>
      </p:pic>
      <p:sp>
        <p:nvSpPr>
          <p:cNvPr id="3" name="Retângulo: Cantos Arredondados 2">
            <a:extLst>
              <a:ext uri="{FF2B5EF4-FFF2-40B4-BE49-F238E27FC236}">
                <a16:creationId xmlns:a16="http://schemas.microsoft.com/office/drawing/2014/main" id="{2A1CA16F-1E5A-7CEF-28E2-F7ADE0383458}"/>
              </a:ext>
            </a:extLst>
          </p:cNvPr>
          <p:cNvSpPr/>
          <p:nvPr/>
        </p:nvSpPr>
        <p:spPr>
          <a:xfrm>
            <a:off x="5743037" y="4389767"/>
            <a:ext cx="2717319" cy="43132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Calibri"/>
                <a:cs typeface="Arial"/>
              </a:rPr>
              <a:t>Significado </a:t>
            </a:r>
          </a:p>
        </p:txBody>
      </p:sp>
      <p:sp>
        <p:nvSpPr>
          <p:cNvPr id="2" name="Retângulo: Cantos Arredondados 1">
            <a:extLst>
              <a:ext uri="{FF2B5EF4-FFF2-40B4-BE49-F238E27FC236}">
                <a16:creationId xmlns:a16="http://schemas.microsoft.com/office/drawing/2014/main" id="{33EC6701-B5AE-A37E-265B-CDA11B672F83}"/>
              </a:ext>
            </a:extLst>
          </p:cNvPr>
          <p:cNvSpPr/>
          <p:nvPr/>
        </p:nvSpPr>
        <p:spPr>
          <a:xfrm>
            <a:off x="394659" y="1866541"/>
            <a:ext cx="2911414" cy="231834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cs typeface="Arial"/>
            </a:endParaRPr>
          </a:p>
          <a:p>
            <a:pPr algn="ctr"/>
            <a:endParaRPr lang="pt-BR">
              <a:cs typeface="Arial"/>
            </a:endParaRPr>
          </a:p>
          <a:p>
            <a:pPr algn="ctr"/>
            <a:r>
              <a:rPr lang="pt-BR">
                <a:cs typeface="Arial"/>
              </a:rPr>
              <a:t>Nome</a:t>
            </a:r>
          </a:p>
          <a:p>
            <a:pPr algn="ctr"/>
            <a:r>
              <a:rPr lang="pt-BR">
                <a:cs typeface="Arial"/>
              </a:rPr>
              <a:t>Telefone</a:t>
            </a:r>
          </a:p>
          <a:p>
            <a:pPr algn="ctr"/>
            <a:r>
              <a:rPr lang="pt-BR" err="1">
                <a:cs typeface="Arial"/>
              </a:rPr>
              <a:t>Email</a:t>
            </a:r>
            <a:endParaRPr lang="pt-BR">
              <a:cs typeface="Arial"/>
            </a:endParaRPr>
          </a:p>
          <a:p>
            <a:pPr algn="ctr"/>
            <a:r>
              <a:rPr lang="pt-BR">
                <a:cs typeface="Arial"/>
              </a:rPr>
              <a:t>Whats app</a:t>
            </a:r>
          </a:p>
        </p:txBody>
      </p:sp>
      <p:pic>
        <p:nvPicPr>
          <p:cNvPr id="6" name="Imagem 6">
            <a:extLst>
              <a:ext uri="{FF2B5EF4-FFF2-40B4-BE49-F238E27FC236}">
                <a16:creationId xmlns:a16="http://schemas.microsoft.com/office/drawing/2014/main" id="{3D946DAD-BB0A-B404-17F5-26CD723C5D36}"/>
              </a:ext>
            </a:extLst>
          </p:cNvPr>
          <p:cNvPicPr>
            <a:picLocks noChangeAspect="1"/>
          </p:cNvPicPr>
          <p:nvPr/>
        </p:nvPicPr>
        <p:blipFill>
          <a:blip r:embed="rId4"/>
          <a:stretch>
            <a:fillRect/>
          </a:stretch>
        </p:blipFill>
        <p:spPr>
          <a:xfrm rot="16020000">
            <a:off x="6412403" y="2085816"/>
            <a:ext cx="2063870" cy="1154862"/>
          </a:xfrm>
          <a:prstGeom prst="rect">
            <a:avLst/>
          </a:prstGeom>
        </p:spPr>
      </p:pic>
    </p:spTree>
    <p:extLst>
      <p:ext uri="{BB962C8B-B14F-4D97-AF65-F5344CB8AC3E}">
        <p14:creationId xmlns:p14="http://schemas.microsoft.com/office/powerpoint/2010/main" val="390999238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Tree>
    <p:extLst>
      <p:ext uri="{BB962C8B-B14F-4D97-AF65-F5344CB8AC3E}">
        <p14:creationId xmlns:p14="http://schemas.microsoft.com/office/powerpoint/2010/main" val="180698457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Tree>
    <p:extLst>
      <p:ext uri="{BB962C8B-B14F-4D97-AF65-F5344CB8AC3E}">
        <p14:creationId xmlns:p14="http://schemas.microsoft.com/office/powerpoint/2010/main" val="25675196"/>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967284"/>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pic>
        <p:nvPicPr>
          <p:cNvPr id="5" name="Imagem 6">
            <a:extLst>
              <a:ext uri="{FF2B5EF4-FFF2-40B4-BE49-F238E27FC236}">
                <a16:creationId xmlns:a16="http://schemas.microsoft.com/office/drawing/2014/main" id="{B308AF45-3792-1889-62C0-B4236AC00757}"/>
              </a:ext>
            </a:extLst>
          </p:cNvPr>
          <p:cNvPicPr>
            <a:picLocks noChangeAspect="1"/>
          </p:cNvPicPr>
          <p:nvPr/>
        </p:nvPicPr>
        <p:blipFill>
          <a:blip r:embed="rId2"/>
          <a:stretch>
            <a:fillRect/>
          </a:stretch>
        </p:blipFill>
        <p:spPr>
          <a:xfrm rot="2580000">
            <a:off x="6836657" y="1045384"/>
            <a:ext cx="1875367" cy="1728526"/>
          </a:xfrm>
          <a:prstGeom prst="rect">
            <a:avLst/>
          </a:prstGeom>
        </p:spPr>
      </p:pic>
      <p:sp>
        <p:nvSpPr>
          <p:cNvPr id="7" name="Retângulo: Cantos Arredondados 6">
            <a:extLst>
              <a:ext uri="{FF2B5EF4-FFF2-40B4-BE49-F238E27FC236}">
                <a16:creationId xmlns:a16="http://schemas.microsoft.com/office/drawing/2014/main" id="{02DACC0E-C790-1348-CDDF-3362060AFEE7}"/>
              </a:ext>
            </a:extLst>
          </p:cNvPr>
          <p:cNvSpPr/>
          <p:nvPr/>
        </p:nvSpPr>
        <p:spPr>
          <a:xfrm>
            <a:off x="495300" y="4188883"/>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Abstração</a:t>
            </a:r>
          </a:p>
        </p:txBody>
      </p:sp>
      <p:sp>
        <p:nvSpPr>
          <p:cNvPr id="8" name="Igual a 7">
            <a:extLst>
              <a:ext uri="{FF2B5EF4-FFF2-40B4-BE49-F238E27FC236}">
                <a16:creationId xmlns:a16="http://schemas.microsoft.com/office/drawing/2014/main" id="{F542761A-59C6-1581-B753-2AA25316585A}"/>
              </a:ext>
            </a:extLst>
          </p:cNvPr>
          <p:cNvSpPr/>
          <p:nvPr/>
        </p:nvSpPr>
        <p:spPr>
          <a:xfrm>
            <a:off x="3485092" y="4236508"/>
            <a:ext cx="910166" cy="624416"/>
          </a:xfrm>
          <a:prstGeom prst="mathEqual">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902A7A14-C33E-0921-2E86-8067EE60426F}"/>
              </a:ext>
            </a:extLst>
          </p:cNvPr>
          <p:cNvSpPr/>
          <p:nvPr/>
        </p:nvSpPr>
        <p:spPr>
          <a:xfrm>
            <a:off x="4538133" y="418888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essencial</a:t>
            </a:r>
          </a:p>
        </p:txBody>
      </p:sp>
      <p:sp>
        <p:nvSpPr>
          <p:cNvPr id="2" name="Seta: Dobrada 1">
            <a:extLst>
              <a:ext uri="{FF2B5EF4-FFF2-40B4-BE49-F238E27FC236}">
                <a16:creationId xmlns:a16="http://schemas.microsoft.com/office/drawing/2014/main" id="{79F15DD5-3D5A-58A2-B7AD-F88FDADC062F}"/>
              </a:ext>
            </a:extLst>
          </p:cNvPr>
          <p:cNvSpPr/>
          <p:nvPr/>
        </p:nvSpPr>
        <p:spPr>
          <a:xfrm>
            <a:off x="1043009" y="2751243"/>
            <a:ext cx="381000" cy="129116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1314B9A0-5738-96AB-F2B1-587B47BB83C7}"/>
              </a:ext>
            </a:extLst>
          </p:cNvPr>
          <p:cNvSpPr/>
          <p:nvPr/>
        </p:nvSpPr>
        <p:spPr>
          <a:xfrm>
            <a:off x="1627716" y="2569632"/>
            <a:ext cx="2910416" cy="6138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Data model</a:t>
            </a:r>
          </a:p>
        </p:txBody>
      </p:sp>
      <p:pic>
        <p:nvPicPr>
          <p:cNvPr id="4" name="Imagem 8">
            <a:extLst>
              <a:ext uri="{FF2B5EF4-FFF2-40B4-BE49-F238E27FC236}">
                <a16:creationId xmlns:a16="http://schemas.microsoft.com/office/drawing/2014/main" id="{662E9E78-2674-5F44-E810-0FB8080AB8C9}"/>
              </a:ext>
            </a:extLst>
          </p:cNvPr>
          <p:cNvPicPr>
            <a:picLocks noChangeAspect="1"/>
          </p:cNvPicPr>
          <p:nvPr/>
        </p:nvPicPr>
        <p:blipFill>
          <a:blip r:embed="rId3"/>
          <a:stretch>
            <a:fillRect/>
          </a:stretch>
        </p:blipFill>
        <p:spPr>
          <a:xfrm>
            <a:off x="632355" y="1641475"/>
            <a:ext cx="2079625" cy="749300"/>
          </a:xfrm>
          <a:prstGeom prst="rect">
            <a:avLst/>
          </a:prstGeom>
        </p:spPr>
      </p:pic>
      <p:pic>
        <p:nvPicPr>
          <p:cNvPr id="9" name="Imagem 11" descr="Uma imagem contendo homem, placar&#10;&#10;Descrição gerada automaticamente">
            <a:extLst>
              <a:ext uri="{FF2B5EF4-FFF2-40B4-BE49-F238E27FC236}">
                <a16:creationId xmlns:a16="http://schemas.microsoft.com/office/drawing/2014/main" id="{AFB9F4AB-2D7D-C064-A7DB-0CBD57DCC17C}"/>
              </a:ext>
            </a:extLst>
          </p:cNvPr>
          <p:cNvPicPr>
            <a:picLocks noChangeAspect="1"/>
          </p:cNvPicPr>
          <p:nvPr/>
        </p:nvPicPr>
        <p:blipFill>
          <a:blip r:embed="rId4"/>
          <a:stretch>
            <a:fillRect/>
          </a:stretch>
        </p:blipFill>
        <p:spPr>
          <a:xfrm>
            <a:off x="5181071" y="2208213"/>
            <a:ext cx="1332442" cy="1340909"/>
          </a:xfrm>
          <a:prstGeom prst="rect">
            <a:avLst/>
          </a:prstGeom>
        </p:spPr>
      </p:pic>
      <p:pic>
        <p:nvPicPr>
          <p:cNvPr id="12" name="Imagem 13" descr="Uma imagem contendo texto, placar&#10;&#10;Descrição gerada automaticamente">
            <a:extLst>
              <a:ext uri="{FF2B5EF4-FFF2-40B4-BE49-F238E27FC236}">
                <a16:creationId xmlns:a16="http://schemas.microsoft.com/office/drawing/2014/main" id="{945B2A0C-8BD8-F798-2327-1F660797383C}"/>
              </a:ext>
            </a:extLst>
          </p:cNvPr>
          <p:cNvPicPr>
            <a:picLocks noChangeAspect="1"/>
          </p:cNvPicPr>
          <p:nvPr/>
        </p:nvPicPr>
        <p:blipFill>
          <a:blip r:embed="rId5"/>
          <a:stretch>
            <a:fillRect/>
          </a:stretch>
        </p:blipFill>
        <p:spPr>
          <a:xfrm>
            <a:off x="2893483" y="715217"/>
            <a:ext cx="2743200" cy="1384734"/>
          </a:xfrm>
          <a:prstGeom prst="rect">
            <a:avLst/>
          </a:prstGeom>
        </p:spPr>
      </p:pic>
      <p:sp>
        <p:nvSpPr>
          <p:cNvPr id="14" name="Balão de Fala: Retângulo com Cantos Arredondados 13">
            <a:extLst>
              <a:ext uri="{FF2B5EF4-FFF2-40B4-BE49-F238E27FC236}">
                <a16:creationId xmlns:a16="http://schemas.microsoft.com/office/drawing/2014/main" id="{02131D00-851D-D862-B44B-6685D0A3E448}"/>
              </a:ext>
            </a:extLst>
          </p:cNvPr>
          <p:cNvSpPr/>
          <p:nvPr/>
        </p:nvSpPr>
        <p:spPr>
          <a:xfrm>
            <a:off x="3141133" y="2212508"/>
            <a:ext cx="1523999" cy="359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Operações</a:t>
            </a:r>
            <a:endParaRPr lang="pt-B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706966" y="3130550"/>
            <a:ext cx="6476998" cy="52916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2400">
                <a:latin typeface="Calibri"/>
                <a:cs typeface="Calibri"/>
              </a:rPr>
              <a:t>Classificação</a:t>
            </a:r>
          </a:p>
        </p:txBody>
      </p:sp>
    </p:spTree>
    <p:extLst>
      <p:ext uri="{BB962C8B-B14F-4D97-AF65-F5344CB8AC3E}">
        <p14:creationId xmlns:p14="http://schemas.microsoft.com/office/powerpoint/2010/main" val="1620773933"/>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Tree>
    <p:extLst>
      <p:ext uri="{BB962C8B-B14F-4D97-AF65-F5344CB8AC3E}">
        <p14:creationId xmlns:p14="http://schemas.microsoft.com/office/powerpoint/2010/main" val="123473989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agem 23">
            <a:extLst>
              <a:ext uri="{FF2B5EF4-FFF2-40B4-BE49-F238E27FC236}">
                <a16:creationId xmlns:a16="http://schemas.microsoft.com/office/drawing/2014/main" id="{35E8721C-FD4E-9FD4-75D9-641FE50665B4}"/>
              </a:ext>
            </a:extLst>
          </p:cNvPr>
          <p:cNvPicPr>
            <a:picLocks noChangeAspect="1"/>
          </p:cNvPicPr>
          <p:nvPr/>
        </p:nvPicPr>
        <p:blipFill>
          <a:blip r:embed="rId2"/>
          <a:stretch>
            <a:fillRect/>
          </a:stretch>
        </p:blipFill>
        <p:spPr>
          <a:xfrm>
            <a:off x="3972983" y="2058064"/>
            <a:ext cx="1483784" cy="360621"/>
          </a:xfrm>
          <a:prstGeom prst="rect">
            <a:avLst/>
          </a:prstGeom>
        </p:spPr>
      </p:pic>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3"/>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0" name="Seta: de Cima para Baixo 19">
            <a:extLst>
              <a:ext uri="{FF2B5EF4-FFF2-40B4-BE49-F238E27FC236}">
                <a16:creationId xmlns:a16="http://schemas.microsoft.com/office/drawing/2014/main" id="{896C0305-D5CE-7D89-0EA7-372C24CC7047}"/>
              </a:ext>
            </a:extLst>
          </p:cNvPr>
          <p:cNvSpPr/>
          <p:nvPr/>
        </p:nvSpPr>
        <p:spPr>
          <a:xfrm rot="-5400000">
            <a:off x="6499266" y="48089"/>
            <a:ext cx="190500" cy="391583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aixaDeTexto 20">
            <a:extLst>
              <a:ext uri="{FF2B5EF4-FFF2-40B4-BE49-F238E27FC236}">
                <a16:creationId xmlns:a16="http://schemas.microsoft.com/office/drawing/2014/main" id="{21856424-B63F-4F6E-4124-73AC54BA6B4F}"/>
              </a:ext>
            </a:extLst>
          </p:cNvPr>
          <p:cNvSpPr txBox="1"/>
          <p:nvPr/>
        </p:nvSpPr>
        <p:spPr>
          <a:xfrm>
            <a:off x="7899400" y="1538816"/>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Alto nível</a:t>
            </a:r>
          </a:p>
        </p:txBody>
      </p:sp>
      <p:sp>
        <p:nvSpPr>
          <p:cNvPr id="22" name="CaixaDeTexto 21">
            <a:extLst>
              <a:ext uri="{FF2B5EF4-FFF2-40B4-BE49-F238E27FC236}">
                <a16:creationId xmlns:a16="http://schemas.microsoft.com/office/drawing/2014/main" id="{0F58CE43-7E5A-2CA7-A29F-911479823FAD}"/>
              </a:ext>
            </a:extLst>
          </p:cNvPr>
          <p:cNvSpPr txBox="1"/>
          <p:nvPr/>
        </p:nvSpPr>
        <p:spPr>
          <a:xfrm>
            <a:off x="4163483" y="1538815"/>
            <a:ext cx="111336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Baixo nível</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spTree>
    <p:extLst>
      <p:ext uri="{BB962C8B-B14F-4D97-AF65-F5344CB8AC3E}">
        <p14:creationId xmlns:p14="http://schemas.microsoft.com/office/powerpoint/2010/main" val="774974279"/>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Agrupar 18">
            <a:extLst>
              <a:ext uri="{FF2B5EF4-FFF2-40B4-BE49-F238E27FC236}">
                <a16:creationId xmlns:a16="http://schemas.microsoft.com/office/drawing/2014/main" id="{00C0D25C-83C4-0BD9-0CE2-50DBC867F2C8}"/>
              </a:ext>
            </a:extLst>
          </p:cNvPr>
          <p:cNvGrpSpPr/>
          <p:nvPr/>
        </p:nvGrpSpPr>
        <p:grpSpPr>
          <a:xfrm>
            <a:off x="5369983" y="3236382"/>
            <a:ext cx="3177116" cy="1279667"/>
            <a:chOff x="5571067" y="3225799"/>
            <a:chExt cx="3177116" cy="1279667"/>
          </a:xfrm>
        </p:grpSpPr>
        <p:pic>
          <p:nvPicPr>
            <p:cNvPr id="18" name="Imagem 18">
              <a:extLst>
                <a:ext uri="{FF2B5EF4-FFF2-40B4-BE49-F238E27FC236}">
                  <a16:creationId xmlns:a16="http://schemas.microsoft.com/office/drawing/2014/main" id="{DE4B0ACF-B323-DBBE-619F-C06DB25B06A0}"/>
                </a:ext>
              </a:extLst>
            </p:cNvPr>
            <p:cNvPicPr>
              <a:picLocks noChangeAspect="1"/>
            </p:cNvPicPr>
            <p:nvPr/>
          </p:nvPicPr>
          <p:blipFill>
            <a:blip r:embed="rId2"/>
            <a:stretch>
              <a:fillRect/>
            </a:stretch>
          </p:blipFill>
          <p:spPr>
            <a:xfrm>
              <a:off x="5571067" y="3347366"/>
              <a:ext cx="3177116" cy="1158100"/>
            </a:xfrm>
            <a:prstGeom prst="rect">
              <a:avLst/>
            </a:prstGeom>
          </p:spPr>
        </p:pic>
        <p:sp>
          <p:nvSpPr>
            <p:cNvPr id="17" name="Retângulo: Cantos Arredondados 16">
              <a:extLst>
                <a:ext uri="{FF2B5EF4-FFF2-40B4-BE49-F238E27FC236}">
                  <a16:creationId xmlns:a16="http://schemas.microsoft.com/office/drawing/2014/main" id="{24B863B0-FD79-1016-44A7-D5BACA0F3B87}"/>
                </a:ext>
              </a:extLst>
            </p:cNvPr>
            <p:cNvSpPr/>
            <p:nvPr/>
          </p:nvSpPr>
          <p:spPr>
            <a:xfrm>
              <a:off x="6051548" y="3225799"/>
              <a:ext cx="2233082" cy="5291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Estrutura</a:t>
              </a:r>
            </a:p>
          </p:txBody>
        </p:sp>
      </p:grpSp>
      <p:sp>
        <p:nvSpPr>
          <p:cNvPr id="16" name="Seta: Curva para Baixo 15">
            <a:extLst>
              <a:ext uri="{FF2B5EF4-FFF2-40B4-BE49-F238E27FC236}">
                <a16:creationId xmlns:a16="http://schemas.microsoft.com/office/drawing/2014/main" id="{245DC360-0588-AE49-66CE-D7508AC5740B}"/>
              </a:ext>
            </a:extLst>
          </p:cNvPr>
          <p:cNvSpPr/>
          <p:nvPr/>
        </p:nvSpPr>
        <p:spPr>
          <a:xfrm rot="-3300000">
            <a:off x="3847248" y="3308383"/>
            <a:ext cx="1873250" cy="857249"/>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569383" y="17335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grpSp>
        <p:nvGrpSpPr>
          <p:cNvPr id="8" name="Agrupar 7">
            <a:extLst>
              <a:ext uri="{FF2B5EF4-FFF2-40B4-BE49-F238E27FC236}">
                <a16:creationId xmlns:a16="http://schemas.microsoft.com/office/drawing/2014/main" id="{1B37B863-D592-8DA3-D8A9-9EF64FB0C214}"/>
              </a:ext>
            </a:extLst>
          </p:cNvPr>
          <p:cNvGrpSpPr/>
          <p:nvPr/>
        </p:nvGrpSpPr>
        <p:grpSpPr>
          <a:xfrm>
            <a:off x="558799" y="2855383"/>
            <a:ext cx="3111499" cy="931333"/>
            <a:chOff x="558799" y="2855383"/>
            <a:chExt cx="3111499" cy="931333"/>
          </a:xfrm>
        </p:grpSpPr>
        <p:sp>
          <p:nvSpPr>
            <p:cNvPr id="25" name="Retângulo: Cantos Arredondados 24">
              <a:extLst>
                <a:ext uri="{FF2B5EF4-FFF2-40B4-BE49-F238E27FC236}">
                  <a16:creationId xmlns:a16="http://schemas.microsoft.com/office/drawing/2014/main" id="{06228BEE-1283-896D-D5FD-F592E319722F}"/>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26" name="Retângulo: Cantos Arredondados 25">
              <a:extLst>
                <a:ext uri="{FF2B5EF4-FFF2-40B4-BE49-F238E27FC236}">
                  <a16:creationId xmlns:a16="http://schemas.microsoft.com/office/drawing/2014/main" id="{95F73457-A50B-604B-2048-DDD821B3A5D3}"/>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pic>
        <p:nvPicPr>
          <p:cNvPr id="4" name="Imagem 4" descr="Ícone&#10;&#10;Descrição gerada automaticamente">
            <a:extLst>
              <a:ext uri="{FF2B5EF4-FFF2-40B4-BE49-F238E27FC236}">
                <a16:creationId xmlns:a16="http://schemas.microsoft.com/office/drawing/2014/main" id="{88CF7EAE-F2BF-1075-C6F3-4A63CA7CDA04}"/>
              </a:ext>
            </a:extLst>
          </p:cNvPr>
          <p:cNvPicPr>
            <a:picLocks noChangeAspect="1"/>
          </p:cNvPicPr>
          <p:nvPr/>
        </p:nvPicPr>
        <p:blipFill rotWithShape="1">
          <a:blip r:embed="rId3"/>
          <a:srcRect t="247" r="559" b="6965"/>
          <a:stretch/>
        </p:blipFill>
        <p:spPr>
          <a:xfrm>
            <a:off x="3893609" y="297883"/>
            <a:ext cx="1875415" cy="1970887"/>
          </a:xfrm>
          <a:prstGeom prst="rect">
            <a:avLst/>
          </a:prstGeom>
        </p:spPr>
      </p:pic>
      <p:grpSp>
        <p:nvGrpSpPr>
          <p:cNvPr id="5" name="Agrupar 4">
            <a:extLst>
              <a:ext uri="{FF2B5EF4-FFF2-40B4-BE49-F238E27FC236}">
                <a16:creationId xmlns:a16="http://schemas.microsoft.com/office/drawing/2014/main" id="{7631F259-7C48-9E8F-84B5-C92A4A29BD88}"/>
              </a:ext>
            </a:extLst>
          </p:cNvPr>
          <p:cNvGrpSpPr/>
          <p:nvPr/>
        </p:nvGrpSpPr>
        <p:grpSpPr>
          <a:xfrm>
            <a:off x="5712881" y="1056215"/>
            <a:ext cx="3111499" cy="1142999"/>
            <a:chOff x="5924548" y="1299632"/>
            <a:chExt cx="3111499" cy="1142999"/>
          </a:xfrm>
        </p:grpSpPr>
        <p:sp>
          <p:nvSpPr>
            <p:cNvPr id="27" name="Retângulo: Cantos Arredondados 26">
              <a:extLst>
                <a:ext uri="{FF2B5EF4-FFF2-40B4-BE49-F238E27FC236}">
                  <a16:creationId xmlns:a16="http://schemas.microsoft.com/office/drawing/2014/main" id="{AA4DEB9B-41A6-26C0-5EB6-0E718C8BB122}"/>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28" name="Retângulo: Cantos Arredondados 27">
              <a:extLst>
                <a:ext uri="{FF2B5EF4-FFF2-40B4-BE49-F238E27FC236}">
                  <a16:creationId xmlns:a16="http://schemas.microsoft.com/office/drawing/2014/main" id="{4C73CB3A-B96E-38BD-DB40-D5A9943F8E8A}"/>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spTree>
    <p:extLst>
      <p:ext uri="{BB962C8B-B14F-4D97-AF65-F5344CB8AC3E}">
        <p14:creationId xmlns:p14="http://schemas.microsoft.com/office/powerpoint/2010/main" val="2037363373"/>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Tree>
    <p:extLst>
      <p:ext uri="{BB962C8B-B14F-4D97-AF65-F5344CB8AC3E}">
        <p14:creationId xmlns:p14="http://schemas.microsoft.com/office/powerpoint/2010/main" val="2567950263"/>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9" name="Agrupar 8">
            <a:extLst>
              <a:ext uri="{FF2B5EF4-FFF2-40B4-BE49-F238E27FC236}">
                <a16:creationId xmlns:a16="http://schemas.microsoft.com/office/drawing/2014/main" id="{5F3CF74F-8A6D-0A84-38CD-F70648E58D28}"/>
              </a:ext>
            </a:extLst>
          </p:cNvPr>
          <p:cNvGrpSpPr/>
          <p:nvPr/>
        </p:nvGrpSpPr>
        <p:grpSpPr>
          <a:xfrm>
            <a:off x="558799" y="2453216"/>
            <a:ext cx="3111499" cy="931333"/>
            <a:chOff x="558799" y="2855383"/>
            <a:chExt cx="3111499" cy="931333"/>
          </a:xfrm>
        </p:grpSpPr>
        <p:sp>
          <p:nvSpPr>
            <p:cNvPr id="30" name="Retângulo: Cantos Arredondados 29">
              <a:extLst>
                <a:ext uri="{FF2B5EF4-FFF2-40B4-BE49-F238E27FC236}">
                  <a16:creationId xmlns:a16="http://schemas.microsoft.com/office/drawing/2014/main" id="{964A6054-1855-8CAD-C602-FDFC85D714D4}"/>
                </a:ext>
              </a:extLst>
            </p:cNvPr>
            <p:cNvSpPr/>
            <p:nvPr/>
          </p:nvSpPr>
          <p:spPr>
            <a:xfrm>
              <a:off x="558799" y="3289300"/>
              <a:ext cx="2582333" cy="49741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pt-BR">
                  <a:cs typeface="Arial"/>
                </a:rPr>
                <a:t>Modelo de Dados Conceitual</a:t>
              </a:r>
              <a:endParaRPr lang="pt-BR"/>
            </a:p>
          </p:txBody>
        </p:sp>
        <p:sp>
          <p:nvSpPr>
            <p:cNvPr id="31" name="Retângulo: Cantos Arredondados 30">
              <a:extLst>
                <a:ext uri="{FF2B5EF4-FFF2-40B4-BE49-F238E27FC236}">
                  <a16:creationId xmlns:a16="http://schemas.microsoft.com/office/drawing/2014/main" id="{59FDE041-5709-F8C9-6840-E984B40FABFA}"/>
                </a:ext>
              </a:extLst>
            </p:cNvPr>
            <p:cNvSpPr/>
            <p:nvPr/>
          </p:nvSpPr>
          <p:spPr>
            <a:xfrm>
              <a:off x="1437215" y="2855383"/>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Visão de alto nível</a:t>
              </a:r>
            </a:p>
          </p:txBody>
        </p:sp>
      </p:gr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5018615" y="182244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Entidade</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5050364" y="2520948"/>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Atributos</a:t>
            </a:r>
          </a:p>
        </p:txBody>
      </p:sp>
      <p:sp>
        <p:nvSpPr>
          <p:cNvPr id="34" name="Retângulo: Cantos Arredondados 33">
            <a:extLst>
              <a:ext uri="{FF2B5EF4-FFF2-40B4-BE49-F238E27FC236}">
                <a16:creationId xmlns:a16="http://schemas.microsoft.com/office/drawing/2014/main" id="{86740292-DB9A-CF88-1FC6-9569AD601990}"/>
              </a:ext>
            </a:extLst>
          </p:cNvPr>
          <p:cNvSpPr/>
          <p:nvPr/>
        </p:nvSpPr>
        <p:spPr>
          <a:xfrm>
            <a:off x="5050365" y="3251199"/>
            <a:ext cx="2233083"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Relacionamento</a:t>
            </a:r>
          </a:p>
        </p:txBody>
      </p:sp>
      <p:sp>
        <p:nvSpPr>
          <p:cNvPr id="2" name="Balão de Fala: Retângulo com Cantos Arredondados 1">
            <a:extLst>
              <a:ext uri="{FF2B5EF4-FFF2-40B4-BE49-F238E27FC236}">
                <a16:creationId xmlns:a16="http://schemas.microsoft.com/office/drawing/2014/main" id="{76364F37-3DD8-5E89-A842-4C82F293F147}"/>
              </a:ext>
            </a:extLst>
          </p:cNvPr>
          <p:cNvSpPr/>
          <p:nvPr/>
        </p:nvSpPr>
        <p:spPr>
          <a:xfrm>
            <a:off x="1998132" y="1905592"/>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Entidade-Relacionamento</a:t>
            </a:r>
            <a:endParaRPr lang="pt-BR"/>
          </a:p>
        </p:txBody>
      </p:sp>
      <p:sp>
        <p:nvSpPr>
          <p:cNvPr id="13" name="Balão de Fala: Retângulo com Cantos Arredondados 12">
            <a:extLst>
              <a:ext uri="{FF2B5EF4-FFF2-40B4-BE49-F238E27FC236}">
                <a16:creationId xmlns:a16="http://schemas.microsoft.com/office/drawing/2014/main" id="{BA53165B-578E-0303-B76C-9FA70B025F4C}"/>
              </a:ext>
            </a:extLst>
          </p:cNvPr>
          <p:cNvSpPr/>
          <p:nvPr/>
        </p:nvSpPr>
        <p:spPr>
          <a:xfrm>
            <a:off x="2918882" y="1281175"/>
            <a:ext cx="346074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Generalização, especialização ...</a:t>
            </a:r>
          </a:p>
        </p:txBody>
      </p:sp>
    </p:spTree>
    <p:extLst>
      <p:ext uri="{BB962C8B-B14F-4D97-AF65-F5344CB8AC3E}">
        <p14:creationId xmlns:p14="http://schemas.microsoft.com/office/powerpoint/2010/main" val="362736566"/>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10" name="Chave Esquerda 9">
            <a:extLst>
              <a:ext uri="{FF2B5EF4-FFF2-40B4-BE49-F238E27FC236}">
                <a16:creationId xmlns:a16="http://schemas.microsoft.com/office/drawing/2014/main" id="{3E063323-B3D6-F11F-2493-58E07BC4BCC1}"/>
              </a:ext>
            </a:extLst>
          </p:cNvPr>
          <p:cNvSpPr/>
          <p:nvPr/>
        </p:nvSpPr>
        <p:spPr>
          <a:xfrm>
            <a:off x="3933359" y="1701800"/>
            <a:ext cx="592666" cy="2042582"/>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D55E452D-A83C-E2AC-92B8-2169C318061E}"/>
              </a:ext>
            </a:extLst>
          </p:cNvPr>
          <p:cNvSpPr/>
          <p:nvPr/>
        </p:nvSpPr>
        <p:spPr>
          <a:xfrm>
            <a:off x="4796365" y="2171699"/>
            <a:ext cx="2476499" cy="49741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 de dados relacional</a:t>
            </a:r>
          </a:p>
        </p:txBody>
      </p:sp>
      <p:sp>
        <p:nvSpPr>
          <p:cNvPr id="33" name="Retângulo: Cantos Arredondados 32">
            <a:extLst>
              <a:ext uri="{FF2B5EF4-FFF2-40B4-BE49-F238E27FC236}">
                <a16:creationId xmlns:a16="http://schemas.microsoft.com/office/drawing/2014/main" id="{30DEC5DE-1899-D72F-CEF2-D3E82655F8BA}"/>
              </a:ext>
            </a:extLst>
          </p:cNvPr>
          <p:cNvSpPr/>
          <p:nvPr/>
        </p:nvSpPr>
        <p:spPr>
          <a:xfrm>
            <a:off x="4796364" y="3272365"/>
            <a:ext cx="2476498" cy="476250"/>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a:cs typeface="Arial"/>
              </a:rPr>
              <a:t>Modelos hierárquicos</a:t>
            </a:r>
          </a:p>
        </p:txBody>
      </p:sp>
      <p:grpSp>
        <p:nvGrpSpPr>
          <p:cNvPr id="2" name="Agrupar 1">
            <a:extLst>
              <a:ext uri="{FF2B5EF4-FFF2-40B4-BE49-F238E27FC236}">
                <a16:creationId xmlns:a16="http://schemas.microsoft.com/office/drawing/2014/main" id="{BCAD0594-03A6-1A1B-60A5-7E0258E906AD}"/>
              </a:ext>
            </a:extLst>
          </p:cNvPr>
          <p:cNvGrpSpPr/>
          <p:nvPr/>
        </p:nvGrpSpPr>
        <p:grpSpPr>
          <a:xfrm>
            <a:off x="569381" y="2199215"/>
            <a:ext cx="3111499" cy="1142999"/>
            <a:chOff x="5924548" y="1299632"/>
            <a:chExt cx="3111499" cy="1142999"/>
          </a:xfrm>
        </p:grpSpPr>
        <p:sp>
          <p:nvSpPr>
            <p:cNvPr id="13" name="Retângulo: Cantos Arredondados 12">
              <a:extLst>
                <a:ext uri="{FF2B5EF4-FFF2-40B4-BE49-F238E27FC236}">
                  <a16:creationId xmlns:a16="http://schemas.microsoft.com/office/drawing/2014/main" id="{3E15E5A8-7C07-1404-0AF1-30CD5E8C26F0}"/>
                </a:ext>
              </a:extLst>
            </p:cNvPr>
            <p:cNvSpPr/>
            <p:nvPr/>
          </p:nvSpPr>
          <p:spPr>
            <a:xfrm>
              <a:off x="5924548" y="1722966"/>
              <a:ext cx="2540000" cy="719665"/>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a:cs typeface="Arial"/>
                </a:rPr>
                <a:t>Modelo de Dados de implementação</a:t>
              </a:r>
              <a:endParaRPr lang="pt-BR"/>
            </a:p>
          </p:txBody>
        </p:sp>
        <p:sp>
          <p:nvSpPr>
            <p:cNvPr id="14" name="Retângulo: Cantos Arredondados 13">
              <a:extLst>
                <a:ext uri="{FF2B5EF4-FFF2-40B4-BE49-F238E27FC236}">
                  <a16:creationId xmlns:a16="http://schemas.microsoft.com/office/drawing/2014/main" id="{00A2ABC2-9C6A-9222-DCF0-0953FAFA8C56}"/>
                </a:ext>
              </a:extLst>
            </p:cNvPr>
            <p:cNvSpPr/>
            <p:nvPr/>
          </p:nvSpPr>
          <p:spPr>
            <a:xfrm>
              <a:off x="6802964" y="1299632"/>
              <a:ext cx="223308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Representacional</a:t>
              </a:r>
            </a:p>
          </p:txBody>
        </p:sp>
      </p:grpSp>
      <p:pic>
        <p:nvPicPr>
          <p:cNvPr id="4" name="Imagem 4" descr="Ícone&#10;&#10;Descrição gerada automaticamente">
            <a:extLst>
              <a:ext uri="{FF2B5EF4-FFF2-40B4-BE49-F238E27FC236}">
                <a16:creationId xmlns:a16="http://schemas.microsoft.com/office/drawing/2014/main" id="{15C5C893-46EA-5D0D-FBFD-230E6729F64A}"/>
              </a:ext>
            </a:extLst>
          </p:cNvPr>
          <p:cNvPicPr>
            <a:picLocks noChangeAspect="1"/>
          </p:cNvPicPr>
          <p:nvPr/>
        </p:nvPicPr>
        <p:blipFill>
          <a:blip r:embed="rId2"/>
          <a:stretch>
            <a:fillRect/>
          </a:stretch>
        </p:blipFill>
        <p:spPr>
          <a:xfrm>
            <a:off x="7390342" y="3058054"/>
            <a:ext cx="1189567" cy="1027642"/>
          </a:xfrm>
          <a:prstGeom prst="rect">
            <a:avLst/>
          </a:prstGeom>
        </p:spPr>
      </p:pic>
      <p:sp>
        <p:nvSpPr>
          <p:cNvPr id="5" name="Texto Explicativo: Seta para Baixo 4">
            <a:extLst>
              <a:ext uri="{FF2B5EF4-FFF2-40B4-BE49-F238E27FC236}">
                <a16:creationId xmlns:a16="http://schemas.microsoft.com/office/drawing/2014/main" id="{F8B34842-3601-FE34-EBAF-DBEADB3DEB5F}"/>
              </a:ext>
            </a:extLst>
          </p:cNvPr>
          <p:cNvSpPr/>
          <p:nvPr/>
        </p:nvSpPr>
        <p:spPr>
          <a:xfrm rot="19080000">
            <a:off x="3634149" y="1628805"/>
            <a:ext cx="1534582" cy="719666"/>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cs typeface="Arial"/>
              </a:rPr>
              <a:t>Constrains</a:t>
            </a:r>
            <a:endParaRPr lang="pt-BR" err="1"/>
          </a:p>
        </p:txBody>
      </p:sp>
      <p:sp>
        <p:nvSpPr>
          <p:cNvPr id="18" name="Texto Explicativo: Seta para Baixo 17">
            <a:extLst>
              <a:ext uri="{FF2B5EF4-FFF2-40B4-BE49-F238E27FC236}">
                <a16:creationId xmlns:a16="http://schemas.microsoft.com/office/drawing/2014/main" id="{48D13047-4EC1-9DED-58F4-C7F4A98ED8F7}"/>
              </a:ext>
            </a:extLst>
          </p:cNvPr>
          <p:cNvSpPr/>
          <p:nvPr/>
        </p:nvSpPr>
        <p:spPr>
          <a:xfrm rot="2700000">
            <a:off x="6951133" y="1595966"/>
            <a:ext cx="1460499" cy="7408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Operações</a:t>
            </a:r>
            <a:endParaRPr lang="pt-BR" err="1"/>
          </a:p>
        </p:txBody>
      </p:sp>
      <p:grpSp>
        <p:nvGrpSpPr>
          <p:cNvPr id="8" name="Agrupar 7">
            <a:extLst>
              <a:ext uri="{FF2B5EF4-FFF2-40B4-BE49-F238E27FC236}">
                <a16:creationId xmlns:a16="http://schemas.microsoft.com/office/drawing/2014/main" id="{4104FAA3-7E9D-2D00-A786-B95BD4526413}"/>
              </a:ext>
            </a:extLst>
          </p:cNvPr>
          <p:cNvGrpSpPr/>
          <p:nvPr/>
        </p:nvGrpSpPr>
        <p:grpSpPr>
          <a:xfrm>
            <a:off x="5052483" y="1083319"/>
            <a:ext cx="1965357" cy="804333"/>
            <a:chOff x="5052483" y="818736"/>
            <a:chExt cx="1965357" cy="804333"/>
          </a:xfrm>
        </p:grpSpPr>
        <p:sp>
          <p:nvSpPr>
            <p:cNvPr id="19" name="Texto Explicativo: Seta para Baixo 18">
              <a:extLst>
                <a:ext uri="{FF2B5EF4-FFF2-40B4-BE49-F238E27FC236}">
                  <a16:creationId xmlns:a16="http://schemas.microsoft.com/office/drawing/2014/main" id="{14293877-85C0-EE84-3DF7-B95E19E6BCDF}"/>
                </a:ext>
              </a:extLst>
            </p:cNvPr>
            <p:cNvSpPr/>
            <p:nvPr/>
          </p:nvSpPr>
          <p:spPr>
            <a:xfrm>
              <a:off x="5123425" y="818736"/>
              <a:ext cx="1894415" cy="804333"/>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Linguagens</a:t>
              </a:r>
              <a:endParaRPr lang="pt-BR" err="1"/>
            </a:p>
          </p:txBody>
        </p:sp>
        <p:pic>
          <p:nvPicPr>
            <p:cNvPr id="7" name="Imagem 7">
              <a:extLst>
                <a:ext uri="{FF2B5EF4-FFF2-40B4-BE49-F238E27FC236}">
                  <a16:creationId xmlns:a16="http://schemas.microsoft.com/office/drawing/2014/main" id="{FF528807-3931-F1A2-74B2-A3206676F603}"/>
                </a:ext>
              </a:extLst>
            </p:cNvPr>
            <p:cNvPicPr>
              <a:picLocks noChangeAspect="1"/>
            </p:cNvPicPr>
            <p:nvPr/>
          </p:nvPicPr>
          <p:blipFill>
            <a:blip r:embed="rId3"/>
            <a:stretch>
              <a:fillRect/>
            </a:stretch>
          </p:blipFill>
          <p:spPr>
            <a:xfrm>
              <a:off x="5052483" y="1004398"/>
              <a:ext cx="1007535" cy="573538"/>
            </a:xfrm>
            <a:prstGeom prst="rect">
              <a:avLst/>
            </a:prstGeom>
          </p:spPr>
        </p:pic>
      </p:grpSp>
    </p:spTree>
    <p:extLst>
      <p:ext uri="{BB962C8B-B14F-4D97-AF65-F5344CB8AC3E}">
        <p14:creationId xmlns:p14="http://schemas.microsoft.com/office/powerpoint/2010/main" val="201126347"/>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279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grpSp>
        <p:nvGrpSpPr>
          <p:cNvPr id="7" name="Agrupar 6">
            <a:extLst>
              <a:ext uri="{FF2B5EF4-FFF2-40B4-BE49-F238E27FC236}">
                <a16:creationId xmlns:a16="http://schemas.microsoft.com/office/drawing/2014/main" id="{75DBB723-3F82-F3AA-06CC-699D351D0245}"/>
              </a:ext>
            </a:extLst>
          </p:cNvPr>
          <p:cNvGrpSpPr/>
          <p:nvPr/>
        </p:nvGrpSpPr>
        <p:grpSpPr>
          <a:xfrm>
            <a:off x="654050" y="2305050"/>
            <a:ext cx="3111499" cy="931333"/>
            <a:chOff x="569383" y="1733550"/>
            <a:chExt cx="3111499" cy="931333"/>
          </a:xfrm>
        </p:grpSpPr>
        <p:sp>
          <p:nvSpPr>
            <p:cNvPr id="2" name="Retângulo: Cantos Arredondados 1">
              <a:extLst>
                <a:ext uri="{FF2B5EF4-FFF2-40B4-BE49-F238E27FC236}">
                  <a16:creationId xmlns:a16="http://schemas.microsoft.com/office/drawing/2014/main" id="{7B16E3F2-4FA8-6A97-6076-7E5B7F86486D}"/>
                </a:ext>
              </a:extLst>
            </p:cNvPr>
            <p:cNvSpPr/>
            <p:nvPr/>
          </p:nvSpPr>
          <p:spPr>
            <a:xfrm>
              <a:off x="569383" y="2167467"/>
              <a:ext cx="2582333" cy="497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Modelo de Dados Físico</a:t>
              </a:r>
              <a:endParaRPr lang="pt-BR"/>
            </a:p>
          </p:txBody>
        </p:sp>
        <p:sp>
          <p:nvSpPr>
            <p:cNvPr id="24" name="Retângulo: Cantos Arredondados 23">
              <a:extLst>
                <a:ext uri="{FF2B5EF4-FFF2-40B4-BE49-F238E27FC236}">
                  <a16:creationId xmlns:a16="http://schemas.microsoft.com/office/drawing/2014/main" id="{3B889B32-EB0C-11A3-FFB1-C4AEA2F48EFD}"/>
                </a:ext>
              </a:extLst>
            </p:cNvPr>
            <p:cNvSpPr/>
            <p:nvPr/>
          </p:nvSpPr>
          <p:spPr>
            <a:xfrm>
              <a:off x="1447799" y="1733550"/>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Especialista</a:t>
              </a:r>
            </a:p>
          </p:txBody>
        </p:sp>
      </p:grpSp>
      <p:pic>
        <p:nvPicPr>
          <p:cNvPr id="10" name="Imagem 10">
            <a:extLst>
              <a:ext uri="{FF2B5EF4-FFF2-40B4-BE49-F238E27FC236}">
                <a16:creationId xmlns:a16="http://schemas.microsoft.com/office/drawing/2014/main" id="{97E901B0-EA8C-01F4-2ED7-5B8A85DFE65B}"/>
              </a:ext>
            </a:extLst>
          </p:cNvPr>
          <p:cNvPicPr>
            <a:picLocks noChangeAspect="1"/>
          </p:cNvPicPr>
          <p:nvPr/>
        </p:nvPicPr>
        <p:blipFill>
          <a:blip r:embed="rId2"/>
          <a:stretch>
            <a:fillRect/>
          </a:stretch>
        </p:blipFill>
        <p:spPr>
          <a:xfrm>
            <a:off x="6925734" y="1937808"/>
            <a:ext cx="1854200" cy="1045634"/>
          </a:xfrm>
          <a:prstGeom prst="rect">
            <a:avLst/>
          </a:prstGeom>
        </p:spPr>
      </p:pic>
      <p:pic>
        <p:nvPicPr>
          <p:cNvPr id="11" name="Imagem 11" descr="Aplicativo&#10;&#10;Descrição gerada automaticamente">
            <a:extLst>
              <a:ext uri="{FF2B5EF4-FFF2-40B4-BE49-F238E27FC236}">
                <a16:creationId xmlns:a16="http://schemas.microsoft.com/office/drawing/2014/main" id="{E72A7F9F-4686-4905-FF17-802E22453BBF}"/>
              </a:ext>
            </a:extLst>
          </p:cNvPr>
          <p:cNvPicPr>
            <a:picLocks noChangeAspect="1"/>
          </p:cNvPicPr>
          <p:nvPr/>
        </p:nvPicPr>
        <p:blipFill>
          <a:blip r:embed="rId3"/>
          <a:stretch>
            <a:fillRect/>
          </a:stretch>
        </p:blipFill>
        <p:spPr>
          <a:xfrm>
            <a:off x="4417483" y="392641"/>
            <a:ext cx="2743200" cy="1543050"/>
          </a:xfrm>
          <a:prstGeom prst="rect">
            <a:avLst/>
          </a:prstGeom>
        </p:spPr>
      </p:pic>
      <p:grpSp>
        <p:nvGrpSpPr>
          <p:cNvPr id="14" name="Agrupar 13">
            <a:extLst>
              <a:ext uri="{FF2B5EF4-FFF2-40B4-BE49-F238E27FC236}">
                <a16:creationId xmlns:a16="http://schemas.microsoft.com/office/drawing/2014/main" id="{4BA3412F-7D38-1B7F-E7C8-0B2B4E1A8F67}"/>
              </a:ext>
            </a:extLst>
          </p:cNvPr>
          <p:cNvGrpSpPr/>
          <p:nvPr/>
        </p:nvGrpSpPr>
        <p:grpSpPr>
          <a:xfrm>
            <a:off x="3676650" y="2604559"/>
            <a:ext cx="2743200" cy="1543050"/>
            <a:chOff x="3676650" y="2773892"/>
            <a:chExt cx="2743200" cy="1543050"/>
          </a:xfrm>
        </p:grpSpPr>
        <p:pic>
          <p:nvPicPr>
            <p:cNvPr id="13" name="Imagem 13" descr="Celular com tela ligada&#10;&#10;Descrição gerada automaticamente">
              <a:extLst>
                <a:ext uri="{FF2B5EF4-FFF2-40B4-BE49-F238E27FC236}">
                  <a16:creationId xmlns:a16="http://schemas.microsoft.com/office/drawing/2014/main" id="{08C6FFD8-FCFC-C837-5D1A-7D7504EC00FC}"/>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2" name="CaixaDeTexto 11">
              <a:extLst>
                <a:ext uri="{FF2B5EF4-FFF2-40B4-BE49-F238E27FC236}">
                  <a16:creationId xmlns:a16="http://schemas.microsoft.com/office/drawing/2014/main" id="{7E383F96-5600-1D8E-D183-933FD06EB36C}"/>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B7995B79-26FA-03F4-DE87-64DE39ADA13C}"/>
              </a:ext>
            </a:extLst>
          </p:cNvPr>
          <p:cNvSpPr/>
          <p:nvPr/>
        </p:nvSpPr>
        <p:spPr>
          <a:xfrm>
            <a:off x="4955116" y="2870199"/>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Índices</a:t>
            </a:r>
          </a:p>
        </p:txBody>
      </p:sp>
      <p:sp>
        <p:nvSpPr>
          <p:cNvPr id="30" name="Retângulo: Cantos Arredondados 29">
            <a:extLst>
              <a:ext uri="{FF2B5EF4-FFF2-40B4-BE49-F238E27FC236}">
                <a16:creationId xmlns:a16="http://schemas.microsoft.com/office/drawing/2014/main" id="{6869C882-012A-FC34-6A91-4303A42A66FE}"/>
              </a:ext>
            </a:extLst>
          </p:cNvPr>
          <p:cNvSpPr/>
          <p:nvPr/>
        </p:nvSpPr>
        <p:spPr>
          <a:xfrm>
            <a:off x="4955115" y="3261782"/>
            <a:ext cx="1862667" cy="285750"/>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err="1">
                <a:cs typeface="Arial"/>
              </a:rPr>
              <a:t>Hashes</a:t>
            </a:r>
          </a:p>
        </p:txBody>
      </p:sp>
    </p:spTree>
    <p:extLst>
      <p:ext uri="{BB962C8B-B14F-4D97-AF65-F5344CB8AC3E}">
        <p14:creationId xmlns:p14="http://schemas.microsoft.com/office/powerpoint/2010/main" val="3812889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gn="ctr">
              <a:lnSpc>
                <a:spcPct val="114999"/>
              </a:lnSpc>
              <a:spcBef>
                <a:spcPts val="1000"/>
              </a:spcBef>
            </a:pPr>
            <a:endParaRPr lang="en-US" sz="2400">
              <a:latin typeface="Calibri"/>
              <a:ea typeface="Calibri"/>
              <a:sym typeface="Calibri"/>
            </a:endParaRPr>
          </a:p>
          <a:p>
            <a:pPr algn="ctr">
              <a:lnSpc>
                <a:spcPct val="114999"/>
              </a:lnSpc>
              <a:spcBef>
                <a:spcPts val="1000"/>
              </a:spcBef>
            </a:pPr>
            <a:r>
              <a:rPr lang="en-US" sz="2400">
                <a:latin typeface="Calibri"/>
                <a:ea typeface="Calibri"/>
                <a:sym typeface="Calibri"/>
              </a:rPr>
              <a:t>Podemos </a:t>
            </a:r>
            <a:r>
              <a:rPr lang="en-US" sz="2400" err="1">
                <a:latin typeface="Calibri"/>
                <a:ea typeface="Calibri"/>
                <a:sym typeface="Calibri"/>
              </a:rPr>
              <a:t>considerar</a:t>
            </a:r>
            <a:r>
              <a:rPr lang="en-US" sz="2400">
                <a:latin typeface="Calibri"/>
                <a:ea typeface="Calibri"/>
                <a:sym typeface="Calibri"/>
              </a:rPr>
              <a:t> </a:t>
            </a:r>
            <a:r>
              <a:rPr lang="en-US" sz="2400" err="1">
                <a:latin typeface="Calibri"/>
                <a:ea typeface="Calibri"/>
                <a:sym typeface="Calibri"/>
              </a:rPr>
              <a:t>uma</a:t>
            </a:r>
            <a:r>
              <a:rPr lang="en-US" sz="2400">
                <a:latin typeface="Calibri"/>
                <a:ea typeface="Calibri"/>
                <a:sym typeface="Calibri"/>
              </a:rPr>
              <a:t> </a:t>
            </a:r>
            <a:r>
              <a:rPr lang="en-US" sz="2400" err="1">
                <a:latin typeface="Calibri"/>
                <a:ea typeface="Calibri"/>
                <a:sym typeface="Calibri"/>
              </a:rPr>
              <a:t>coleção</a:t>
            </a:r>
            <a:r>
              <a:rPr lang="en-US" sz="2400">
                <a:latin typeface="Calibri"/>
                <a:ea typeface="Calibri"/>
                <a:sym typeface="Calibri"/>
              </a:rPr>
              <a:t> de </a:t>
            </a:r>
            <a:r>
              <a:rPr lang="en-US" sz="2400" err="1">
                <a:latin typeface="Calibri"/>
                <a:ea typeface="Calibri"/>
                <a:sym typeface="Calibri"/>
              </a:rPr>
              <a:t>palavras</a:t>
            </a:r>
            <a:r>
              <a:rPr lang="en-US" sz="2400">
                <a:latin typeface="Calibri"/>
                <a:ea typeface="Calibri"/>
                <a:sym typeface="Calibri"/>
              </a:rPr>
              <a:t>, que </a:t>
            </a:r>
            <a:r>
              <a:rPr lang="en-US" sz="2400" err="1">
                <a:latin typeface="Calibri"/>
                <a:ea typeface="Calibri"/>
                <a:sym typeface="Calibri"/>
              </a:rPr>
              <a:t>dentre</a:t>
            </a:r>
            <a:r>
              <a:rPr lang="en-US" sz="2400">
                <a:latin typeface="Calibri"/>
                <a:ea typeface="Calibri"/>
                <a:sym typeface="Calibri"/>
              </a:rPr>
              <a:t> </a:t>
            </a:r>
            <a:r>
              <a:rPr lang="en-US" sz="2400" err="1">
                <a:latin typeface="Calibri"/>
                <a:ea typeface="Calibri"/>
                <a:sym typeface="Calibri"/>
              </a:rPr>
              <a:t>elas</a:t>
            </a:r>
            <a:r>
              <a:rPr lang="en-US" sz="2400">
                <a:latin typeface="Calibri"/>
                <a:ea typeface="Calibri"/>
                <a:sym typeface="Calibri"/>
              </a:rPr>
              <a:t> </a:t>
            </a:r>
            <a:r>
              <a:rPr lang="en-US" sz="2400" err="1">
                <a:latin typeface="Calibri"/>
                <a:ea typeface="Calibri"/>
                <a:sym typeface="Calibri"/>
              </a:rPr>
              <a:t>há</a:t>
            </a:r>
            <a:r>
              <a:rPr lang="en-US" sz="2400">
                <a:latin typeface="Calibri"/>
                <a:ea typeface="Calibri"/>
                <a:sym typeface="Calibri"/>
              </a:rPr>
              <a:t> </a:t>
            </a:r>
            <a:r>
              <a:rPr lang="en-US" sz="2400" err="1">
                <a:latin typeface="Calibri"/>
                <a:ea typeface="Calibri"/>
                <a:sym typeface="Calibri"/>
              </a:rPr>
              <a:t>relacionamentos</a:t>
            </a:r>
            <a:r>
              <a:rPr lang="en-US" sz="2400">
                <a:latin typeface="Calibri"/>
                <a:ea typeface="Calibri"/>
                <a:sym typeface="Calibri"/>
              </a:rPr>
              <a:t> entre dados, </a:t>
            </a:r>
            <a:r>
              <a:rPr lang="en-US" sz="2400" err="1">
                <a:latin typeface="Calibri"/>
                <a:ea typeface="Calibri"/>
                <a:sym typeface="Calibri"/>
              </a:rPr>
              <a:t>constituindo</a:t>
            </a:r>
            <a:r>
              <a:rPr lang="en-US" sz="2400">
                <a:latin typeface="Calibri"/>
                <a:ea typeface="Calibri"/>
                <a:sym typeface="Calibri"/>
              </a:rPr>
              <a:t> </a:t>
            </a:r>
            <a:r>
              <a:rPr lang="en-US" sz="2400" err="1">
                <a:latin typeface="Calibri"/>
                <a:ea typeface="Calibri"/>
                <a:sym typeface="Calibri"/>
              </a:rPr>
              <a:t>então</a:t>
            </a:r>
            <a:r>
              <a:rPr lang="en-US" sz="2400">
                <a:latin typeface="Calibri"/>
                <a:ea typeface="Calibri"/>
                <a:sym typeface="Calibri"/>
              </a:rPr>
              <a:t> um banco de dados.</a:t>
            </a:r>
            <a:endParaRPr lang="pt-BR">
              <a:latin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28</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400">
                <a:latin typeface="Calibri"/>
                <a:ea typeface="Calibri"/>
                <a:cs typeface="Arial"/>
              </a:rPr>
              <a:t>Definição geral</a:t>
            </a:r>
          </a:p>
        </p:txBody>
      </p:sp>
    </p:spTree>
    <p:extLst>
      <p:ext uri="{BB962C8B-B14F-4D97-AF65-F5344CB8AC3E}">
        <p14:creationId xmlns:p14="http://schemas.microsoft.com/office/powerpoint/2010/main" val="3018031361"/>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Modelo</a:t>
            </a:r>
          </a:p>
        </p:txBody>
      </p:sp>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sz="2400">
                <a:latin typeface="Calibri"/>
                <a:cs typeface="Calibri"/>
              </a:rPr>
              <a:t>Classificação</a:t>
            </a:r>
          </a:p>
        </p:txBody>
      </p:sp>
      <p:sp>
        <p:nvSpPr>
          <p:cNvPr id="2" name="Retângulo: Cantos Arredondados 1">
            <a:extLst>
              <a:ext uri="{FF2B5EF4-FFF2-40B4-BE49-F238E27FC236}">
                <a16:creationId xmlns:a16="http://schemas.microsoft.com/office/drawing/2014/main" id="{7B16E3F2-4FA8-6A97-6076-7E5B7F86486D}"/>
              </a:ext>
            </a:extLst>
          </p:cNvPr>
          <p:cNvSpPr/>
          <p:nvPr/>
        </p:nvSpPr>
        <p:spPr>
          <a:xfrm>
            <a:off x="558800" y="2008718"/>
            <a:ext cx="2931582" cy="176741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sz="2000">
                <a:latin typeface="Calibri"/>
                <a:cs typeface="Calibri"/>
              </a:rPr>
              <a:t>Modelo de Dados </a:t>
            </a:r>
            <a:endParaRPr lang="pt-BR"/>
          </a:p>
          <a:p>
            <a:pPr algn="ctr"/>
            <a:r>
              <a:rPr lang="pt-BR" sz="2000" err="1">
                <a:latin typeface="Calibri"/>
                <a:cs typeface="Calibri"/>
              </a:rPr>
              <a:t>Auto-descritivo</a:t>
            </a:r>
          </a:p>
        </p:txBody>
      </p:sp>
      <p:grpSp>
        <p:nvGrpSpPr>
          <p:cNvPr id="19" name="Agrupar 18">
            <a:extLst>
              <a:ext uri="{FF2B5EF4-FFF2-40B4-BE49-F238E27FC236}">
                <a16:creationId xmlns:a16="http://schemas.microsoft.com/office/drawing/2014/main" id="{24ECAE7E-FB4E-FA94-FFF3-9369DE793397}"/>
              </a:ext>
            </a:extLst>
          </p:cNvPr>
          <p:cNvGrpSpPr/>
          <p:nvPr/>
        </p:nvGrpSpPr>
        <p:grpSpPr>
          <a:xfrm>
            <a:off x="4157132" y="2008717"/>
            <a:ext cx="2233084" cy="1904998"/>
            <a:chOff x="4760382" y="1871134"/>
            <a:chExt cx="2233084" cy="1904998"/>
          </a:xfrm>
        </p:grpSpPr>
        <p:sp>
          <p:nvSpPr>
            <p:cNvPr id="4" name="Retângulo: Cantos Arredondados 3">
              <a:extLst>
                <a:ext uri="{FF2B5EF4-FFF2-40B4-BE49-F238E27FC236}">
                  <a16:creationId xmlns:a16="http://schemas.microsoft.com/office/drawing/2014/main" id="{B5C81902-687D-9F4A-0129-DAF07E68D844}"/>
                </a:ext>
              </a:extLst>
            </p:cNvPr>
            <p:cNvSpPr/>
            <p:nvPr/>
          </p:nvSpPr>
          <p:spPr>
            <a:xfrm>
              <a:off x="4760383" y="1871134"/>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Descrição</a:t>
              </a:r>
            </a:p>
          </p:txBody>
        </p:sp>
        <p:sp>
          <p:nvSpPr>
            <p:cNvPr id="17" name="Retângulo: Cantos Arredondados 16">
              <a:extLst>
                <a:ext uri="{FF2B5EF4-FFF2-40B4-BE49-F238E27FC236}">
                  <a16:creationId xmlns:a16="http://schemas.microsoft.com/office/drawing/2014/main" id="{5E00EA3B-F97C-DF82-1054-B8FBFD4D95E1}"/>
                </a:ext>
              </a:extLst>
            </p:cNvPr>
            <p:cNvSpPr/>
            <p:nvPr/>
          </p:nvSpPr>
          <p:spPr>
            <a:xfrm>
              <a:off x="4760382" y="3278716"/>
              <a:ext cx="223308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Dados</a:t>
              </a:r>
            </a:p>
          </p:txBody>
        </p:sp>
        <p:sp>
          <p:nvSpPr>
            <p:cNvPr id="5" name="Sinal de Adição 4">
              <a:extLst>
                <a:ext uri="{FF2B5EF4-FFF2-40B4-BE49-F238E27FC236}">
                  <a16:creationId xmlns:a16="http://schemas.microsoft.com/office/drawing/2014/main" id="{6565B295-4DF9-7A3C-D143-95528B25E789}"/>
                </a:ext>
              </a:extLst>
            </p:cNvPr>
            <p:cNvSpPr/>
            <p:nvPr/>
          </p:nvSpPr>
          <p:spPr>
            <a:xfrm>
              <a:off x="5416550" y="2368550"/>
              <a:ext cx="910166" cy="910166"/>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21" name="Agrupar 20">
            <a:extLst>
              <a:ext uri="{FF2B5EF4-FFF2-40B4-BE49-F238E27FC236}">
                <a16:creationId xmlns:a16="http://schemas.microsoft.com/office/drawing/2014/main" id="{D724A368-F248-B0C4-5F9E-7C774104736F}"/>
              </a:ext>
            </a:extLst>
          </p:cNvPr>
          <p:cNvGrpSpPr/>
          <p:nvPr/>
        </p:nvGrpSpPr>
        <p:grpSpPr>
          <a:xfrm>
            <a:off x="6438900" y="1614488"/>
            <a:ext cx="2383367" cy="1501776"/>
            <a:chOff x="6661150" y="884238"/>
            <a:chExt cx="2743200" cy="1776942"/>
          </a:xfrm>
        </p:grpSpPr>
        <p:pic>
          <p:nvPicPr>
            <p:cNvPr id="8" name="Imagem 8" descr="Forma&#10;&#10;Descrição gerada automaticamente">
              <a:extLst>
                <a:ext uri="{FF2B5EF4-FFF2-40B4-BE49-F238E27FC236}">
                  <a16:creationId xmlns:a16="http://schemas.microsoft.com/office/drawing/2014/main" id="{E7C8BC62-A99C-E0B7-B247-352576934364}"/>
                </a:ext>
              </a:extLst>
            </p:cNvPr>
            <p:cNvPicPr>
              <a:picLocks noChangeAspect="1"/>
            </p:cNvPicPr>
            <p:nvPr/>
          </p:nvPicPr>
          <p:blipFill>
            <a:blip r:embed="rId2"/>
            <a:stretch>
              <a:fillRect/>
            </a:stretch>
          </p:blipFill>
          <p:spPr>
            <a:xfrm>
              <a:off x="7428971" y="884238"/>
              <a:ext cx="1313392" cy="1776942"/>
            </a:xfrm>
            <a:prstGeom prst="rect">
              <a:avLst/>
            </a:prstGeom>
          </p:spPr>
        </p:pic>
        <p:pic>
          <p:nvPicPr>
            <p:cNvPr id="9" name="Imagem 17" descr="Forma, Retângulo&#10;&#10;Descrição gerada automaticamente">
              <a:extLst>
                <a:ext uri="{FF2B5EF4-FFF2-40B4-BE49-F238E27FC236}">
                  <a16:creationId xmlns:a16="http://schemas.microsoft.com/office/drawing/2014/main" id="{FBDE0847-960F-38DA-A261-A1EB52ED1E39}"/>
                </a:ext>
              </a:extLst>
            </p:cNvPr>
            <p:cNvPicPr>
              <a:picLocks noChangeAspect="1"/>
            </p:cNvPicPr>
            <p:nvPr/>
          </p:nvPicPr>
          <p:blipFill>
            <a:blip r:embed="rId3"/>
            <a:stretch>
              <a:fillRect/>
            </a:stretch>
          </p:blipFill>
          <p:spPr>
            <a:xfrm>
              <a:off x="6661150" y="1027642"/>
              <a:ext cx="2743200" cy="1543050"/>
            </a:xfrm>
            <a:prstGeom prst="rect">
              <a:avLst/>
            </a:prstGeom>
          </p:spPr>
        </p:pic>
        <p:sp>
          <p:nvSpPr>
            <p:cNvPr id="18" name="CaixaDeTexto 17">
              <a:extLst>
                <a:ext uri="{FF2B5EF4-FFF2-40B4-BE49-F238E27FC236}">
                  <a16:creationId xmlns:a16="http://schemas.microsoft.com/office/drawing/2014/main" id="{C5A4B72C-28E9-D585-5218-5E26D2A78B18}"/>
                </a:ext>
              </a:extLst>
            </p:cNvPr>
            <p:cNvSpPr txBox="1"/>
            <p:nvPr/>
          </p:nvSpPr>
          <p:spPr>
            <a:xfrm>
              <a:off x="6994525" y="1607609"/>
              <a:ext cx="2182284"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XML</a:t>
              </a:r>
            </a:p>
          </p:txBody>
        </p:sp>
      </p:grpSp>
      <p:sp>
        <p:nvSpPr>
          <p:cNvPr id="22" name="CaixaDeTexto 21">
            <a:extLst>
              <a:ext uri="{FF2B5EF4-FFF2-40B4-BE49-F238E27FC236}">
                <a16:creationId xmlns:a16="http://schemas.microsoft.com/office/drawing/2014/main" id="{1EBABF98-4AE2-A957-C5BA-6303A01EDD49}"/>
              </a:ext>
            </a:extLst>
          </p:cNvPr>
          <p:cNvSpPr txBox="1"/>
          <p:nvPr/>
        </p:nvSpPr>
        <p:spPr>
          <a:xfrm>
            <a:off x="6690445" y="3605908"/>
            <a:ext cx="189602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800" b="1">
                <a:latin typeface="Calibri"/>
              </a:rPr>
              <a:t>KEY-VALUE</a:t>
            </a:r>
          </a:p>
        </p:txBody>
      </p:sp>
    </p:spTree>
    <p:extLst>
      <p:ext uri="{BB962C8B-B14F-4D97-AF65-F5344CB8AC3E}">
        <p14:creationId xmlns:p14="http://schemas.microsoft.com/office/powerpoint/2010/main" val="1157785038"/>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400" b="1" err="1">
                <a:solidFill>
                  <a:srgbClr val="EA4E60"/>
                </a:solidFill>
                <a:latin typeface="Century Gothic"/>
              </a:rPr>
              <a:t>Esquemas</a:t>
            </a:r>
            <a:r>
              <a:rPr lang="en-US" sz="4400" b="1">
                <a:solidFill>
                  <a:srgbClr val="EA4E60"/>
                </a:solidFill>
                <a:latin typeface="Century Gothic"/>
              </a:rPr>
              <a:t>, </a:t>
            </a:r>
            <a:r>
              <a:rPr lang="en-US" sz="4400" b="1" err="1">
                <a:solidFill>
                  <a:srgbClr val="EA4E60"/>
                </a:solidFill>
                <a:latin typeface="Century Gothic"/>
              </a:rPr>
              <a:t>Instâncias</a:t>
            </a:r>
            <a:r>
              <a:rPr lang="en-US" sz="4400" b="1">
                <a:solidFill>
                  <a:srgbClr val="EA4E60"/>
                </a:solidFill>
                <a:latin typeface="Century Gothic"/>
              </a:rPr>
              <a:t> e Estados do BD</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281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962891987"/>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12" name="Seta: Curva para Cima 11">
            <a:extLst>
              <a:ext uri="{FF2B5EF4-FFF2-40B4-BE49-F238E27FC236}">
                <a16:creationId xmlns:a16="http://schemas.microsoft.com/office/drawing/2014/main" id="{71D8B46C-2505-9957-C1A8-97D1809FA7B0}"/>
              </a:ext>
            </a:extLst>
          </p:cNvPr>
          <p:cNvSpPr/>
          <p:nvPr/>
        </p:nvSpPr>
        <p:spPr>
          <a:xfrm rot="4440000">
            <a:off x="1807723" y="3382148"/>
            <a:ext cx="2391833" cy="13017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pic>
        <p:nvPicPr>
          <p:cNvPr id="7" name="Imagem 9" descr="Tela de celular com imagem de um computador&#10;&#10;Descrição gerada automaticamente">
            <a:extLst>
              <a:ext uri="{FF2B5EF4-FFF2-40B4-BE49-F238E27FC236}">
                <a16:creationId xmlns:a16="http://schemas.microsoft.com/office/drawing/2014/main" id="{EA8FD8C3-8714-73BF-C3BC-0D76992256A5}"/>
              </a:ext>
            </a:extLst>
          </p:cNvPr>
          <p:cNvPicPr>
            <a:picLocks noChangeAspect="1"/>
          </p:cNvPicPr>
          <p:nvPr/>
        </p:nvPicPr>
        <p:blipFill>
          <a:blip r:embed="rId2"/>
          <a:stretch>
            <a:fillRect/>
          </a:stretch>
        </p:blipFill>
        <p:spPr>
          <a:xfrm>
            <a:off x="5359400" y="1895475"/>
            <a:ext cx="2743200" cy="1543050"/>
          </a:xfrm>
          <a:prstGeom prst="rect">
            <a:avLst/>
          </a:prstGeom>
        </p:spPr>
      </p:pic>
      <p:sp>
        <p:nvSpPr>
          <p:cNvPr id="10" name="Diferente de 9">
            <a:extLst>
              <a:ext uri="{FF2B5EF4-FFF2-40B4-BE49-F238E27FC236}">
                <a16:creationId xmlns:a16="http://schemas.microsoft.com/office/drawing/2014/main" id="{C7FC3430-9030-2B3B-7E1C-54DC4E382D8D}"/>
              </a:ext>
            </a:extLst>
          </p:cNvPr>
          <p:cNvSpPr/>
          <p:nvPr/>
        </p:nvSpPr>
        <p:spPr>
          <a:xfrm>
            <a:off x="4072468" y="2315633"/>
            <a:ext cx="910166" cy="910166"/>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spTree>
    <p:extLst>
      <p:ext uri="{BB962C8B-B14F-4D97-AF65-F5344CB8AC3E}">
        <p14:creationId xmlns:p14="http://schemas.microsoft.com/office/powerpoint/2010/main" val="2628724336"/>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Tree>
    <p:extLst>
      <p:ext uri="{BB962C8B-B14F-4D97-AF65-F5344CB8AC3E}">
        <p14:creationId xmlns:p14="http://schemas.microsoft.com/office/powerpoint/2010/main" val="1634601890"/>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spTree>
    <p:extLst>
      <p:ext uri="{BB962C8B-B14F-4D97-AF65-F5344CB8AC3E}">
        <p14:creationId xmlns:p14="http://schemas.microsoft.com/office/powerpoint/2010/main" val="75750122"/>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Esquema</a:t>
            </a:r>
          </a:p>
        </p:txBody>
      </p:sp>
      <p:sp>
        <p:nvSpPr>
          <p:cNvPr id="4" name="Retângulo: Cantos Arredondados 3">
            <a:extLst>
              <a:ext uri="{FF2B5EF4-FFF2-40B4-BE49-F238E27FC236}">
                <a16:creationId xmlns:a16="http://schemas.microsoft.com/office/drawing/2014/main" id="{B5C81902-687D-9F4A-0129-DAF07E68D844}"/>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a:t>
            </a:r>
          </a:p>
        </p:txBody>
      </p:sp>
      <p:sp>
        <p:nvSpPr>
          <p:cNvPr id="14" name="Balão de Fala: Retângulo com Cantos Arredondados 13">
            <a:extLst>
              <a:ext uri="{FF2B5EF4-FFF2-40B4-BE49-F238E27FC236}">
                <a16:creationId xmlns:a16="http://schemas.microsoft.com/office/drawing/2014/main" id="{5033E9DE-BB42-0933-DC78-8F33E1F11823}"/>
              </a:ext>
            </a:extLst>
          </p:cNvPr>
          <p:cNvSpPr/>
          <p:nvPr/>
        </p:nvSpPr>
        <p:spPr>
          <a:xfrm>
            <a:off x="1966383" y="1852675"/>
            <a:ext cx="2053166"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Diagramas</a:t>
            </a:r>
            <a:endParaRPr lang="pt-B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5" name="Texto Explicativo: Seta para Baixo 4">
            <a:extLst>
              <a:ext uri="{FF2B5EF4-FFF2-40B4-BE49-F238E27FC236}">
                <a16:creationId xmlns:a16="http://schemas.microsoft.com/office/drawing/2014/main" id="{F03DC8D6-0D33-424F-DFEE-F65452EAD36B}"/>
              </a:ext>
            </a:extLst>
          </p:cNvPr>
          <p:cNvSpPr/>
          <p:nvPr/>
        </p:nvSpPr>
        <p:spPr>
          <a:xfrm>
            <a:off x="4241800" y="632883"/>
            <a:ext cx="1407582" cy="497417"/>
          </a:xfrm>
          <a:prstGeom prst="downArrow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err="1">
                <a:cs typeface="Arial"/>
              </a:rPr>
              <a:t>Construct</a:t>
            </a:r>
            <a:endParaRPr lang="pt-BR" err="1"/>
          </a:p>
        </p:txBody>
      </p:sp>
      <p:grpSp>
        <p:nvGrpSpPr>
          <p:cNvPr id="9" name="Agrupar 8">
            <a:extLst>
              <a:ext uri="{FF2B5EF4-FFF2-40B4-BE49-F238E27FC236}">
                <a16:creationId xmlns:a16="http://schemas.microsoft.com/office/drawing/2014/main" id="{75F44C77-9A77-1916-DB7D-99E985376AD6}"/>
              </a:ext>
            </a:extLst>
          </p:cNvPr>
          <p:cNvGrpSpPr/>
          <p:nvPr/>
        </p:nvGrpSpPr>
        <p:grpSpPr>
          <a:xfrm>
            <a:off x="713317" y="3151717"/>
            <a:ext cx="2743200" cy="1274233"/>
            <a:chOff x="808567" y="3321050"/>
            <a:chExt cx="2743200" cy="1274233"/>
          </a:xfrm>
        </p:grpSpPr>
        <p:sp>
          <p:nvSpPr>
            <p:cNvPr id="7" name="CaixaDeTexto 6">
              <a:extLst>
                <a:ext uri="{FF2B5EF4-FFF2-40B4-BE49-F238E27FC236}">
                  <a16:creationId xmlns:a16="http://schemas.microsoft.com/office/drawing/2014/main" id="{76DF773A-AC74-5974-6924-81E80C8B2E8A}"/>
                </a:ext>
              </a:extLst>
            </p:cNvPr>
            <p:cNvSpPr txBox="1"/>
            <p:nvPr/>
          </p:nvSpPr>
          <p:spPr>
            <a:xfrm>
              <a:off x="808567" y="3750734"/>
              <a:ext cx="2743200"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Tipos de dados &amp; Itens</a:t>
              </a:r>
            </a:p>
          </p:txBody>
        </p:sp>
        <p:pic>
          <p:nvPicPr>
            <p:cNvPr id="8" name="Gráfico 8" descr="Fechar estrutura de tópicos">
              <a:extLst>
                <a:ext uri="{FF2B5EF4-FFF2-40B4-BE49-F238E27FC236}">
                  <a16:creationId xmlns:a16="http://schemas.microsoft.com/office/drawing/2014/main" id="{F7EF1FB9-A940-77CF-2B13-D7C33A2F01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60550" y="3321050"/>
              <a:ext cx="1274233" cy="1274233"/>
            </a:xfrm>
            <a:prstGeom prst="rect">
              <a:avLst/>
            </a:prstGeom>
          </p:spPr>
        </p:pic>
      </p:grpSp>
    </p:spTree>
    <p:extLst>
      <p:ext uri="{BB962C8B-B14F-4D97-AF65-F5344CB8AC3E}">
        <p14:creationId xmlns:p14="http://schemas.microsoft.com/office/powerpoint/2010/main" val="11607824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Tree>
    <p:extLst>
      <p:ext uri="{BB962C8B-B14F-4D97-AF65-F5344CB8AC3E}">
        <p14:creationId xmlns:p14="http://schemas.microsoft.com/office/powerpoint/2010/main" val="1922794047"/>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Retângulo: Cantos Arredondados 3">
            <a:extLst>
              <a:ext uri="{FF2B5EF4-FFF2-40B4-BE49-F238E27FC236}">
                <a16:creationId xmlns:a16="http://schemas.microsoft.com/office/drawing/2014/main" id="{961CAECA-0390-54EC-934F-874A1F41E3ED}"/>
              </a:ext>
            </a:extLst>
          </p:cNvPr>
          <p:cNvSpPr/>
          <p:nvPr/>
        </p:nvSpPr>
        <p:spPr>
          <a:xfrm>
            <a:off x="5734050" y="2019299"/>
            <a:ext cx="2624666" cy="582084"/>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pt-BR" sz="1800">
                <a:latin typeface="Calibri"/>
                <a:cs typeface="Calibri"/>
              </a:rPr>
              <a:t>Mudança de estado</a:t>
            </a:r>
          </a:p>
        </p:txBody>
      </p:sp>
      <p:sp>
        <p:nvSpPr>
          <p:cNvPr id="5" name="Seta: Curva para Cima 4">
            <a:extLst>
              <a:ext uri="{FF2B5EF4-FFF2-40B4-BE49-F238E27FC236}">
                <a16:creationId xmlns:a16="http://schemas.microsoft.com/office/drawing/2014/main" id="{F3CFDC87-87AE-5808-2E60-3E9E9558222B}"/>
              </a:ext>
            </a:extLst>
          </p:cNvPr>
          <p:cNvSpPr/>
          <p:nvPr/>
        </p:nvSpPr>
        <p:spPr>
          <a:xfrm>
            <a:off x="6435131" y="2814532"/>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3" name="Seta: Curva para Cima 12">
            <a:extLst>
              <a:ext uri="{FF2B5EF4-FFF2-40B4-BE49-F238E27FC236}">
                <a16:creationId xmlns:a16="http://schemas.microsoft.com/office/drawing/2014/main" id="{DC836531-8974-4CDD-EAC3-F94536828D08}"/>
              </a:ext>
            </a:extLst>
          </p:cNvPr>
          <p:cNvSpPr/>
          <p:nvPr/>
        </p:nvSpPr>
        <p:spPr>
          <a:xfrm rot="10800000">
            <a:off x="6361047" y="1100031"/>
            <a:ext cx="1217083" cy="730250"/>
          </a:xfrm>
          <a:prstGeom prst="curved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sz="1800">
              <a:solidFill>
                <a:schemeClr val="tx1"/>
              </a:solidFill>
              <a:latin typeface="Calibri"/>
              <a:cs typeface="Calibri"/>
            </a:endParaRPr>
          </a:p>
        </p:txBody>
      </p:sp>
      <p:sp>
        <p:nvSpPr>
          <p:cNvPr id="14" name="Retângulo: Cantos Arredondados 13">
            <a:extLst>
              <a:ext uri="{FF2B5EF4-FFF2-40B4-BE49-F238E27FC236}">
                <a16:creationId xmlns:a16="http://schemas.microsoft.com/office/drawing/2014/main" id="{155FAEDC-639B-1BE5-6F00-FFA1977A3FD9}"/>
              </a:ext>
            </a:extLst>
          </p:cNvPr>
          <p:cNvSpPr/>
          <p:nvPr/>
        </p:nvSpPr>
        <p:spPr>
          <a:xfrm>
            <a:off x="5734049" y="558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Insert</a:t>
            </a:r>
            <a:r>
              <a:rPr lang="pt-BR" sz="2000">
                <a:latin typeface="Calibri"/>
                <a:cs typeface="Calibri"/>
              </a:rPr>
              <a:t>, Delete</a:t>
            </a:r>
          </a:p>
        </p:txBody>
      </p:sp>
      <p:sp>
        <p:nvSpPr>
          <p:cNvPr id="16" name="Retângulo: Cantos Arredondados 15">
            <a:extLst>
              <a:ext uri="{FF2B5EF4-FFF2-40B4-BE49-F238E27FC236}">
                <a16:creationId xmlns:a16="http://schemas.microsoft.com/office/drawing/2014/main" id="{7F48FBAC-ABD3-FBBB-3A7B-D6DF45966637}"/>
              </a:ext>
            </a:extLst>
          </p:cNvPr>
          <p:cNvSpPr/>
          <p:nvPr/>
        </p:nvSpPr>
        <p:spPr>
          <a:xfrm>
            <a:off x="5734049" y="3596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Update</a:t>
            </a:r>
          </a:p>
        </p:txBody>
      </p:sp>
    </p:spTree>
    <p:extLst>
      <p:ext uri="{BB962C8B-B14F-4D97-AF65-F5344CB8AC3E}">
        <p14:creationId xmlns:p14="http://schemas.microsoft.com/office/powerpoint/2010/main" val="1036809534"/>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Descrição</a:t>
            </a:r>
            <a:r>
              <a:rPr lang="en-US" sz="4000" b="1">
                <a:solidFill>
                  <a:srgbClr val="EA4E60"/>
                </a:solidFill>
                <a:latin typeface="Century Gothic"/>
              </a:rPr>
              <a:t> &amp; Dados</a:t>
            </a:r>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3056467" y="28130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Estado inicial</a:t>
            </a:r>
            <a:endParaRPr lang="pt-B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2"/>
          <a:stretch>
            <a:fillRect/>
          </a:stretch>
        </p:blipFill>
        <p:spPr>
          <a:xfrm>
            <a:off x="289984" y="2287813"/>
            <a:ext cx="1864783" cy="1456877"/>
          </a:xfrm>
          <a:prstGeom prst="rect">
            <a:avLst/>
          </a:prstGeom>
        </p:spPr>
      </p:pic>
      <p:pic>
        <p:nvPicPr>
          <p:cNvPr id="7" name="Imagem 7">
            <a:extLst>
              <a:ext uri="{FF2B5EF4-FFF2-40B4-BE49-F238E27FC236}">
                <a16:creationId xmlns:a16="http://schemas.microsoft.com/office/drawing/2014/main" id="{A46D765E-7880-F189-04D8-4DA8848519B9}"/>
              </a:ext>
            </a:extLst>
          </p:cNvPr>
          <p:cNvPicPr>
            <a:picLocks noChangeAspect="1"/>
          </p:cNvPicPr>
          <p:nvPr/>
        </p:nvPicPr>
        <p:blipFill>
          <a:blip r:embed="rId3"/>
          <a:stretch>
            <a:fillRect/>
          </a:stretch>
        </p:blipFill>
        <p:spPr>
          <a:xfrm>
            <a:off x="5106459" y="2250016"/>
            <a:ext cx="984251" cy="1543051"/>
          </a:xfrm>
          <a:prstGeom prst="rect">
            <a:avLst/>
          </a:prstGeom>
        </p:spPr>
      </p:pic>
      <p:pic>
        <p:nvPicPr>
          <p:cNvPr id="8" name="Imagem 8" descr="Ícone&#10;&#10;Descrição gerada automaticamente">
            <a:extLst>
              <a:ext uri="{FF2B5EF4-FFF2-40B4-BE49-F238E27FC236}">
                <a16:creationId xmlns:a16="http://schemas.microsoft.com/office/drawing/2014/main" id="{6A3283F1-3007-FCE8-83DE-FC9BB2A36949}"/>
              </a:ext>
            </a:extLst>
          </p:cNvPr>
          <p:cNvPicPr>
            <a:picLocks noChangeAspect="1"/>
          </p:cNvPicPr>
          <p:nvPr/>
        </p:nvPicPr>
        <p:blipFill>
          <a:blip r:embed="rId4"/>
          <a:stretch>
            <a:fillRect/>
          </a:stretch>
        </p:blipFill>
        <p:spPr>
          <a:xfrm>
            <a:off x="6978650" y="2286797"/>
            <a:ext cx="1716617" cy="1458908"/>
          </a:xfrm>
          <a:prstGeom prst="rect">
            <a:avLst/>
          </a:prstGeom>
        </p:spPr>
      </p:pic>
      <p:sp>
        <p:nvSpPr>
          <p:cNvPr id="9" name="Seta: para a Direita 8">
            <a:extLst>
              <a:ext uri="{FF2B5EF4-FFF2-40B4-BE49-F238E27FC236}">
                <a16:creationId xmlns:a16="http://schemas.microsoft.com/office/drawing/2014/main" id="{3148C1EC-CB3E-3EB9-E947-D53F9C3168DE}"/>
              </a:ext>
            </a:extLst>
          </p:cNvPr>
          <p:cNvSpPr/>
          <p:nvPr/>
        </p:nvSpPr>
        <p:spPr>
          <a:xfrm>
            <a:off x="2315380" y="2848016"/>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Seta: para a Direita 17">
            <a:extLst>
              <a:ext uri="{FF2B5EF4-FFF2-40B4-BE49-F238E27FC236}">
                <a16:creationId xmlns:a16="http://schemas.microsoft.com/office/drawing/2014/main" id="{F3F2580F-103D-5411-047D-D850DA2935AD}"/>
              </a:ext>
            </a:extLst>
          </p:cNvPr>
          <p:cNvSpPr/>
          <p:nvPr/>
        </p:nvSpPr>
        <p:spPr>
          <a:xfrm>
            <a:off x="6220630" y="2890349"/>
            <a:ext cx="613834" cy="3386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Texto Explicativo: Seta para Baixo 18">
            <a:extLst>
              <a:ext uri="{FF2B5EF4-FFF2-40B4-BE49-F238E27FC236}">
                <a16:creationId xmlns:a16="http://schemas.microsoft.com/office/drawing/2014/main" id="{1B436D39-D447-8C24-831F-BBB630C7F190}"/>
              </a:ext>
            </a:extLst>
          </p:cNvPr>
          <p:cNvSpPr/>
          <p:nvPr/>
        </p:nvSpPr>
        <p:spPr>
          <a:xfrm>
            <a:off x="6977592" y="1230842"/>
            <a:ext cx="1629832" cy="910166"/>
          </a:xfrm>
          <a:prstGeom prst="downArrowCallout">
            <a:avLst/>
          </a:prstGeom>
          <a:solidFill>
            <a:srgbClr val="0020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ESTADO VÁLIDO</a:t>
            </a:r>
            <a:endParaRPr lang="pt-BR"/>
          </a:p>
        </p:txBody>
      </p:sp>
    </p:spTree>
    <p:extLst>
      <p:ext uri="{BB962C8B-B14F-4D97-AF65-F5344CB8AC3E}">
        <p14:creationId xmlns:p14="http://schemas.microsoft.com/office/powerpoint/2010/main" val="178206555"/>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289</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Snapshot</a:t>
            </a:r>
          </a:p>
        </p:txBody>
      </p:sp>
      <p:pic>
        <p:nvPicPr>
          <p:cNvPr id="2" name="Imagem 4" descr="Tabela&#10;&#10;Descrição gerada automaticamente">
            <a:extLst>
              <a:ext uri="{FF2B5EF4-FFF2-40B4-BE49-F238E27FC236}">
                <a16:creationId xmlns:a16="http://schemas.microsoft.com/office/drawing/2014/main" id="{C8FB3276-AA77-6B91-E16F-5D631713FCEB}"/>
              </a:ext>
            </a:extLst>
          </p:cNvPr>
          <p:cNvPicPr>
            <a:picLocks noChangeAspect="1"/>
          </p:cNvPicPr>
          <p:nvPr/>
        </p:nvPicPr>
        <p:blipFill>
          <a:blip r:embed="rId2"/>
          <a:stretch>
            <a:fillRect/>
          </a:stretch>
        </p:blipFill>
        <p:spPr>
          <a:xfrm>
            <a:off x="4301067" y="1102780"/>
            <a:ext cx="4320116" cy="2927356"/>
          </a:xfrm>
          <a:prstGeom prst="rect">
            <a:avLst/>
          </a:prstGeom>
        </p:spPr>
      </p:pic>
      <p:sp>
        <p:nvSpPr>
          <p:cNvPr id="10" name="Seta: para Cima 9">
            <a:extLst>
              <a:ext uri="{FF2B5EF4-FFF2-40B4-BE49-F238E27FC236}">
                <a16:creationId xmlns:a16="http://schemas.microsoft.com/office/drawing/2014/main" id="{E84CE364-B17C-01CC-2214-62B4055DB39C}"/>
              </a:ext>
            </a:extLst>
          </p:cNvPr>
          <p:cNvSpPr/>
          <p:nvPr/>
        </p:nvSpPr>
        <p:spPr>
          <a:xfrm rot="2940000">
            <a:off x="3660065" y="1272770"/>
            <a:ext cx="84667" cy="159808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231;g116d3f5ae16_1_0">
            <a:extLst>
              <a:ext uri="{FF2B5EF4-FFF2-40B4-BE49-F238E27FC236}">
                <a16:creationId xmlns:a16="http://schemas.microsoft.com/office/drawing/2014/main" id="{2F010668-73C4-C581-6E10-CED92D45CE5A}"/>
              </a:ext>
            </a:extLst>
          </p:cNvPr>
          <p:cNvSpPr txBox="1"/>
          <p:nvPr/>
        </p:nvSpPr>
        <p:spPr>
          <a:xfrm>
            <a:off x="561332" y="3248465"/>
            <a:ext cx="5427777" cy="988201"/>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000" b="1" err="1">
                <a:solidFill>
                  <a:srgbClr val="EA4E60"/>
                </a:solidFill>
              </a:rPr>
              <a:t>Instância</a:t>
            </a:r>
            <a:r>
              <a:rPr lang="en-US" sz="2000" b="1">
                <a:solidFill>
                  <a:srgbClr val="EA4E60"/>
                </a:solidFill>
              </a:rPr>
              <a:t> | </a:t>
            </a:r>
            <a:r>
              <a:rPr lang="en-US" sz="2000" b="1" err="1">
                <a:solidFill>
                  <a:srgbClr val="EA4E60"/>
                </a:solidFill>
              </a:rPr>
              <a:t>Ocorrência</a:t>
            </a:r>
            <a:endParaRPr lang="pt-BR" err="1"/>
          </a:p>
        </p:txBody>
      </p:sp>
      <p:sp>
        <p:nvSpPr>
          <p:cNvPr id="12" name="Retângulo: Cantos Arredondados 11">
            <a:extLst>
              <a:ext uri="{FF2B5EF4-FFF2-40B4-BE49-F238E27FC236}">
                <a16:creationId xmlns:a16="http://schemas.microsoft.com/office/drawing/2014/main" id="{6F5F493A-4518-6DDF-B668-2851248A86A8}"/>
              </a:ext>
            </a:extLst>
          </p:cNvPr>
          <p:cNvSpPr/>
          <p:nvPr/>
        </p:nvSpPr>
        <p:spPr>
          <a:xfrm>
            <a:off x="918633" y="25167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Dados mudam</a:t>
            </a:r>
          </a:p>
        </p:txBody>
      </p:sp>
      <p:pic>
        <p:nvPicPr>
          <p:cNvPr id="17" name="Imagem 17" descr="Ícone&#10;&#10;Descrição gerada automaticamente">
            <a:extLst>
              <a:ext uri="{FF2B5EF4-FFF2-40B4-BE49-F238E27FC236}">
                <a16:creationId xmlns:a16="http://schemas.microsoft.com/office/drawing/2014/main" id="{4B9FD64B-E23C-9AA1-97A1-3E4D8FB62C1B}"/>
              </a:ext>
            </a:extLst>
          </p:cNvPr>
          <p:cNvPicPr>
            <a:picLocks noChangeAspect="1"/>
          </p:cNvPicPr>
          <p:nvPr/>
        </p:nvPicPr>
        <p:blipFill>
          <a:blip r:embed="rId3"/>
          <a:stretch>
            <a:fillRect/>
          </a:stretch>
        </p:blipFill>
        <p:spPr>
          <a:xfrm>
            <a:off x="522816" y="1642229"/>
            <a:ext cx="1250950" cy="980627"/>
          </a:xfrm>
          <a:prstGeom prst="rect">
            <a:avLst/>
          </a:prstGeom>
        </p:spPr>
      </p:pic>
      <p:sp>
        <p:nvSpPr>
          <p:cNvPr id="4" name="Balão de Fala: Retângulo com Cantos Arredondados 3">
            <a:extLst>
              <a:ext uri="{FF2B5EF4-FFF2-40B4-BE49-F238E27FC236}">
                <a16:creationId xmlns:a16="http://schemas.microsoft.com/office/drawing/2014/main" id="{EBC9F11B-3603-9D94-AC04-2B6D9B45747A}"/>
              </a:ext>
            </a:extLst>
          </p:cNvPr>
          <p:cNvSpPr/>
          <p:nvPr/>
        </p:nvSpPr>
        <p:spPr>
          <a:xfrm>
            <a:off x="5077883" y="402758"/>
            <a:ext cx="2804582"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sz="2000">
                <a:latin typeface="Calibri"/>
                <a:cs typeface="Calibri"/>
              </a:rPr>
              <a:t>Mudança = evolução</a:t>
            </a:r>
          </a:p>
        </p:txBody>
      </p:sp>
    </p:spTree>
    <p:extLst>
      <p:ext uri="{BB962C8B-B14F-4D97-AF65-F5344CB8AC3E}">
        <p14:creationId xmlns:p14="http://schemas.microsoft.com/office/powerpoint/2010/main" val="21098027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4026874" y="1437918"/>
            <a:ext cx="4426156"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Contexto</a:t>
            </a:r>
            <a:r>
              <a:rPr lang="en-US" sz="2400">
                <a:latin typeface="Calibri"/>
                <a:ea typeface="Calibri"/>
              </a:rPr>
              <a:t> - </a:t>
            </a:r>
            <a:r>
              <a:rPr lang="en-US" sz="2400" err="1">
                <a:latin typeface="Calibri"/>
                <a:ea typeface="Calibri"/>
              </a:rPr>
              <a:t>representação</a:t>
            </a:r>
            <a:r>
              <a:rPr lang="en-US" sz="2400">
                <a:latin typeface="Calibri"/>
                <a:ea typeface="Calibri"/>
              </a:rPr>
              <a:t> do </a:t>
            </a:r>
            <a:r>
              <a:rPr lang="en-US" sz="2400" err="1">
                <a:latin typeface="Calibri"/>
                <a:ea typeface="Calibri"/>
              </a:rPr>
              <a:t>mundo</a:t>
            </a:r>
            <a:r>
              <a:rPr lang="en-US" sz="2400">
                <a:latin typeface="Calibri"/>
                <a:ea typeface="Calibri"/>
              </a:rPr>
              <a:t> real;</a:t>
            </a:r>
            <a:endParaRPr lang="pt-BR"/>
          </a:p>
          <a:p>
            <a:pPr marL="342900" indent="-342900">
              <a:lnSpc>
                <a:spcPct val="114999"/>
              </a:lnSpc>
              <a:spcBef>
                <a:spcPts val="1000"/>
              </a:spcBef>
              <a:buChar char="•"/>
            </a:pPr>
            <a:r>
              <a:rPr lang="en-US" sz="2400" err="1">
                <a:latin typeface="Calibri"/>
                <a:ea typeface="Calibri"/>
              </a:rPr>
              <a:t>Coerência</a:t>
            </a:r>
            <a:r>
              <a:rPr lang="en-US" sz="2400">
                <a:latin typeface="Calibri"/>
                <a:ea typeface="Calibri"/>
              </a:rPr>
              <a:t>;</a:t>
            </a:r>
          </a:p>
          <a:p>
            <a:pPr marL="342900" indent="-342900">
              <a:lnSpc>
                <a:spcPct val="114999"/>
              </a:lnSpc>
              <a:spcBef>
                <a:spcPts val="1000"/>
              </a:spcBef>
              <a:buChar char="•"/>
            </a:pPr>
            <a:r>
              <a:rPr lang="en-US" sz="2400" err="1">
                <a:latin typeface="Calibri"/>
                <a:ea typeface="Calibri"/>
              </a:rPr>
              <a:t>Propósito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29</a:t>
            </a:fld>
            <a:r>
              <a:rPr lang="en-US"/>
              <a:t>]</a:t>
            </a:r>
            <a:endParaRPr/>
          </a:p>
        </p:txBody>
      </p:sp>
      <p:sp>
        <p:nvSpPr>
          <p:cNvPr id="3" name="Retângulo: Cantos Arredondados 2">
            <a:extLst>
              <a:ext uri="{FF2B5EF4-FFF2-40B4-BE49-F238E27FC236}">
                <a16:creationId xmlns:a16="http://schemas.microsoft.com/office/drawing/2014/main" id="{2A1CA16F-1E5A-7CEF-28E2-F7ADE0383458}"/>
              </a:ext>
            </a:extLst>
          </p:cNvPr>
          <p:cNvSpPr/>
          <p:nvPr/>
        </p:nvSpPr>
        <p:spPr>
          <a:xfrm>
            <a:off x="718151" y="4389767"/>
            <a:ext cx="7742205" cy="431321"/>
          </a:xfrm>
          <a:prstGeom prst="roundRect">
            <a:avLst/>
          </a:prstGeom>
          <a:solidFill>
            <a:srgbClr val="C0000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Uso + restrito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569344" y="2199197"/>
            <a:ext cx="2764766" cy="1553832"/>
          </a:xfrm>
          <a:prstGeom prst="rect">
            <a:avLst/>
          </a:prstGeom>
        </p:spPr>
      </p:pic>
      <p:sp>
        <p:nvSpPr>
          <p:cNvPr id="4" name="Chave Direita 3">
            <a:extLst>
              <a:ext uri="{FF2B5EF4-FFF2-40B4-BE49-F238E27FC236}">
                <a16:creationId xmlns:a16="http://schemas.microsoft.com/office/drawing/2014/main" id="{D9E5EF4D-0237-ACDD-F9EB-E7A374255A34}"/>
              </a:ext>
            </a:extLst>
          </p:cNvPr>
          <p:cNvSpPr/>
          <p:nvPr/>
        </p:nvSpPr>
        <p:spPr>
          <a:xfrm rot="10800000">
            <a:off x="3426757" y="2006722"/>
            <a:ext cx="485236" cy="2037989"/>
          </a:xfrm>
          <a:prstGeom prst="rightBrace">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1693749387"/>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290</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Meta dados</a:t>
            </a:r>
          </a:p>
        </p:txBody>
      </p:sp>
      <p:sp>
        <p:nvSpPr>
          <p:cNvPr id="2" name="Chave Esquerda 1">
            <a:extLst>
              <a:ext uri="{FF2B5EF4-FFF2-40B4-BE49-F238E27FC236}">
                <a16:creationId xmlns:a16="http://schemas.microsoft.com/office/drawing/2014/main" id="{86A61C6A-50D9-D87F-9C05-A78DD5344671}"/>
              </a:ext>
            </a:extLst>
          </p:cNvPr>
          <p:cNvSpPr/>
          <p:nvPr/>
        </p:nvSpPr>
        <p:spPr>
          <a:xfrm>
            <a:off x="4123859" y="1934634"/>
            <a:ext cx="560917" cy="1693332"/>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5099050" y="1818217"/>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Descrição esquema</a:t>
            </a:r>
            <a:endParaRPr lang="pt-BR"/>
          </a:p>
        </p:txBody>
      </p:sp>
      <p:sp>
        <p:nvSpPr>
          <p:cNvPr id="16" name="Retângulo: Cantos Arredondados 15">
            <a:extLst>
              <a:ext uri="{FF2B5EF4-FFF2-40B4-BE49-F238E27FC236}">
                <a16:creationId xmlns:a16="http://schemas.microsoft.com/office/drawing/2014/main" id="{15FEC159-4AB2-B8E1-0689-48D965E818C0}"/>
              </a:ext>
            </a:extLst>
          </p:cNvPr>
          <p:cNvSpPr/>
          <p:nvPr/>
        </p:nvSpPr>
        <p:spPr>
          <a:xfrm>
            <a:off x="5099049" y="24426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Construtores</a:t>
            </a:r>
            <a:endParaRPr lang="pt-BR"/>
          </a:p>
        </p:txBody>
      </p:sp>
      <p:sp>
        <p:nvSpPr>
          <p:cNvPr id="20" name="Retângulo: Cantos Arredondados 19">
            <a:extLst>
              <a:ext uri="{FF2B5EF4-FFF2-40B4-BE49-F238E27FC236}">
                <a16:creationId xmlns:a16="http://schemas.microsoft.com/office/drawing/2014/main" id="{4E0017A5-8B05-8D5C-A0FC-97ACDAE13601}"/>
              </a:ext>
            </a:extLst>
          </p:cNvPr>
          <p:cNvSpPr/>
          <p:nvPr/>
        </p:nvSpPr>
        <p:spPr>
          <a:xfrm>
            <a:off x="5099050" y="313055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err="1">
                <a:latin typeface="Calibri"/>
                <a:cs typeface="Calibri"/>
              </a:rPr>
              <a:t>Constrains</a:t>
            </a:r>
            <a:endParaRPr lang="pt-BR" err="1"/>
          </a:p>
        </p:txBody>
      </p:sp>
      <p:pic>
        <p:nvPicPr>
          <p:cNvPr id="5" name="Imagem 9" descr="Interface gráfica do usuário, Aplicativo, Ícone&#10;&#10;Descrição gerada automaticamente">
            <a:extLst>
              <a:ext uri="{FF2B5EF4-FFF2-40B4-BE49-F238E27FC236}">
                <a16:creationId xmlns:a16="http://schemas.microsoft.com/office/drawing/2014/main" id="{AE344B5A-180F-B9CA-AF86-5E53C30A5EF1}"/>
              </a:ext>
            </a:extLst>
          </p:cNvPr>
          <p:cNvPicPr>
            <a:picLocks noChangeAspect="1"/>
          </p:cNvPicPr>
          <p:nvPr/>
        </p:nvPicPr>
        <p:blipFill>
          <a:blip r:embed="rId2"/>
          <a:stretch>
            <a:fillRect/>
          </a:stretch>
        </p:blipFill>
        <p:spPr>
          <a:xfrm>
            <a:off x="7417329" y="1341437"/>
            <a:ext cx="786342" cy="629709"/>
          </a:xfrm>
          <a:prstGeom prst="rect">
            <a:avLst/>
          </a:prstGeom>
        </p:spPr>
      </p:pic>
      <p:pic>
        <p:nvPicPr>
          <p:cNvPr id="10" name="Imagem 9" descr="Tela de celular com imagem de um computador&#10;&#10;Descrição gerada automaticamente">
            <a:extLst>
              <a:ext uri="{FF2B5EF4-FFF2-40B4-BE49-F238E27FC236}">
                <a16:creationId xmlns:a16="http://schemas.microsoft.com/office/drawing/2014/main" id="{19EEB3F0-B262-5174-40E0-4C4E8C48F9A2}"/>
              </a:ext>
            </a:extLst>
          </p:cNvPr>
          <p:cNvPicPr>
            <a:picLocks noChangeAspect="1"/>
          </p:cNvPicPr>
          <p:nvPr/>
        </p:nvPicPr>
        <p:blipFill>
          <a:blip r:embed="rId3"/>
          <a:stretch>
            <a:fillRect/>
          </a:stretch>
        </p:blipFill>
        <p:spPr>
          <a:xfrm>
            <a:off x="787400" y="2011892"/>
            <a:ext cx="2743200" cy="1543050"/>
          </a:xfrm>
          <a:prstGeom prst="rect">
            <a:avLst/>
          </a:prstGeom>
        </p:spPr>
      </p:pic>
      <p:pic>
        <p:nvPicPr>
          <p:cNvPr id="11" name="Imagem 13" descr="Ícone&#10;&#10;Descrição gerada automaticamente">
            <a:extLst>
              <a:ext uri="{FF2B5EF4-FFF2-40B4-BE49-F238E27FC236}">
                <a16:creationId xmlns:a16="http://schemas.microsoft.com/office/drawing/2014/main" id="{B8E69007-74E0-4F5E-BCB9-245A176F3E17}"/>
              </a:ext>
            </a:extLst>
          </p:cNvPr>
          <p:cNvPicPr>
            <a:picLocks noChangeAspect="1"/>
          </p:cNvPicPr>
          <p:nvPr/>
        </p:nvPicPr>
        <p:blipFill>
          <a:blip r:embed="rId4"/>
          <a:stretch>
            <a:fillRect/>
          </a:stretch>
        </p:blipFill>
        <p:spPr>
          <a:xfrm>
            <a:off x="2015066" y="2847975"/>
            <a:ext cx="1684867" cy="960967"/>
          </a:xfrm>
          <a:prstGeom prst="rect">
            <a:avLst/>
          </a:prstGeom>
        </p:spPr>
      </p:pic>
    </p:spTree>
    <p:extLst>
      <p:ext uri="{BB962C8B-B14F-4D97-AF65-F5344CB8AC3E}">
        <p14:creationId xmlns:p14="http://schemas.microsoft.com/office/powerpoint/2010/main" val="34792403"/>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Three-Schema Architecture</a:t>
            </a:r>
            <a:endParaRPr lang="pt-BR" sz="5400" b="1">
              <a:solidFill>
                <a:srgbClr val="EA4E60"/>
              </a:solidFill>
              <a:latin typeface="Century Gothic"/>
            </a:endParaRP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291</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242211391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tângulo: Cantos Arredondados 14">
            <a:extLst>
              <a:ext uri="{FF2B5EF4-FFF2-40B4-BE49-F238E27FC236}">
                <a16:creationId xmlns:a16="http://schemas.microsoft.com/office/drawing/2014/main" id="{4024DB86-F093-5D14-C532-79496D19AB2C}"/>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Esquema</a:t>
            </a:r>
          </a:p>
        </p:txBody>
      </p: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Three-Schema</a:t>
            </a:r>
          </a:p>
        </p:txBody>
      </p:sp>
      <p:sp>
        <p:nvSpPr>
          <p:cNvPr id="4" name="Retângulo: Cantos Arredondados 3">
            <a:extLst>
              <a:ext uri="{FF2B5EF4-FFF2-40B4-BE49-F238E27FC236}">
                <a16:creationId xmlns:a16="http://schemas.microsoft.com/office/drawing/2014/main" id="{759DFC56-A583-F9AE-6686-67EDD9E49461}"/>
              </a:ext>
            </a:extLst>
          </p:cNvPr>
          <p:cNvSpPr/>
          <p:nvPr/>
        </p:nvSpPr>
        <p:spPr>
          <a:xfrm>
            <a:off x="71755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Isolamento data/</a:t>
            </a:r>
            <a:r>
              <a:rPr lang="pt-BR" sz="2000" err="1">
                <a:latin typeface="Calibri"/>
                <a:cs typeface="Calibri"/>
              </a:rPr>
              <a:t>program</a:t>
            </a:r>
            <a:endParaRPr lang="pt-BR" err="1"/>
          </a:p>
        </p:txBody>
      </p:sp>
      <p:sp>
        <p:nvSpPr>
          <p:cNvPr id="13" name="Retângulo: Cantos Arredondados 12">
            <a:extLst>
              <a:ext uri="{FF2B5EF4-FFF2-40B4-BE49-F238E27FC236}">
                <a16:creationId xmlns:a16="http://schemas.microsoft.com/office/drawing/2014/main" id="{3E9CC629-61FD-350A-CD32-AD555B2B1489}"/>
              </a:ext>
            </a:extLst>
          </p:cNvPr>
          <p:cNvSpPr/>
          <p:nvPr/>
        </p:nvSpPr>
        <p:spPr>
          <a:xfrm>
            <a:off x="3225799" y="1722966"/>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Catálogo</a:t>
            </a:r>
          </a:p>
        </p:txBody>
      </p:sp>
      <p:sp>
        <p:nvSpPr>
          <p:cNvPr id="14" name="Retângulo: Cantos Arredondados 13">
            <a:extLst>
              <a:ext uri="{FF2B5EF4-FFF2-40B4-BE49-F238E27FC236}">
                <a16:creationId xmlns:a16="http://schemas.microsoft.com/office/drawing/2014/main" id="{37A894AE-C47B-6BF6-85C5-363AEBD79257}"/>
              </a:ext>
            </a:extLst>
          </p:cNvPr>
          <p:cNvSpPr/>
          <p:nvPr/>
        </p:nvSpPr>
        <p:spPr>
          <a:xfrm>
            <a:off x="5765800" y="2738967"/>
            <a:ext cx="2698749" cy="846666"/>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Views</a:t>
            </a:r>
          </a:p>
        </p:txBody>
      </p:sp>
    </p:spTree>
    <p:extLst>
      <p:ext uri="{BB962C8B-B14F-4D97-AF65-F5344CB8AC3E}">
        <p14:creationId xmlns:p14="http://schemas.microsoft.com/office/powerpoint/2010/main" val="876558230"/>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5" name="CaixaDeTexto 4">
            <a:extLst>
              <a:ext uri="{FF2B5EF4-FFF2-40B4-BE49-F238E27FC236}">
                <a16:creationId xmlns:a16="http://schemas.microsoft.com/office/drawing/2014/main" id="{388F09A5-E74A-6AD4-9708-0C4448828553}"/>
              </a:ext>
            </a:extLst>
          </p:cNvPr>
          <p:cNvSpPr txBox="1"/>
          <p:nvPr/>
        </p:nvSpPr>
        <p:spPr>
          <a:xfrm>
            <a:off x="5285317" y="3041650"/>
            <a:ext cx="353695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t>------------------------------------------</a:t>
            </a:r>
          </a:p>
        </p:txBody>
      </p:sp>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Aplicações de Usuário</a:t>
            </a: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3522133"/>
            <a:ext cx="2645833"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Físico BD</a:t>
            </a:r>
          </a:p>
        </p:txBody>
      </p:sp>
    </p:spTree>
    <p:extLst>
      <p:ext uri="{BB962C8B-B14F-4D97-AF65-F5344CB8AC3E}">
        <p14:creationId xmlns:p14="http://schemas.microsoft.com/office/powerpoint/2010/main" val="1080558055"/>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294</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501217" y="2971800"/>
            <a:ext cx="3090333"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Modelo de dados físico </a:t>
            </a:r>
          </a:p>
        </p:txBody>
      </p:sp>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691466"/>
            <a:ext cx="1926166" cy="1354666"/>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pic>
        <p:nvPicPr>
          <p:cNvPr id="4" name="Imagem 10" descr="Interface gráfica do usuário, Texto, Aplicativo, chat ou mensagem de texto&#10;&#10;Descrição gerada automaticamente">
            <a:extLst>
              <a:ext uri="{FF2B5EF4-FFF2-40B4-BE49-F238E27FC236}">
                <a16:creationId xmlns:a16="http://schemas.microsoft.com/office/drawing/2014/main" id="{3D7251F3-D637-8EDD-22F5-7061FF99D70A}"/>
              </a:ext>
            </a:extLst>
          </p:cNvPr>
          <p:cNvPicPr>
            <a:picLocks noChangeAspect="1"/>
          </p:cNvPicPr>
          <p:nvPr/>
        </p:nvPicPr>
        <p:blipFill>
          <a:blip r:embed="rId3"/>
          <a:stretch>
            <a:fillRect/>
          </a:stretch>
        </p:blipFill>
        <p:spPr>
          <a:xfrm>
            <a:off x="7338484" y="3768724"/>
            <a:ext cx="1081617" cy="601135"/>
          </a:xfrm>
          <a:prstGeom prst="rect">
            <a:avLst/>
          </a:prstGeom>
        </p:spPr>
      </p:pic>
      <p:pic>
        <p:nvPicPr>
          <p:cNvPr id="13" name="Imagem 11" descr="Aplicativo&#10;&#10;Descrição gerada automaticamente">
            <a:extLst>
              <a:ext uri="{FF2B5EF4-FFF2-40B4-BE49-F238E27FC236}">
                <a16:creationId xmlns:a16="http://schemas.microsoft.com/office/drawing/2014/main" id="{C906271F-F661-2509-88A1-D8E71DAD2C5C}"/>
              </a:ext>
            </a:extLst>
          </p:cNvPr>
          <p:cNvPicPr>
            <a:picLocks noChangeAspect="1"/>
          </p:cNvPicPr>
          <p:nvPr/>
        </p:nvPicPr>
        <p:blipFill>
          <a:blip r:embed="rId4"/>
          <a:stretch>
            <a:fillRect/>
          </a:stretch>
        </p:blipFill>
        <p:spPr>
          <a:xfrm>
            <a:off x="5835650" y="1482724"/>
            <a:ext cx="2044700" cy="1151467"/>
          </a:xfrm>
          <a:prstGeom prst="rect">
            <a:avLst/>
          </a:prstGeom>
        </p:spPr>
      </p:pic>
      <p:grpSp>
        <p:nvGrpSpPr>
          <p:cNvPr id="17" name="Agrupar 16">
            <a:extLst>
              <a:ext uri="{FF2B5EF4-FFF2-40B4-BE49-F238E27FC236}">
                <a16:creationId xmlns:a16="http://schemas.microsoft.com/office/drawing/2014/main" id="{9FDFC17A-775E-459E-EFF3-518644CF998D}"/>
              </a:ext>
            </a:extLst>
          </p:cNvPr>
          <p:cNvGrpSpPr/>
          <p:nvPr/>
        </p:nvGrpSpPr>
        <p:grpSpPr>
          <a:xfrm>
            <a:off x="5496983" y="3832226"/>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7C27C5B-AF42-7C9E-E79B-54687F96609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D4E5027F-72F0-A015-AC7C-B7903957C21F}"/>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257688796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295</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2654300" y="3014133"/>
            <a:ext cx="1926166" cy="518583"/>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grpSp>
        <p:nvGrpSpPr>
          <p:cNvPr id="5" name="Agrupar 4">
            <a:extLst>
              <a:ext uri="{FF2B5EF4-FFF2-40B4-BE49-F238E27FC236}">
                <a16:creationId xmlns:a16="http://schemas.microsoft.com/office/drawing/2014/main" id="{67AF57E0-BC22-A628-732A-4AB8BE5C65F4}"/>
              </a:ext>
            </a:extLst>
          </p:cNvPr>
          <p:cNvGrpSpPr/>
          <p:nvPr/>
        </p:nvGrpSpPr>
        <p:grpSpPr>
          <a:xfrm>
            <a:off x="4866217" y="3225801"/>
            <a:ext cx="4063999" cy="1121831"/>
            <a:chOff x="4760384" y="3670301"/>
            <a:chExt cx="4063999" cy="1121831"/>
          </a:xfrm>
        </p:grpSpPr>
        <p:sp>
          <p:nvSpPr>
            <p:cNvPr id="7" name="Retângulo: Cantos Arredondados 6">
              <a:extLst>
                <a:ext uri="{FF2B5EF4-FFF2-40B4-BE49-F238E27FC236}">
                  <a16:creationId xmlns:a16="http://schemas.microsoft.com/office/drawing/2014/main" id="{78CE3176-C218-9456-C711-9BFA0F161D3C}"/>
                </a:ext>
              </a:extLst>
            </p:cNvPr>
            <p:cNvSpPr/>
            <p:nvPr/>
          </p:nvSpPr>
          <p:spPr>
            <a:xfrm>
              <a:off x="4760385" y="3680884"/>
              <a:ext cx="142874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entidades</a:t>
              </a:r>
            </a:p>
          </p:txBody>
        </p:sp>
        <p:sp>
          <p:nvSpPr>
            <p:cNvPr id="12" name="Retângulo: Cantos Arredondados 11">
              <a:extLst>
                <a:ext uri="{FF2B5EF4-FFF2-40B4-BE49-F238E27FC236}">
                  <a16:creationId xmlns:a16="http://schemas.microsoft.com/office/drawing/2014/main" id="{03397ECA-C774-A0D8-3370-CE78D1EECBDE}"/>
                </a:ext>
              </a:extLst>
            </p:cNvPr>
            <p:cNvSpPr/>
            <p:nvPr/>
          </p:nvSpPr>
          <p:spPr>
            <a:xfrm>
              <a:off x="6707717" y="4294716"/>
              <a:ext cx="2116666"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Relacionamentos</a:t>
              </a:r>
            </a:p>
          </p:txBody>
        </p:sp>
        <p:sp>
          <p:nvSpPr>
            <p:cNvPr id="14" name="Retângulo: Cantos Arredondados 13">
              <a:extLst>
                <a:ext uri="{FF2B5EF4-FFF2-40B4-BE49-F238E27FC236}">
                  <a16:creationId xmlns:a16="http://schemas.microsoft.com/office/drawing/2014/main" id="{31967847-3CDD-97D8-C2DE-7AB028D558A7}"/>
                </a:ext>
              </a:extLst>
            </p:cNvPr>
            <p:cNvSpPr/>
            <p:nvPr/>
          </p:nvSpPr>
          <p:spPr>
            <a:xfrm>
              <a:off x="6294967" y="3670301"/>
              <a:ext cx="2529416" cy="507999"/>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Operações de usuário</a:t>
              </a:r>
            </a:p>
          </p:txBody>
        </p:sp>
        <p:sp>
          <p:nvSpPr>
            <p:cNvPr id="18" name="Retângulo: Cantos Arredondados 17">
              <a:extLst>
                <a:ext uri="{FF2B5EF4-FFF2-40B4-BE49-F238E27FC236}">
                  <a16:creationId xmlns:a16="http://schemas.microsoft.com/office/drawing/2014/main" id="{029362AF-70D4-9141-1CD5-B4B76F2877D3}"/>
                </a:ext>
              </a:extLst>
            </p:cNvPr>
            <p:cNvSpPr/>
            <p:nvPr/>
          </p:nvSpPr>
          <p:spPr>
            <a:xfrm>
              <a:off x="4760384" y="4294716"/>
              <a:ext cx="1841499" cy="49741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constrains</a:t>
              </a:r>
            </a:p>
          </p:txBody>
        </p:sp>
      </p:grpSp>
      <p:sp>
        <p:nvSpPr>
          <p:cNvPr id="10" name="Retângulo: Cantos Arredondados 9">
            <a:extLst>
              <a:ext uri="{FF2B5EF4-FFF2-40B4-BE49-F238E27FC236}">
                <a16:creationId xmlns:a16="http://schemas.microsoft.com/office/drawing/2014/main" id="{29C10561-A504-729C-CCDC-698DF47DE704}"/>
              </a:ext>
            </a:extLst>
          </p:cNvPr>
          <p:cNvSpPr/>
          <p:nvPr/>
        </p:nvSpPr>
        <p:spPr>
          <a:xfrm>
            <a:off x="5342466" y="2442634"/>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de Implementação</a:t>
            </a:r>
          </a:p>
        </p:txBody>
      </p:sp>
    </p:spTree>
    <p:extLst>
      <p:ext uri="{BB962C8B-B14F-4D97-AF65-F5344CB8AC3E}">
        <p14:creationId xmlns:p14="http://schemas.microsoft.com/office/powerpoint/2010/main" val="1858622007"/>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296</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8" name="Retângulo: Cantos Arredondados 7">
            <a:extLst>
              <a:ext uri="{FF2B5EF4-FFF2-40B4-BE49-F238E27FC236}">
                <a16:creationId xmlns:a16="http://schemas.microsoft.com/office/drawing/2014/main" id="{65923A55-8B77-8EB8-F87E-6DA7B43EDB8F}"/>
              </a:ext>
            </a:extLst>
          </p:cNvPr>
          <p:cNvSpPr/>
          <p:nvPr/>
        </p:nvSpPr>
        <p:spPr>
          <a:xfrm>
            <a:off x="1998133" y="1479550"/>
            <a:ext cx="3249083" cy="1365249"/>
          </a:xfrm>
          <a:prstGeom prst="roundRect">
            <a:avLst/>
          </a:prstGeom>
          <a:noFill/>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endParaRPr lang="pt-BR" sz="2000">
              <a:latin typeface="Calibri"/>
              <a:cs typeface="Calibri"/>
            </a:endParaRPr>
          </a:p>
        </p:txBody>
      </p:sp>
      <p:sp>
        <p:nvSpPr>
          <p:cNvPr id="4" name="Texto Explicativo: Seta para Baixo 3">
            <a:extLst>
              <a:ext uri="{FF2B5EF4-FFF2-40B4-BE49-F238E27FC236}">
                <a16:creationId xmlns:a16="http://schemas.microsoft.com/office/drawing/2014/main" id="{4E280F5B-A327-8267-F62D-F60D45514582}"/>
              </a:ext>
            </a:extLst>
          </p:cNvPr>
          <p:cNvSpPr/>
          <p:nvPr/>
        </p:nvSpPr>
        <p:spPr>
          <a:xfrm rot="2040000">
            <a:off x="4509863" y="1323751"/>
            <a:ext cx="1661582" cy="963082"/>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Descrição do grupo</a:t>
            </a:r>
            <a:endParaRPr lang="pt-BR"/>
          </a:p>
        </p:txBody>
      </p:sp>
      <p:sp>
        <p:nvSpPr>
          <p:cNvPr id="9" name="Seta: Curva para Baixo 8">
            <a:extLst>
              <a:ext uri="{FF2B5EF4-FFF2-40B4-BE49-F238E27FC236}">
                <a16:creationId xmlns:a16="http://schemas.microsoft.com/office/drawing/2014/main" id="{88B5BAF4-4A4A-2F7F-C794-B4047B78C066}"/>
              </a:ext>
            </a:extLst>
          </p:cNvPr>
          <p:cNvSpPr/>
          <p:nvPr/>
        </p:nvSpPr>
        <p:spPr>
          <a:xfrm rot="10380000">
            <a:off x="4315876" y="3364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CaixaDeTexto 10">
            <a:extLst>
              <a:ext uri="{FF2B5EF4-FFF2-40B4-BE49-F238E27FC236}">
                <a16:creationId xmlns:a16="http://schemas.microsoft.com/office/drawing/2014/main" id="{C459231B-CCAE-1773-5A22-BEBA3C861DE3}"/>
              </a:ext>
            </a:extLst>
          </p:cNvPr>
          <p:cNvSpPr txBox="1"/>
          <p:nvPr/>
        </p:nvSpPr>
        <p:spPr>
          <a:xfrm>
            <a:off x="4417483" y="3930650"/>
            <a:ext cx="119803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800">
                <a:latin typeface="Calibri"/>
              </a:rPr>
              <a:t>Base</a:t>
            </a:r>
          </a:p>
        </p:txBody>
      </p:sp>
      <p:sp>
        <p:nvSpPr>
          <p:cNvPr id="10" name="Retângulo: Cantos Arredondados 9">
            <a:extLst>
              <a:ext uri="{FF2B5EF4-FFF2-40B4-BE49-F238E27FC236}">
                <a16:creationId xmlns:a16="http://schemas.microsoft.com/office/drawing/2014/main" id="{29C10561-A504-729C-CCDC-698DF47DE704}"/>
              </a:ext>
            </a:extLst>
          </p:cNvPr>
          <p:cNvSpPr/>
          <p:nvPr/>
        </p:nvSpPr>
        <p:spPr>
          <a:xfrm>
            <a:off x="5395382" y="3024717"/>
            <a:ext cx="3333749" cy="497416"/>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Modelo conceitual</a:t>
            </a:r>
            <a:endParaRPr lang="pt-BR"/>
          </a:p>
        </p:txBody>
      </p:sp>
    </p:spTree>
    <p:extLst>
      <p:ext uri="{BB962C8B-B14F-4D97-AF65-F5344CB8AC3E}">
        <p14:creationId xmlns:p14="http://schemas.microsoft.com/office/powerpoint/2010/main" val="3306695821"/>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297</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Arquitetura</a:t>
            </a:r>
            <a:r>
              <a:rPr lang="en-US" sz="4000" b="1">
                <a:solidFill>
                  <a:srgbClr val="EA4E60"/>
                </a:solidFill>
                <a:latin typeface="Century Gothic"/>
              </a:rPr>
              <a:t> </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60401" y="1552834"/>
            <a:ext cx="4955115" cy="3350167"/>
          </a:xfrm>
          <a:prstGeom prst="rect">
            <a:avLst/>
          </a:prstGeom>
        </p:spPr>
      </p:pic>
      <p:sp>
        <p:nvSpPr>
          <p:cNvPr id="7" name="Retângulo: Cantos Arredondados 6">
            <a:extLst>
              <a:ext uri="{FF2B5EF4-FFF2-40B4-BE49-F238E27FC236}">
                <a16:creationId xmlns:a16="http://schemas.microsoft.com/office/drawing/2014/main" id="{78CE3176-C218-9456-C711-9BFA0F161D3C}"/>
              </a:ext>
            </a:extLst>
          </p:cNvPr>
          <p:cNvSpPr/>
          <p:nvPr/>
        </p:nvSpPr>
        <p:spPr>
          <a:xfrm>
            <a:off x="5702300" y="2463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Completamente</a:t>
            </a:r>
            <a:endParaRPr lang="pt-BR"/>
          </a:p>
        </p:txBody>
      </p:sp>
      <p:sp>
        <p:nvSpPr>
          <p:cNvPr id="10" name="Retângulo: Cantos Arredondados 9">
            <a:extLst>
              <a:ext uri="{FF2B5EF4-FFF2-40B4-BE49-F238E27FC236}">
                <a16:creationId xmlns:a16="http://schemas.microsoft.com/office/drawing/2014/main" id="{2EADBEB7-2052-704D-181E-F1483AEC5BC7}"/>
              </a:ext>
            </a:extLst>
          </p:cNvPr>
          <p:cNvSpPr/>
          <p:nvPr/>
        </p:nvSpPr>
        <p:spPr>
          <a:xfrm>
            <a:off x="5702299" y="558800"/>
            <a:ext cx="2645833" cy="497416"/>
          </a:xfrm>
          <a:prstGeom prst="roundRect">
            <a:avLst/>
          </a:prstGeom>
          <a:ln>
            <a:solidFill>
              <a:srgbClr val="EA4E60"/>
            </a:solidFill>
          </a:ln>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000">
                <a:latin typeface="Calibri"/>
                <a:cs typeface="Calibri"/>
              </a:rPr>
              <a:t>Explicitamente</a:t>
            </a:r>
          </a:p>
        </p:txBody>
      </p:sp>
      <p:pic>
        <p:nvPicPr>
          <p:cNvPr id="4" name="Imagem 7" descr="Uma imagem contendo clipe, comida&#10;&#10;Descrição gerada automaticamente">
            <a:extLst>
              <a:ext uri="{FF2B5EF4-FFF2-40B4-BE49-F238E27FC236}">
                <a16:creationId xmlns:a16="http://schemas.microsoft.com/office/drawing/2014/main" id="{64246914-1737-35AC-B97F-EF02009516B7}"/>
              </a:ext>
            </a:extLst>
          </p:cNvPr>
          <p:cNvPicPr>
            <a:picLocks noChangeAspect="1"/>
          </p:cNvPicPr>
          <p:nvPr/>
        </p:nvPicPr>
        <p:blipFill>
          <a:blip r:embed="rId3"/>
          <a:stretch>
            <a:fillRect/>
          </a:stretch>
        </p:blipFill>
        <p:spPr>
          <a:xfrm>
            <a:off x="5623983" y="1183662"/>
            <a:ext cx="2743200" cy="1082842"/>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718050" y="3522134"/>
            <a:ext cx="3947582" cy="111124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pt-BR" sz="2400">
                <a:latin typeface="Calibri"/>
                <a:cs typeface="Calibri"/>
              </a:rPr>
              <a:t>Desenvolvimento e Design do sistema</a:t>
            </a:r>
          </a:p>
        </p:txBody>
      </p:sp>
    </p:spTree>
    <p:extLst>
      <p:ext uri="{BB962C8B-B14F-4D97-AF65-F5344CB8AC3E}">
        <p14:creationId xmlns:p14="http://schemas.microsoft.com/office/powerpoint/2010/main" val="2659010474"/>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298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Independência</a:t>
            </a:r>
            <a:r>
              <a:rPr lang="en-US" sz="4000" b="1">
                <a:solidFill>
                  <a:srgbClr val="EA4E60"/>
                </a:solidFill>
                <a:latin typeface="Century Gothic"/>
              </a:rPr>
              <a:t> de dados</a:t>
            </a:r>
          </a:p>
        </p:txBody>
      </p:sp>
      <p:pic>
        <p:nvPicPr>
          <p:cNvPr id="2" name="Imagem 4" descr="Diagrama&#10;&#10;Descrição gerada automaticamente">
            <a:extLst>
              <a:ext uri="{FF2B5EF4-FFF2-40B4-BE49-F238E27FC236}">
                <a16:creationId xmlns:a16="http://schemas.microsoft.com/office/drawing/2014/main" id="{5BA85AF5-3548-25E2-B34A-A8BB92092910}"/>
              </a:ext>
            </a:extLst>
          </p:cNvPr>
          <p:cNvPicPr>
            <a:picLocks noChangeAspect="1"/>
          </p:cNvPicPr>
          <p:nvPr/>
        </p:nvPicPr>
        <p:blipFill>
          <a:blip r:embed="rId2"/>
          <a:stretch>
            <a:fillRect/>
          </a:stretch>
        </p:blipFill>
        <p:spPr>
          <a:xfrm>
            <a:off x="607484" y="1796251"/>
            <a:ext cx="4076698" cy="2746917"/>
          </a:xfrm>
          <a:prstGeom prst="rect">
            <a:avLst/>
          </a:prstGeom>
        </p:spPr>
      </p:pic>
      <p:sp>
        <p:nvSpPr>
          <p:cNvPr id="8" name="Retângulo: Cantos Arredondados 7">
            <a:extLst>
              <a:ext uri="{FF2B5EF4-FFF2-40B4-BE49-F238E27FC236}">
                <a16:creationId xmlns:a16="http://schemas.microsoft.com/office/drawing/2014/main" id="{5813B8DF-6EF8-B9DB-55B0-603E4B5B0816}"/>
              </a:ext>
            </a:extLst>
          </p:cNvPr>
          <p:cNvSpPr/>
          <p:nvPr/>
        </p:nvSpPr>
        <p:spPr>
          <a:xfrm>
            <a:off x="4972051" y="2569634"/>
            <a:ext cx="3206749" cy="582083"/>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Lógica</a:t>
            </a:r>
          </a:p>
        </p:txBody>
      </p:sp>
      <p:sp>
        <p:nvSpPr>
          <p:cNvPr id="9" name="Retângulo: Cantos Arredondados 8">
            <a:extLst>
              <a:ext uri="{FF2B5EF4-FFF2-40B4-BE49-F238E27FC236}">
                <a16:creationId xmlns:a16="http://schemas.microsoft.com/office/drawing/2014/main" id="{9365094D-EC8C-B6D7-F106-1BA6D162CBD9}"/>
              </a:ext>
            </a:extLst>
          </p:cNvPr>
          <p:cNvSpPr/>
          <p:nvPr/>
        </p:nvSpPr>
        <p:spPr>
          <a:xfrm>
            <a:off x="4972050" y="3691466"/>
            <a:ext cx="3206749" cy="582083"/>
          </a:xfrm>
          <a:prstGeom prst="roundRect">
            <a:avLst/>
          </a:prstGeom>
          <a:solidFill>
            <a:srgbClr val="0070C0"/>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latin typeface="Calibri"/>
                <a:cs typeface="Calibri"/>
              </a:rPr>
              <a:t>Física</a:t>
            </a:r>
          </a:p>
        </p:txBody>
      </p:sp>
      <p:sp>
        <p:nvSpPr>
          <p:cNvPr id="5" name="Seta: para a Esquerda 4">
            <a:extLst>
              <a:ext uri="{FF2B5EF4-FFF2-40B4-BE49-F238E27FC236}">
                <a16:creationId xmlns:a16="http://schemas.microsoft.com/office/drawing/2014/main" id="{6D986986-25BF-CD64-146F-EA5D167FA802}"/>
              </a:ext>
            </a:extLst>
          </p:cNvPr>
          <p:cNvSpPr/>
          <p:nvPr/>
        </p:nvSpPr>
        <p:spPr>
          <a:xfrm rot="1200000">
            <a:off x="4277234" y="2529343"/>
            <a:ext cx="592666" cy="158750"/>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1" name="Seta: para a Esquerda 10">
            <a:extLst>
              <a:ext uri="{FF2B5EF4-FFF2-40B4-BE49-F238E27FC236}">
                <a16:creationId xmlns:a16="http://schemas.microsoft.com/office/drawing/2014/main" id="{584CB221-AC9F-1D27-C953-384B4E6841D3}"/>
              </a:ext>
            </a:extLst>
          </p:cNvPr>
          <p:cNvSpPr/>
          <p:nvPr/>
        </p:nvSpPr>
        <p:spPr>
          <a:xfrm rot="-1020000">
            <a:off x="3584113" y="2970598"/>
            <a:ext cx="1301750" cy="148167"/>
          </a:xfrm>
          <a:prstGeom prst="lef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2" name="Seta: para a Esquerda 11">
            <a:extLst>
              <a:ext uri="{FF2B5EF4-FFF2-40B4-BE49-F238E27FC236}">
                <a16:creationId xmlns:a16="http://schemas.microsoft.com/office/drawing/2014/main" id="{4B92CA7E-1289-C60D-0208-4E5D538B8B95}"/>
              </a:ext>
            </a:extLst>
          </p:cNvPr>
          <p:cNvSpPr/>
          <p:nvPr/>
        </p:nvSpPr>
        <p:spPr>
          <a:xfrm rot="360000">
            <a:off x="3592016" y="3832524"/>
            <a:ext cx="1333500" cy="169333"/>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3" name="Seta: para a Esquerda 12">
            <a:extLst>
              <a:ext uri="{FF2B5EF4-FFF2-40B4-BE49-F238E27FC236}">
                <a16:creationId xmlns:a16="http://schemas.microsoft.com/office/drawing/2014/main" id="{2DC0D2D6-DEC7-063A-4487-FA6EF11B2F5F}"/>
              </a:ext>
            </a:extLst>
          </p:cNvPr>
          <p:cNvSpPr/>
          <p:nvPr/>
        </p:nvSpPr>
        <p:spPr>
          <a:xfrm rot="1260000">
            <a:off x="3689946" y="3563264"/>
            <a:ext cx="1301750" cy="148167"/>
          </a:xfrm>
          <a:prstGeom prst="leftArrow">
            <a:avLst/>
          </a:prstGeom>
          <a:solidFill>
            <a:srgbClr val="0070C0"/>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740899338"/>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9</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8035715"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4000" b="1" err="1">
                <a:solidFill>
                  <a:srgbClr val="EA4E60"/>
                </a:solidFill>
                <a:latin typeface="Century Gothic"/>
                <a:sym typeface="Century Gothic"/>
              </a:rPr>
              <a:t>Arquitetura</a:t>
            </a:r>
            <a:r>
              <a:rPr lang="en-US" sz="4000" b="1">
                <a:solidFill>
                  <a:srgbClr val="EA4E60"/>
                </a:solidFill>
                <a:latin typeface="Century Gothic"/>
                <a:sym typeface="Century Gothic"/>
              </a:rPr>
              <a:t>: </a:t>
            </a:r>
            <a:r>
              <a:rPr lang="en-US" sz="4000" b="1" err="1">
                <a:solidFill>
                  <a:srgbClr val="EA4E60"/>
                </a:solidFill>
                <a:latin typeface="Century Gothic"/>
                <a:sym typeface="Century Gothic"/>
              </a:rPr>
              <a:t>Linguagem</a:t>
            </a:r>
            <a:r>
              <a:rPr lang="en-US" sz="4000" b="1">
                <a:solidFill>
                  <a:srgbClr val="EA4E60"/>
                </a:solidFill>
                <a:latin typeface="Century Gothic"/>
                <a:sym typeface="Century Gothic"/>
              </a:rPr>
              <a:t>, Interface e </a:t>
            </a:r>
            <a:r>
              <a:rPr lang="en-US" sz="4000" b="1" err="1">
                <a:solidFill>
                  <a:srgbClr val="EA4E60"/>
                </a:solidFill>
                <a:latin typeface="Century Gothic"/>
                <a:sym typeface="Century Gothic"/>
              </a:rPr>
              <a:t>Ambiente</a:t>
            </a:r>
            <a:r>
              <a:rPr lang="en-US" sz="4000" b="1">
                <a:solidFill>
                  <a:srgbClr val="EA4E60"/>
                </a:solidFill>
                <a:latin typeface="Century Gothic"/>
                <a:sym typeface="Century Gothic"/>
              </a:rPr>
              <a:t> de SGBDs</a:t>
            </a:r>
            <a:endParaRPr lang="pt-BR" err="1"/>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299</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17170446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a:t>
            </a:fld>
            <a:r>
              <a:rPr lang="en-US"/>
              <a:t>]</a:t>
            </a:r>
            <a:endParaRPr/>
          </a:p>
        </p:txBody>
      </p:sp>
      <p:graphicFrame>
        <p:nvGraphicFramePr>
          <p:cNvPr id="5" name="Diagrama 4">
            <a:extLst>
              <a:ext uri="{FF2B5EF4-FFF2-40B4-BE49-F238E27FC236}">
                <a16:creationId xmlns:a16="http://schemas.microsoft.com/office/drawing/2014/main" id="{2550A7C1-D683-4705-8B67-4B53DDBC93DD}"/>
              </a:ext>
            </a:extLst>
          </p:cNvPr>
          <p:cNvGraphicFramePr/>
          <p:nvPr/>
        </p:nvGraphicFramePr>
        <p:xfrm>
          <a:off x="748145" y="1397577"/>
          <a:ext cx="7834745"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64537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394494" y="2727564"/>
            <a:ext cx="1912908" cy="1100946"/>
          </a:xfrm>
          <a:prstGeom prst="rect">
            <a:avLst/>
          </a:prstGeom>
        </p:spPr>
      </p:pic>
      <p:pic>
        <p:nvPicPr>
          <p:cNvPr id="5" name="Gráfico 5" descr="Abrir pasta com preenchimento sólido">
            <a:extLst>
              <a:ext uri="{FF2B5EF4-FFF2-40B4-BE49-F238E27FC236}">
                <a16:creationId xmlns:a16="http://schemas.microsoft.com/office/drawing/2014/main" id="{4DE7EFAB-5C2C-DDA8-58FF-56EBAB34320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87593" y="4109409"/>
            <a:ext cx="914400" cy="914400"/>
          </a:xfrm>
          <a:prstGeom prst="rect">
            <a:avLst/>
          </a:prstGeom>
        </p:spPr>
      </p:pic>
      <p:pic>
        <p:nvPicPr>
          <p:cNvPr id="6" name="Gráfico 6" descr="Baixar com preenchimento sólido">
            <a:extLst>
              <a:ext uri="{FF2B5EF4-FFF2-40B4-BE49-F238E27FC236}">
                <a16:creationId xmlns:a16="http://schemas.microsoft.com/office/drawing/2014/main" id="{23C1C54F-6AEE-B13B-09F8-ECD1EFBE410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83618" y="4036623"/>
            <a:ext cx="914400" cy="914400"/>
          </a:xfrm>
          <a:prstGeom prst="rect">
            <a:avLst/>
          </a:prstGeom>
        </p:spPr>
      </p:pic>
      <p:pic>
        <p:nvPicPr>
          <p:cNvPr id="7" name="Gráfico 7" descr="Banco de dados estrutura de tópicos">
            <a:extLst>
              <a:ext uri="{FF2B5EF4-FFF2-40B4-BE49-F238E27FC236}">
                <a16:creationId xmlns:a16="http://schemas.microsoft.com/office/drawing/2014/main" id="{F8FE308F-17E5-10B5-F668-095B04927ED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70522" y="3122763"/>
            <a:ext cx="914400" cy="914400"/>
          </a:xfrm>
          <a:prstGeom prst="rect">
            <a:avLst/>
          </a:prstGeom>
        </p:spPr>
      </p:pic>
      <p:pic>
        <p:nvPicPr>
          <p:cNvPr id="8" name="Gráfico 8" descr="Imagens com preenchimento sólido">
            <a:extLst>
              <a:ext uri="{FF2B5EF4-FFF2-40B4-BE49-F238E27FC236}">
                <a16:creationId xmlns:a16="http://schemas.microsoft.com/office/drawing/2014/main" id="{E35028EB-257A-D0D0-C739-DD3A24A2423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11347" y="2944842"/>
            <a:ext cx="914400" cy="914400"/>
          </a:xfrm>
          <a:prstGeom prst="rect">
            <a:avLst/>
          </a:prstGeom>
        </p:spPr>
      </p:pic>
      <p:pic>
        <p:nvPicPr>
          <p:cNvPr id="9" name="Gráfico 9" descr="Web design estrutura de tópicos">
            <a:extLst>
              <a:ext uri="{FF2B5EF4-FFF2-40B4-BE49-F238E27FC236}">
                <a16:creationId xmlns:a16="http://schemas.microsoft.com/office/drawing/2014/main" id="{0538CA86-3421-3BD0-D143-B325A834867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464873" y="1933934"/>
            <a:ext cx="914400" cy="914400"/>
          </a:xfrm>
          <a:prstGeom prst="rect">
            <a:avLst/>
          </a:prstGeom>
        </p:spPr>
      </p:pic>
      <p:pic>
        <p:nvPicPr>
          <p:cNvPr id="10" name="Gráfico 10" descr="Ativar/Desativar com preenchimento sólido">
            <a:extLst>
              <a:ext uri="{FF2B5EF4-FFF2-40B4-BE49-F238E27FC236}">
                <a16:creationId xmlns:a16="http://schemas.microsoft.com/office/drawing/2014/main" id="{97CE7D79-40C3-FDC5-3A55-01028A015B2B}"/>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486314" y="1623923"/>
            <a:ext cx="914400" cy="91440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2540825"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5" name="Seta: para a Direita 14">
            <a:extLst>
              <a:ext uri="{FF2B5EF4-FFF2-40B4-BE49-F238E27FC236}">
                <a16:creationId xmlns:a16="http://schemas.microsoft.com/office/drawing/2014/main" id="{E41E7D4B-9BCF-E658-6C0D-D4CE84A13E75}"/>
              </a:ext>
            </a:extLst>
          </p:cNvPr>
          <p:cNvSpPr/>
          <p:nvPr/>
        </p:nvSpPr>
        <p:spPr>
          <a:xfrm>
            <a:off x="5463023" y="2944065"/>
            <a:ext cx="754811"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2" name="Imagem 12" descr="Desenho de um cachorro&#10;&#10;Descrição gerada automaticamente">
            <a:extLst>
              <a:ext uri="{FF2B5EF4-FFF2-40B4-BE49-F238E27FC236}">
                <a16:creationId xmlns:a16="http://schemas.microsoft.com/office/drawing/2014/main" id="{4F0C5939-8A9A-DC74-5D72-8BAD314828E0}"/>
              </a:ext>
            </a:extLst>
          </p:cNvPr>
          <p:cNvPicPr>
            <a:picLocks noChangeAspect="1"/>
          </p:cNvPicPr>
          <p:nvPr/>
        </p:nvPicPr>
        <p:blipFill>
          <a:blip r:embed="rId16"/>
          <a:stretch>
            <a:fillRect/>
          </a:stretch>
        </p:blipFill>
        <p:spPr>
          <a:xfrm>
            <a:off x="6187297" y="2490338"/>
            <a:ext cx="2743200" cy="1543050"/>
          </a:xfrm>
          <a:prstGeom prst="rect">
            <a:avLst/>
          </a:prstGeom>
        </p:spPr>
      </p:pic>
    </p:spTree>
    <p:extLst>
      <p:ext uri="{BB962C8B-B14F-4D97-AF65-F5344CB8AC3E}">
        <p14:creationId xmlns:p14="http://schemas.microsoft.com/office/powerpoint/2010/main" val="562241003"/>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300</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652648585"/>
              </p:ext>
            </p:extLst>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88521017"/>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301</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spTree>
    <p:extLst>
      <p:ext uri="{BB962C8B-B14F-4D97-AF65-F5344CB8AC3E}">
        <p14:creationId xmlns:p14="http://schemas.microsoft.com/office/powerpoint/2010/main" val="2712930925"/>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Desenho de personagem de desenho animado&#10;&#10;Descrição gerada automaticamente">
            <a:extLst>
              <a:ext uri="{FF2B5EF4-FFF2-40B4-BE49-F238E27FC236}">
                <a16:creationId xmlns:a16="http://schemas.microsoft.com/office/drawing/2014/main" id="{FC1E3D40-CC01-547C-31DD-28C3E3E86001}"/>
              </a:ext>
            </a:extLst>
          </p:cNvPr>
          <p:cNvPicPr>
            <a:picLocks noChangeAspect="1"/>
          </p:cNvPicPr>
          <p:nvPr/>
        </p:nvPicPr>
        <p:blipFill>
          <a:blip r:embed="rId2"/>
          <a:stretch>
            <a:fillRect/>
          </a:stretch>
        </p:blipFill>
        <p:spPr>
          <a:xfrm>
            <a:off x="5522913" y="1991254"/>
            <a:ext cx="1590675" cy="2430992"/>
          </a:xfrm>
          <a:prstGeom prst="rect">
            <a:avLst/>
          </a:prstGeom>
        </p:spPr>
      </p:pic>
      <p:cxnSp>
        <p:nvCxnSpPr>
          <p:cNvPr id="9" name="Conector: Curvo 8">
            <a:extLst>
              <a:ext uri="{FF2B5EF4-FFF2-40B4-BE49-F238E27FC236}">
                <a16:creationId xmlns:a16="http://schemas.microsoft.com/office/drawing/2014/main" id="{A9FAEDD3-85A8-3006-893A-6D08D0306BA4}"/>
              </a:ext>
            </a:extLst>
          </p:cNvPr>
          <p:cNvCxnSpPr/>
          <p:nvPr/>
        </p:nvCxnSpPr>
        <p:spPr>
          <a:xfrm flipV="1">
            <a:off x="4337051" y="1801284"/>
            <a:ext cx="1655232" cy="2705098"/>
          </a:xfrm>
          <a:prstGeom prst="curvedConnector3">
            <a:avLst/>
          </a:prstGeom>
          <a:ln>
            <a:tailEnd type="triangle"/>
          </a:ln>
        </p:spPr>
        <p:style>
          <a:lnRef idx="3">
            <a:schemeClr val="accent5"/>
          </a:lnRef>
          <a:fillRef idx="0">
            <a:schemeClr val="accent5"/>
          </a:fillRef>
          <a:effectRef idx="2">
            <a:schemeClr val="accent5"/>
          </a:effectRef>
          <a:fontRef idx="minor">
            <a:schemeClr val="tx1"/>
          </a:fontRef>
        </p:style>
      </p:cxnSp>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302</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1" name="Google Shape;231;g116d3f5ae16_1_0">
            <a:extLst>
              <a:ext uri="{FF2B5EF4-FFF2-40B4-BE49-F238E27FC236}">
                <a16:creationId xmlns:a16="http://schemas.microsoft.com/office/drawing/2014/main" id="{7EA1A953-08EF-23A4-58E2-9CF4A085F52A}"/>
              </a:ext>
            </a:extLst>
          </p:cNvPr>
          <p:cNvSpPr txBox="1"/>
          <p:nvPr/>
        </p:nvSpPr>
        <p:spPr>
          <a:xfrm>
            <a:off x="561332" y="1840882"/>
            <a:ext cx="5427777" cy="2438118"/>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a:p>
            <a:pPr>
              <a:lnSpc>
                <a:spcPct val="114999"/>
              </a:lnSpc>
              <a:spcBef>
                <a:spcPts val="1000"/>
              </a:spcBef>
            </a:pPr>
            <a:r>
              <a:rPr lang="en-US" sz="2000" err="1">
                <a:latin typeface="Calibri"/>
                <a:cs typeface="Calibri"/>
              </a:rPr>
              <a:t>Linguagens</a:t>
            </a:r>
            <a:r>
              <a:rPr lang="en-US" sz="2000">
                <a:latin typeface="Calibri"/>
                <a:cs typeface="Calibri"/>
              </a:rPr>
              <a:t> e interfaces</a:t>
            </a:r>
          </a:p>
          <a:p>
            <a:pPr>
              <a:lnSpc>
                <a:spcPct val="114999"/>
              </a:lnSpc>
              <a:spcBef>
                <a:spcPts val="1000"/>
              </a:spcBef>
            </a:pPr>
            <a:endParaRPr lang="en-US" sz="2000">
              <a:latin typeface="Calibri"/>
              <a:cs typeface="Calibri"/>
            </a:endParaRPr>
          </a:p>
          <a:p>
            <a:pPr>
              <a:lnSpc>
                <a:spcPct val="114999"/>
              </a:lnSpc>
              <a:spcBef>
                <a:spcPts val="1000"/>
              </a:spcBef>
            </a:pPr>
            <a:endParaRPr lang="en-US" sz="2000">
              <a:latin typeface="Calibri"/>
              <a:cs typeface="Calibri"/>
            </a:endParaRPr>
          </a:p>
        </p:txBody>
      </p:sp>
      <p:grpSp>
        <p:nvGrpSpPr>
          <p:cNvPr id="4" name="Agrupar 3">
            <a:extLst>
              <a:ext uri="{FF2B5EF4-FFF2-40B4-BE49-F238E27FC236}">
                <a16:creationId xmlns:a16="http://schemas.microsoft.com/office/drawing/2014/main" id="{D4EA3F22-0DFD-AA1D-992A-12F9E212373C}"/>
              </a:ext>
            </a:extLst>
          </p:cNvPr>
          <p:cNvGrpSpPr/>
          <p:nvPr/>
        </p:nvGrpSpPr>
        <p:grpSpPr>
          <a:xfrm>
            <a:off x="1670043" y="1945216"/>
            <a:ext cx="3206757" cy="593802"/>
            <a:chOff x="1987543" y="2294466"/>
            <a:chExt cx="3206757" cy="593802"/>
          </a:xfrm>
        </p:grpSpPr>
        <p:sp>
          <p:nvSpPr>
            <p:cNvPr id="7" name="Retângulo: Cantos Arredondados 6">
              <a:extLst>
                <a:ext uri="{FF2B5EF4-FFF2-40B4-BE49-F238E27FC236}">
                  <a16:creationId xmlns:a16="http://schemas.microsoft.com/office/drawing/2014/main" id="{02DACC0E-C790-1348-CDDF-3362060AFEE7}"/>
                </a:ext>
              </a:extLst>
            </p:cNvPr>
            <p:cNvSpPr/>
            <p:nvPr/>
          </p:nvSpPr>
          <p:spPr>
            <a:xfrm>
              <a:off x="3278717" y="2294466"/>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Usuário</a:t>
              </a:r>
            </a:p>
          </p:txBody>
        </p:sp>
        <p:sp>
          <p:nvSpPr>
            <p:cNvPr id="2" name="Seta: Curva para Baixo 1">
              <a:extLst>
                <a:ext uri="{FF2B5EF4-FFF2-40B4-BE49-F238E27FC236}">
                  <a16:creationId xmlns:a16="http://schemas.microsoft.com/office/drawing/2014/main" id="{64EDCAB7-A7EA-726D-5106-1DE5341F94AD}"/>
                </a:ext>
              </a:extLst>
            </p:cNvPr>
            <p:cNvSpPr/>
            <p:nvPr/>
          </p:nvSpPr>
          <p:spPr>
            <a:xfrm rot="19980000">
              <a:off x="1987543" y="2348518"/>
              <a:ext cx="1555749" cy="539750"/>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gr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DDL – Data </a:t>
            </a:r>
            <a:r>
              <a:rPr lang="pt-BR" sz="2400" err="1">
                <a:latin typeface="Calibri"/>
                <a:cs typeface="Calibri"/>
              </a:rPr>
              <a:t>Definition</a:t>
            </a:r>
            <a:r>
              <a:rPr lang="pt-BR" sz="2400">
                <a:latin typeface="Calibri"/>
                <a:cs typeface="Calibri"/>
              </a:rPr>
              <a:t> </a:t>
            </a:r>
            <a:r>
              <a:rPr lang="pt-BR" sz="2400" err="1">
                <a:latin typeface="Calibri"/>
                <a:cs typeface="Calibri"/>
              </a:rPr>
              <a:t>Language</a:t>
            </a:r>
          </a:p>
        </p:txBody>
      </p:sp>
      <p:grpSp>
        <p:nvGrpSpPr>
          <p:cNvPr id="12" name="Agrupar 11">
            <a:extLst>
              <a:ext uri="{FF2B5EF4-FFF2-40B4-BE49-F238E27FC236}">
                <a16:creationId xmlns:a16="http://schemas.microsoft.com/office/drawing/2014/main" id="{3FC1B636-4086-B4B4-3BDF-4BEF10260BD4}"/>
              </a:ext>
            </a:extLst>
          </p:cNvPr>
          <p:cNvGrpSpPr/>
          <p:nvPr/>
        </p:nvGrpSpPr>
        <p:grpSpPr>
          <a:xfrm>
            <a:off x="2014009" y="2302933"/>
            <a:ext cx="2625196" cy="2781300"/>
            <a:chOff x="3315758" y="2302933"/>
            <a:chExt cx="2625196" cy="2781300"/>
          </a:xfrm>
        </p:grpSpPr>
        <p:pic>
          <p:nvPicPr>
            <p:cNvPr id="16" name="Imagem 16">
              <a:extLst>
                <a:ext uri="{FF2B5EF4-FFF2-40B4-BE49-F238E27FC236}">
                  <a16:creationId xmlns:a16="http://schemas.microsoft.com/office/drawing/2014/main" id="{37B412BB-29CD-A0B2-6DC4-F471B0DD1D04}"/>
                </a:ext>
              </a:extLst>
            </p:cNvPr>
            <p:cNvPicPr>
              <a:picLocks noChangeAspect="1"/>
            </p:cNvPicPr>
            <p:nvPr/>
          </p:nvPicPr>
          <p:blipFill>
            <a:blip r:embed="rId3"/>
            <a:stretch>
              <a:fillRect/>
            </a:stretch>
          </p:blipFill>
          <p:spPr>
            <a:xfrm>
              <a:off x="3816879" y="2302933"/>
              <a:ext cx="2124075" cy="2781300"/>
            </a:xfrm>
            <a:prstGeom prst="rect">
              <a:avLst/>
            </a:prstGeom>
          </p:spPr>
        </p:pic>
        <p:pic>
          <p:nvPicPr>
            <p:cNvPr id="5" name="Imagem 7" descr="Tela de um computador&#10;&#10;Descrição gerada automaticamente">
              <a:extLst>
                <a:ext uri="{FF2B5EF4-FFF2-40B4-BE49-F238E27FC236}">
                  <a16:creationId xmlns:a16="http://schemas.microsoft.com/office/drawing/2014/main" id="{3562D09A-D94F-1ADA-89A2-0AA0DCC4BC15}"/>
                </a:ext>
              </a:extLst>
            </p:cNvPr>
            <p:cNvPicPr>
              <a:picLocks noChangeAspect="1"/>
            </p:cNvPicPr>
            <p:nvPr/>
          </p:nvPicPr>
          <p:blipFill>
            <a:blip r:embed="rId4"/>
            <a:stretch>
              <a:fillRect/>
            </a:stretch>
          </p:blipFill>
          <p:spPr>
            <a:xfrm>
              <a:off x="3315758" y="3298296"/>
              <a:ext cx="1390650" cy="790575"/>
            </a:xfrm>
            <a:prstGeom prst="rect">
              <a:avLst/>
            </a:prstGeom>
          </p:spPr>
        </p:pic>
      </p:grpSp>
      <p:pic>
        <p:nvPicPr>
          <p:cNvPr id="8" name="Imagem 4" descr="Tabela&#10;&#10;Descrição gerada automaticamente">
            <a:extLst>
              <a:ext uri="{FF2B5EF4-FFF2-40B4-BE49-F238E27FC236}">
                <a16:creationId xmlns:a16="http://schemas.microsoft.com/office/drawing/2014/main" id="{F7E79417-97E2-E8D0-D0F6-64270CA06697}"/>
              </a:ext>
            </a:extLst>
          </p:cNvPr>
          <p:cNvPicPr>
            <a:picLocks noChangeAspect="1"/>
          </p:cNvPicPr>
          <p:nvPr/>
        </p:nvPicPr>
        <p:blipFill>
          <a:blip r:embed="rId5"/>
          <a:stretch>
            <a:fillRect/>
          </a:stretch>
        </p:blipFill>
        <p:spPr>
          <a:xfrm>
            <a:off x="5571068" y="298447"/>
            <a:ext cx="2076450" cy="1403356"/>
          </a:xfrm>
          <a:prstGeom prst="rect">
            <a:avLst/>
          </a:prstGeom>
        </p:spPr>
      </p:pic>
      <p:pic>
        <p:nvPicPr>
          <p:cNvPr id="17" name="Imagem 17">
            <a:extLst>
              <a:ext uri="{FF2B5EF4-FFF2-40B4-BE49-F238E27FC236}">
                <a16:creationId xmlns:a16="http://schemas.microsoft.com/office/drawing/2014/main" id="{72D34CE0-4003-A1D2-6F8E-5996C99ADB06}"/>
              </a:ext>
            </a:extLst>
          </p:cNvPr>
          <p:cNvPicPr>
            <a:picLocks noChangeAspect="1"/>
          </p:cNvPicPr>
          <p:nvPr/>
        </p:nvPicPr>
        <p:blipFill>
          <a:blip r:embed="rId6"/>
          <a:stretch>
            <a:fillRect/>
          </a:stretch>
        </p:blipFill>
        <p:spPr>
          <a:xfrm>
            <a:off x="7205664" y="1418167"/>
            <a:ext cx="627591" cy="635000"/>
          </a:xfrm>
          <a:prstGeom prst="rect">
            <a:avLst/>
          </a:prstGeom>
        </p:spPr>
      </p:pic>
      <p:pic>
        <p:nvPicPr>
          <p:cNvPr id="19" name="Imagem 11" descr="Aplicativo&#10;&#10;Descrição gerada automaticamente">
            <a:extLst>
              <a:ext uri="{FF2B5EF4-FFF2-40B4-BE49-F238E27FC236}">
                <a16:creationId xmlns:a16="http://schemas.microsoft.com/office/drawing/2014/main" id="{556FE9FD-7575-532F-5C7E-6942C18D6C04}"/>
              </a:ext>
            </a:extLst>
          </p:cNvPr>
          <p:cNvPicPr>
            <a:picLocks noChangeAspect="1"/>
          </p:cNvPicPr>
          <p:nvPr/>
        </p:nvPicPr>
        <p:blipFill>
          <a:blip r:embed="rId7"/>
          <a:stretch>
            <a:fillRect/>
          </a:stretch>
        </p:blipFill>
        <p:spPr>
          <a:xfrm>
            <a:off x="7909983" y="1472141"/>
            <a:ext cx="1018118" cy="579968"/>
          </a:xfrm>
          <a:prstGeom prst="rect">
            <a:avLst/>
          </a:prstGeom>
        </p:spPr>
      </p:pic>
      <p:grpSp>
        <p:nvGrpSpPr>
          <p:cNvPr id="23" name="Agrupar 22">
            <a:extLst>
              <a:ext uri="{FF2B5EF4-FFF2-40B4-BE49-F238E27FC236}">
                <a16:creationId xmlns:a16="http://schemas.microsoft.com/office/drawing/2014/main" id="{DAEAF439-A214-9601-99FD-ED95FF519000}"/>
              </a:ext>
            </a:extLst>
          </p:cNvPr>
          <p:cNvGrpSpPr/>
          <p:nvPr/>
        </p:nvGrpSpPr>
        <p:grpSpPr>
          <a:xfrm>
            <a:off x="7740650" y="688975"/>
            <a:ext cx="1018118" cy="537634"/>
            <a:chOff x="3676650" y="2773892"/>
            <a:chExt cx="2743200" cy="1543050"/>
          </a:xfrm>
        </p:grpSpPr>
        <p:pic>
          <p:nvPicPr>
            <p:cNvPr id="21" name="Imagem 13" descr="Celular com tela ligada&#10;&#10;Descrição gerada automaticamente">
              <a:extLst>
                <a:ext uri="{FF2B5EF4-FFF2-40B4-BE49-F238E27FC236}">
                  <a16:creationId xmlns:a16="http://schemas.microsoft.com/office/drawing/2014/main" id="{27E12077-60B8-51AF-99CC-EC29745C98B7}"/>
                </a:ext>
              </a:extLst>
            </p:cNvPr>
            <p:cNvPicPr>
              <a:picLocks noChangeAspect="1"/>
            </p:cNvPicPr>
            <p:nvPr/>
          </p:nvPicPr>
          <p:blipFill>
            <a:blip r:embed="rId8"/>
            <a:stretch>
              <a:fillRect/>
            </a:stretch>
          </p:blipFill>
          <p:spPr>
            <a:xfrm>
              <a:off x="3676650" y="2773892"/>
              <a:ext cx="2743200" cy="1543050"/>
            </a:xfrm>
            <a:prstGeom prst="rect">
              <a:avLst/>
            </a:prstGeom>
          </p:spPr>
        </p:pic>
        <p:sp>
          <p:nvSpPr>
            <p:cNvPr id="22" name="CaixaDeTexto 21">
              <a:extLst>
                <a:ext uri="{FF2B5EF4-FFF2-40B4-BE49-F238E27FC236}">
                  <a16:creationId xmlns:a16="http://schemas.microsoft.com/office/drawing/2014/main" id="{A1DD6266-5F0F-4DDC-8AA7-5FD0902A5904}"/>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409943378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Imagem 20" descr="Uma imagem contendo Ícone&#10;&#10;Descrição gerada automaticamente">
            <a:extLst>
              <a:ext uri="{FF2B5EF4-FFF2-40B4-BE49-F238E27FC236}">
                <a16:creationId xmlns:a16="http://schemas.microsoft.com/office/drawing/2014/main" id="{CC82EA1C-94AE-8D26-24D7-B5B5688C9431}"/>
              </a:ext>
            </a:extLst>
          </p:cNvPr>
          <p:cNvPicPr>
            <a:picLocks noChangeAspect="1"/>
          </p:cNvPicPr>
          <p:nvPr/>
        </p:nvPicPr>
        <p:blipFill>
          <a:blip r:embed="rId2"/>
          <a:stretch>
            <a:fillRect/>
          </a:stretch>
        </p:blipFill>
        <p:spPr>
          <a:xfrm>
            <a:off x="5094817" y="2399742"/>
            <a:ext cx="3515782" cy="1614014"/>
          </a:xfrm>
          <a:prstGeom prst="rect">
            <a:avLst/>
          </a:prstGeom>
        </p:spPr>
      </p:pic>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303</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Linguagens</a:t>
            </a:r>
          </a:p>
        </p:txBody>
      </p:sp>
      <p:sp>
        <p:nvSpPr>
          <p:cNvPr id="10" name="Retângulo: Cantos Arredondados 9">
            <a:extLst>
              <a:ext uri="{FF2B5EF4-FFF2-40B4-BE49-F238E27FC236}">
                <a16:creationId xmlns:a16="http://schemas.microsoft.com/office/drawing/2014/main" id="{C1B5085C-FF4B-1569-1130-4E8704E57CF7}"/>
              </a:ext>
            </a:extLst>
          </p:cNvPr>
          <p:cNvSpPr/>
          <p:nvPr/>
        </p:nvSpPr>
        <p:spPr>
          <a:xfrm>
            <a:off x="558799" y="4421717"/>
            <a:ext cx="7937498" cy="529166"/>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400">
                <a:latin typeface="Calibri"/>
                <a:cs typeface="Calibri"/>
              </a:rPr>
              <a:t>Separação explicita</a:t>
            </a:r>
            <a:endParaRPr lang="pt-BR" err="1"/>
          </a:p>
        </p:txBody>
      </p:sp>
      <p:sp>
        <p:nvSpPr>
          <p:cNvPr id="5" name="CaixaDeTexto 4">
            <a:extLst>
              <a:ext uri="{FF2B5EF4-FFF2-40B4-BE49-F238E27FC236}">
                <a16:creationId xmlns:a16="http://schemas.microsoft.com/office/drawing/2014/main" id="{7D07CEF0-5DD5-67D2-7E37-41C18F6EEB5C}"/>
              </a:ext>
            </a:extLst>
          </p:cNvPr>
          <p:cNvSpPr txBox="1"/>
          <p:nvPr/>
        </p:nvSpPr>
        <p:spPr>
          <a:xfrm rot="16200000">
            <a:off x="3126318" y="2665940"/>
            <a:ext cx="2976033"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a:t>---------------------------------------------</a:t>
            </a:r>
          </a:p>
        </p:txBody>
      </p:sp>
      <p:sp>
        <p:nvSpPr>
          <p:cNvPr id="8" name="Retângulo: Cantos Arredondados 7">
            <a:extLst>
              <a:ext uri="{FF2B5EF4-FFF2-40B4-BE49-F238E27FC236}">
                <a16:creationId xmlns:a16="http://schemas.microsoft.com/office/drawing/2014/main" id="{82EAAD08-5C6C-CBAB-13D2-A8C3930CA8DE}"/>
              </a:ext>
            </a:extLst>
          </p:cNvPr>
          <p:cNvSpPr/>
          <p:nvPr/>
        </p:nvSpPr>
        <p:spPr>
          <a:xfrm>
            <a:off x="1511300" y="2728382"/>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SDL</a:t>
            </a:r>
          </a:p>
        </p:txBody>
      </p:sp>
      <p:pic>
        <p:nvPicPr>
          <p:cNvPr id="9" name="Imagem 10" descr="Interface gráfica do usuário, Texto, Aplicativo, chat ou mensagem de texto&#10;&#10;Descrição gerada automaticamente">
            <a:extLst>
              <a:ext uri="{FF2B5EF4-FFF2-40B4-BE49-F238E27FC236}">
                <a16:creationId xmlns:a16="http://schemas.microsoft.com/office/drawing/2014/main" id="{F3CB3E4F-A602-E507-3792-F7912DF6D1DF}"/>
              </a:ext>
            </a:extLst>
          </p:cNvPr>
          <p:cNvPicPr>
            <a:picLocks noChangeAspect="1"/>
          </p:cNvPicPr>
          <p:nvPr/>
        </p:nvPicPr>
        <p:blipFill>
          <a:blip r:embed="rId3"/>
          <a:stretch>
            <a:fillRect/>
          </a:stretch>
        </p:blipFill>
        <p:spPr>
          <a:xfrm>
            <a:off x="2766484" y="3387724"/>
            <a:ext cx="1388533" cy="770468"/>
          </a:xfrm>
          <a:prstGeom prst="rect">
            <a:avLst/>
          </a:prstGeom>
        </p:spPr>
      </p:pic>
      <p:pic>
        <p:nvPicPr>
          <p:cNvPr id="15" name="Imagem 11" descr="Aplicativo&#10;&#10;Descrição gerada automaticamente">
            <a:extLst>
              <a:ext uri="{FF2B5EF4-FFF2-40B4-BE49-F238E27FC236}">
                <a16:creationId xmlns:a16="http://schemas.microsoft.com/office/drawing/2014/main" id="{D29FE8E5-2BCA-28CF-4BCE-000F65DEC648}"/>
              </a:ext>
            </a:extLst>
          </p:cNvPr>
          <p:cNvPicPr>
            <a:picLocks noChangeAspect="1"/>
          </p:cNvPicPr>
          <p:nvPr/>
        </p:nvPicPr>
        <p:blipFill>
          <a:blip r:embed="rId4"/>
          <a:stretch>
            <a:fillRect/>
          </a:stretch>
        </p:blipFill>
        <p:spPr>
          <a:xfrm>
            <a:off x="2226733" y="1387474"/>
            <a:ext cx="2044700" cy="1151467"/>
          </a:xfrm>
          <a:prstGeom prst="rect">
            <a:avLst/>
          </a:prstGeom>
        </p:spPr>
      </p:pic>
      <p:grpSp>
        <p:nvGrpSpPr>
          <p:cNvPr id="19" name="Agrupar 18">
            <a:extLst>
              <a:ext uri="{FF2B5EF4-FFF2-40B4-BE49-F238E27FC236}">
                <a16:creationId xmlns:a16="http://schemas.microsoft.com/office/drawing/2014/main" id="{E1B81A5E-81B4-7CC2-8699-FD0CAE45FB38}"/>
              </a:ext>
            </a:extLst>
          </p:cNvPr>
          <p:cNvGrpSpPr/>
          <p:nvPr/>
        </p:nvGrpSpPr>
        <p:grpSpPr>
          <a:xfrm>
            <a:off x="268817" y="3207809"/>
            <a:ext cx="1642534" cy="1013883"/>
            <a:chOff x="3676650" y="2773892"/>
            <a:chExt cx="2743200" cy="1543050"/>
          </a:xfrm>
        </p:grpSpPr>
        <p:pic>
          <p:nvPicPr>
            <p:cNvPr id="17" name="Imagem 13" descr="Celular com tela ligada&#10;&#10;Descrição gerada automaticamente">
              <a:extLst>
                <a:ext uri="{FF2B5EF4-FFF2-40B4-BE49-F238E27FC236}">
                  <a16:creationId xmlns:a16="http://schemas.microsoft.com/office/drawing/2014/main" id="{6637B801-EA7E-3C2E-A429-3A5D64125579}"/>
                </a:ext>
              </a:extLst>
            </p:cNvPr>
            <p:cNvPicPr>
              <a:picLocks noChangeAspect="1"/>
            </p:cNvPicPr>
            <p:nvPr/>
          </p:nvPicPr>
          <p:blipFill>
            <a:blip r:embed="rId5"/>
            <a:stretch>
              <a:fillRect/>
            </a:stretch>
          </p:blipFill>
          <p:spPr>
            <a:xfrm>
              <a:off x="3676650" y="2773892"/>
              <a:ext cx="2743200" cy="1543050"/>
            </a:xfrm>
            <a:prstGeom prst="rect">
              <a:avLst/>
            </a:prstGeom>
          </p:spPr>
        </p:pic>
        <p:sp>
          <p:nvSpPr>
            <p:cNvPr id="18" name="CaixaDeTexto 17">
              <a:extLst>
                <a:ext uri="{FF2B5EF4-FFF2-40B4-BE49-F238E27FC236}">
                  <a16:creationId xmlns:a16="http://schemas.microsoft.com/office/drawing/2014/main" id="{7975FCB1-5C04-7D7F-5359-356E18AE2B2B}"/>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20" name="Retângulo: Cantos Arredondados 19">
            <a:extLst>
              <a:ext uri="{FF2B5EF4-FFF2-40B4-BE49-F238E27FC236}">
                <a16:creationId xmlns:a16="http://schemas.microsoft.com/office/drawing/2014/main" id="{4A7D6257-5056-073B-CAD7-61E22B116388}"/>
              </a:ext>
            </a:extLst>
          </p:cNvPr>
          <p:cNvSpPr/>
          <p:nvPr/>
        </p:nvSpPr>
        <p:spPr>
          <a:xfrm>
            <a:off x="6400799" y="1881714"/>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VDL</a:t>
            </a:r>
          </a:p>
        </p:txBody>
      </p:sp>
    </p:spTree>
    <p:extLst>
      <p:ext uri="{BB962C8B-B14F-4D97-AF65-F5344CB8AC3E}">
        <p14:creationId xmlns:p14="http://schemas.microsoft.com/office/powerpoint/2010/main" val="2523845937"/>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304</a:t>
            </a:fld>
            <a:r>
              <a:rPr lang="en-US"/>
              <a:t>]</a:t>
            </a:r>
            <a:endParaRPr/>
          </a:p>
        </p:txBody>
      </p:sp>
      <p:pic>
        <p:nvPicPr>
          <p:cNvPr id="4" name="Imagem 4" descr="Desenho animado para crianças&#10;&#10;Descrição gerada automaticamente">
            <a:extLst>
              <a:ext uri="{FF2B5EF4-FFF2-40B4-BE49-F238E27FC236}">
                <a16:creationId xmlns:a16="http://schemas.microsoft.com/office/drawing/2014/main" id="{91188FB7-20BD-A297-024A-FE5C6A34B9D8}"/>
              </a:ext>
            </a:extLst>
          </p:cNvPr>
          <p:cNvPicPr>
            <a:picLocks noChangeAspect="1"/>
          </p:cNvPicPr>
          <p:nvPr/>
        </p:nvPicPr>
        <p:blipFill>
          <a:blip r:embed="rId2"/>
          <a:stretch>
            <a:fillRect/>
          </a:stretch>
        </p:blipFill>
        <p:spPr>
          <a:xfrm>
            <a:off x="967317" y="1098967"/>
            <a:ext cx="7029449" cy="4046230"/>
          </a:xfrm>
          <a:prstGeom prst="rect">
            <a:avLst/>
          </a:prstGeom>
        </p:spPr>
      </p:pic>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pic>
        <p:nvPicPr>
          <p:cNvPr id="7" name="Gráfico 9" descr="Banco de dados com preenchimento sólido">
            <a:extLst>
              <a:ext uri="{FF2B5EF4-FFF2-40B4-BE49-F238E27FC236}">
                <a16:creationId xmlns:a16="http://schemas.microsoft.com/office/drawing/2014/main" id="{C0DEFA96-5F4A-B5B6-5D2B-FBEC287F34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437467" y="2601385"/>
            <a:ext cx="893233" cy="914400"/>
          </a:xfrm>
          <a:prstGeom prst="rect">
            <a:avLst/>
          </a:prstGeom>
        </p:spPr>
      </p:pic>
      <p:pic>
        <p:nvPicPr>
          <p:cNvPr id="8" name="Gráfico 9" descr="Banco de dados com preenchimento sólido">
            <a:extLst>
              <a:ext uri="{FF2B5EF4-FFF2-40B4-BE49-F238E27FC236}">
                <a16:creationId xmlns:a16="http://schemas.microsoft.com/office/drawing/2014/main" id="{9B9419CB-1F44-4037-60BB-04DDF8EAEC3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35966" y="2569634"/>
            <a:ext cx="893233" cy="914400"/>
          </a:xfrm>
          <a:prstGeom prst="rect">
            <a:avLst/>
          </a:prstGeom>
        </p:spPr>
      </p:pic>
      <p:pic>
        <p:nvPicPr>
          <p:cNvPr id="9" name="Gráfico 3" descr="Banco de dados com preenchimento sólido">
            <a:extLst>
              <a:ext uri="{FF2B5EF4-FFF2-40B4-BE49-F238E27FC236}">
                <a16:creationId xmlns:a16="http://schemas.microsoft.com/office/drawing/2014/main" id="{BACA8DAE-DA33-18DA-8EAB-E88E72A74A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807883" y="2950634"/>
            <a:ext cx="893233" cy="914400"/>
          </a:xfrm>
          <a:prstGeom prst="rect">
            <a:avLst/>
          </a:prstGeom>
        </p:spPr>
      </p:pic>
      <p:cxnSp>
        <p:nvCxnSpPr>
          <p:cNvPr id="10" name="Conector de Seta Reta 9">
            <a:extLst>
              <a:ext uri="{FF2B5EF4-FFF2-40B4-BE49-F238E27FC236}">
                <a16:creationId xmlns:a16="http://schemas.microsoft.com/office/drawing/2014/main" id="{542A2845-0B0F-3607-70A9-9D58BF6DF661}"/>
              </a:ext>
            </a:extLst>
          </p:cNvPr>
          <p:cNvCxnSpPr/>
          <p:nvPr/>
        </p:nvCxnSpPr>
        <p:spPr>
          <a:xfrm>
            <a:off x="2897717" y="2516717"/>
            <a:ext cx="575733" cy="4169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1" name="Conector de Seta Reta 10">
            <a:extLst>
              <a:ext uri="{FF2B5EF4-FFF2-40B4-BE49-F238E27FC236}">
                <a16:creationId xmlns:a16="http://schemas.microsoft.com/office/drawing/2014/main" id="{6D9EA4F9-9C73-D2BD-4215-1A074209C491}"/>
              </a:ext>
            </a:extLst>
          </p:cNvPr>
          <p:cNvCxnSpPr>
            <a:cxnSpLocks/>
          </p:cNvCxnSpPr>
          <p:nvPr/>
        </p:nvCxnSpPr>
        <p:spPr>
          <a:xfrm flipV="1">
            <a:off x="2696634" y="3272367"/>
            <a:ext cx="850899" cy="47201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2" name="Conector de Seta Reta 11">
            <a:extLst>
              <a:ext uri="{FF2B5EF4-FFF2-40B4-BE49-F238E27FC236}">
                <a16:creationId xmlns:a16="http://schemas.microsoft.com/office/drawing/2014/main" id="{0F2DAA98-B759-3974-7E8F-FADFE60AFFEC}"/>
              </a:ext>
            </a:extLst>
          </p:cNvPr>
          <p:cNvCxnSpPr>
            <a:cxnSpLocks/>
          </p:cNvCxnSpPr>
          <p:nvPr/>
        </p:nvCxnSpPr>
        <p:spPr>
          <a:xfrm flipV="1">
            <a:off x="3860799" y="3642782"/>
            <a:ext cx="46566" cy="429683"/>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3" name="Conector de Seta Reta 12">
            <a:extLst>
              <a:ext uri="{FF2B5EF4-FFF2-40B4-BE49-F238E27FC236}">
                <a16:creationId xmlns:a16="http://schemas.microsoft.com/office/drawing/2014/main" id="{3C2FF382-9C52-3FF2-E815-1B0672444A93}"/>
              </a:ext>
            </a:extLst>
          </p:cNvPr>
          <p:cNvCxnSpPr>
            <a:cxnSpLocks/>
          </p:cNvCxnSpPr>
          <p:nvPr/>
        </p:nvCxnSpPr>
        <p:spPr>
          <a:xfrm flipH="1">
            <a:off x="4161365" y="1839381"/>
            <a:ext cx="715433" cy="755650"/>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4" name="Conector de Seta Reta 13">
            <a:extLst>
              <a:ext uri="{FF2B5EF4-FFF2-40B4-BE49-F238E27FC236}">
                <a16:creationId xmlns:a16="http://schemas.microsoft.com/office/drawing/2014/main" id="{37A8DA18-1FCB-0143-2403-5511CBDAB9D8}"/>
              </a:ext>
            </a:extLst>
          </p:cNvPr>
          <p:cNvCxnSpPr>
            <a:cxnSpLocks/>
          </p:cNvCxnSpPr>
          <p:nvPr/>
        </p:nvCxnSpPr>
        <p:spPr>
          <a:xfrm flipH="1" flipV="1">
            <a:off x="5082114" y="3028947"/>
            <a:ext cx="1308100" cy="59266"/>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cxnSp>
        <p:nvCxnSpPr>
          <p:cNvPr id="15" name="Conector de Seta Reta 14">
            <a:extLst>
              <a:ext uri="{FF2B5EF4-FFF2-40B4-BE49-F238E27FC236}">
                <a16:creationId xmlns:a16="http://schemas.microsoft.com/office/drawing/2014/main" id="{677F63F4-5732-E834-8AAE-8D2C19ABBB1A}"/>
              </a:ext>
            </a:extLst>
          </p:cNvPr>
          <p:cNvCxnSpPr>
            <a:cxnSpLocks/>
          </p:cNvCxnSpPr>
          <p:nvPr/>
        </p:nvCxnSpPr>
        <p:spPr>
          <a:xfrm flipH="1" flipV="1">
            <a:off x="4785780" y="3452279"/>
            <a:ext cx="842434" cy="673099"/>
          </a:xfrm>
          <a:prstGeom prst="straightConnector1">
            <a:avLst/>
          </a:prstGeom>
          <a:ln>
            <a:solidFill>
              <a:srgbClr val="EA4E60"/>
            </a:solidFill>
            <a:tailEnd type="triangle"/>
          </a:ln>
        </p:spPr>
        <p:style>
          <a:lnRef idx="2">
            <a:schemeClr val="accent4"/>
          </a:lnRef>
          <a:fillRef idx="0">
            <a:schemeClr val="accent4"/>
          </a:fillRef>
          <a:effectRef idx="1">
            <a:schemeClr val="accent4"/>
          </a:effectRef>
          <a:fontRef idx="minor">
            <a:schemeClr val="tx1"/>
          </a:fontRef>
        </p:style>
      </p:cxnSp>
      <p:sp>
        <p:nvSpPr>
          <p:cNvPr id="18" name="Retângulo: Cantos Arredondados 17">
            <a:extLst>
              <a:ext uri="{FF2B5EF4-FFF2-40B4-BE49-F238E27FC236}">
                <a16:creationId xmlns:a16="http://schemas.microsoft.com/office/drawing/2014/main" id="{AB7BBD63-B41B-0D7B-D40C-225B68094C52}"/>
              </a:ext>
            </a:extLst>
          </p:cNvPr>
          <p:cNvSpPr/>
          <p:nvPr/>
        </p:nvSpPr>
        <p:spPr>
          <a:xfrm>
            <a:off x="6548966" y="147954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69382" y="4548713"/>
            <a:ext cx="3238499"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Inserção, recuperação...</a:t>
            </a:r>
          </a:p>
        </p:txBody>
      </p:sp>
    </p:spTree>
    <p:extLst>
      <p:ext uri="{BB962C8B-B14F-4D97-AF65-F5344CB8AC3E}">
        <p14:creationId xmlns:p14="http://schemas.microsoft.com/office/powerpoint/2010/main" val="742760927"/>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5252508" y="746717"/>
            <a:ext cx="1545166"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cs typeface="Arial"/>
              </a:rPr>
              <a:t>Oper. De BD</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a:latin typeface="Calibri"/>
                <a:cs typeface="Calibri"/>
              </a:rPr>
              <a:t>O que recuperar e não como</a:t>
            </a:r>
          </a:p>
        </p:txBody>
      </p:sp>
    </p:spTree>
    <p:extLst>
      <p:ext uri="{BB962C8B-B14F-4D97-AF65-F5344CB8AC3E}">
        <p14:creationId xmlns:p14="http://schemas.microsoft.com/office/powerpoint/2010/main" val="422101265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Linguagens</a:t>
            </a:r>
          </a:p>
        </p:txBody>
      </p:sp>
      <p:sp>
        <p:nvSpPr>
          <p:cNvPr id="19" name="Retângulo: Cantos Arredondados 18">
            <a:extLst>
              <a:ext uri="{FF2B5EF4-FFF2-40B4-BE49-F238E27FC236}">
                <a16:creationId xmlns:a16="http://schemas.microsoft.com/office/drawing/2014/main" id="{F8934E13-4B13-C9CB-1AB3-84D2BD1C1B23}"/>
              </a:ext>
            </a:extLst>
          </p:cNvPr>
          <p:cNvSpPr/>
          <p:nvPr/>
        </p:nvSpPr>
        <p:spPr>
          <a:xfrm>
            <a:off x="5532965" y="1024463"/>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Alto nível | Não procedural</a:t>
            </a:r>
          </a:p>
        </p:txBody>
      </p:sp>
      <p:sp>
        <p:nvSpPr>
          <p:cNvPr id="16" name="Retângulo: Cantos Arredondados 15">
            <a:extLst>
              <a:ext uri="{FF2B5EF4-FFF2-40B4-BE49-F238E27FC236}">
                <a16:creationId xmlns:a16="http://schemas.microsoft.com/office/drawing/2014/main" id="{2B236ED8-CB41-FB17-9AFE-62EDB27088AE}"/>
              </a:ext>
            </a:extLst>
          </p:cNvPr>
          <p:cNvSpPr/>
          <p:nvPr/>
        </p:nvSpPr>
        <p:spPr>
          <a:xfrm>
            <a:off x="601131" y="3691462"/>
            <a:ext cx="3185583" cy="105833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Baixo nível | Procedural</a:t>
            </a:r>
          </a:p>
        </p:txBody>
      </p:sp>
      <p:sp>
        <p:nvSpPr>
          <p:cNvPr id="2" name="Seta: Curva para Cima 1">
            <a:extLst>
              <a:ext uri="{FF2B5EF4-FFF2-40B4-BE49-F238E27FC236}">
                <a16:creationId xmlns:a16="http://schemas.microsoft.com/office/drawing/2014/main" id="{4C3450BB-E3F2-23BA-1911-1A81EAAA061F}"/>
              </a:ext>
            </a:extLst>
          </p:cNvPr>
          <p:cNvSpPr/>
          <p:nvPr/>
        </p:nvSpPr>
        <p:spPr>
          <a:xfrm rot="-1860000">
            <a:off x="5218820" y="2244225"/>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20" name="Seta: Curva para Cima 19">
            <a:extLst>
              <a:ext uri="{FF2B5EF4-FFF2-40B4-BE49-F238E27FC236}">
                <a16:creationId xmlns:a16="http://schemas.microsoft.com/office/drawing/2014/main" id="{9B8F5081-8AEE-D642-D948-E9DAD5059513}"/>
              </a:ext>
            </a:extLst>
          </p:cNvPr>
          <p:cNvSpPr/>
          <p:nvPr/>
        </p:nvSpPr>
        <p:spPr>
          <a:xfrm rot="9360000">
            <a:off x="1371007" y="2724574"/>
            <a:ext cx="2465916" cy="73025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8" name="Retângulo: Cantos Arredondados 17">
            <a:extLst>
              <a:ext uri="{FF2B5EF4-FFF2-40B4-BE49-F238E27FC236}">
                <a16:creationId xmlns:a16="http://schemas.microsoft.com/office/drawing/2014/main" id="{AB7BBD63-B41B-0D7B-D40C-225B68094C52}"/>
              </a:ext>
            </a:extLst>
          </p:cNvPr>
          <p:cNvSpPr/>
          <p:nvPr/>
        </p:nvSpPr>
        <p:spPr>
          <a:xfrm>
            <a:off x="3617383" y="2654297"/>
            <a:ext cx="1915583" cy="4021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DML</a:t>
            </a:r>
          </a:p>
        </p:txBody>
      </p:sp>
      <p:sp>
        <p:nvSpPr>
          <p:cNvPr id="5" name="Balão de Fala: Retângulo com Cantos Arredondados 4">
            <a:extLst>
              <a:ext uri="{FF2B5EF4-FFF2-40B4-BE49-F238E27FC236}">
                <a16:creationId xmlns:a16="http://schemas.microsoft.com/office/drawing/2014/main" id="{5751EC60-EC0A-B054-52E8-DDEBDE3FA908}"/>
              </a:ext>
            </a:extLst>
          </p:cNvPr>
          <p:cNvSpPr/>
          <p:nvPr/>
        </p:nvSpPr>
        <p:spPr>
          <a:xfrm>
            <a:off x="2246841" y="3276134"/>
            <a:ext cx="1883832" cy="45508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cs typeface="Arial"/>
              </a:rPr>
              <a:t>Especifica como!</a:t>
            </a:r>
            <a:endParaRPr lang="pt-BR"/>
          </a:p>
        </p:txBody>
      </p:sp>
      <p:sp>
        <p:nvSpPr>
          <p:cNvPr id="17" name="CaixaDeTexto 16">
            <a:extLst>
              <a:ext uri="{FF2B5EF4-FFF2-40B4-BE49-F238E27FC236}">
                <a16:creationId xmlns:a16="http://schemas.microsoft.com/office/drawing/2014/main" id="{A81733D6-B70F-1D92-9015-09CEEDF0F90C}"/>
              </a:ext>
            </a:extLst>
          </p:cNvPr>
          <p:cNvSpPr txBox="1"/>
          <p:nvPr/>
        </p:nvSpPr>
        <p:spPr>
          <a:xfrm>
            <a:off x="4946650" y="3803650"/>
            <a:ext cx="3325283" cy="400110"/>
          </a:xfrm>
          <a:prstGeom prst="rect">
            <a:avLst/>
          </a:prstGeom>
          <a:noFill/>
          <a:ln>
            <a:solidFill>
              <a:srgbClr val="EA4E60"/>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err="1">
                <a:latin typeface="Calibri"/>
                <a:cs typeface="Calibri"/>
              </a:rPr>
              <a:t>Embedada</a:t>
            </a:r>
            <a:r>
              <a:rPr lang="pt-BR" sz="2000">
                <a:latin typeface="Calibri"/>
                <a:cs typeface="Calibri"/>
              </a:rPr>
              <a:t> em uma </a:t>
            </a:r>
            <a:r>
              <a:rPr lang="pt-BR" sz="2000" err="1">
                <a:latin typeface="Calibri"/>
                <a:cs typeface="Calibri"/>
              </a:rPr>
              <a:t>ling</a:t>
            </a:r>
            <a:r>
              <a:rPr lang="pt-BR" sz="2000">
                <a:latin typeface="Calibri"/>
                <a:cs typeface="Calibri"/>
              </a:rPr>
              <a:t> host</a:t>
            </a:r>
          </a:p>
        </p:txBody>
      </p:sp>
    </p:spTree>
    <p:extLst>
      <p:ext uri="{BB962C8B-B14F-4D97-AF65-F5344CB8AC3E}">
        <p14:creationId xmlns:p14="http://schemas.microsoft.com/office/powerpoint/2010/main" val="3896850937"/>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a:solidFill>
                  <a:srgbClr val="EA4E60"/>
                </a:solidFill>
                <a:latin typeface="Century Gothic"/>
              </a:rPr>
              <a:t>Interfaces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307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85326691"/>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Tree>
    <p:extLst>
      <p:ext uri="{BB962C8B-B14F-4D97-AF65-F5344CB8AC3E}">
        <p14:creationId xmlns:p14="http://schemas.microsoft.com/office/powerpoint/2010/main" val="378416011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309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1ACB403-68F4-9CB2-AC64-DC8F64A10F60}"/>
              </a:ext>
            </a:extLst>
          </p:cNvPr>
          <p:cNvSpPr/>
          <p:nvPr/>
        </p:nvSpPr>
        <p:spPr>
          <a:xfrm>
            <a:off x="1733550" y="1630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a:latin typeface="Calibri"/>
                <a:cs typeface="Calibri"/>
              </a:rPr>
              <a:t>Baseado em lista</a:t>
            </a:r>
          </a:p>
        </p:txBody>
      </p:sp>
      <p:sp>
        <p:nvSpPr>
          <p:cNvPr id="18" name="Balão de Fala: Retângulo com Cantos Arredondados 17">
            <a:extLst>
              <a:ext uri="{FF2B5EF4-FFF2-40B4-BE49-F238E27FC236}">
                <a16:creationId xmlns:a16="http://schemas.microsoft.com/office/drawing/2014/main" id="{35355512-2FEA-5608-2CBD-3A92981A87C4}"/>
              </a:ext>
            </a:extLst>
          </p:cNvPr>
          <p:cNvSpPr/>
          <p:nvPr/>
        </p:nvSpPr>
        <p:spPr>
          <a:xfrm>
            <a:off x="3194049" y="1058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Requisições &amp; estrutura</a:t>
            </a:r>
          </a:p>
        </p:txBody>
      </p:sp>
    </p:spTree>
    <p:extLst>
      <p:ext uri="{BB962C8B-B14F-4D97-AF65-F5344CB8AC3E}">
        <p14:creationId xmlns:p14="http://schemas.microsoft.com/office/powerpoint/2010/main" val="32545327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31</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Tree>
    <p:extLst>
      <p:ext uri="{BB962C8B-B14F-4D97-AF65-F5344CB8AC3E}">
        <p14:creationId xmlns:p14="http://schemas.microsoft.com/office/powerpoint/2010/main" val="793192473"/>
      </p:ext>
    </p:extLst>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5D217289-700B-A6CB-CA7F-06496E2BF2E6}"/>
              </a:ext>
            </a:extLst>
          </p:cNvPr>
          <p:cNvSpPr/>
          <p:nvPr/>
        </p:nvSpPr>
        <p:spPr>
          <a:xfrm>
            <a:off x="1722967" y="204317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Acesso à dados</a:t>
            </a:r>
            <a:endParaRPr lang="pt-BR"/>
          </a:p>
        </p:txBody>
      </p:sp>
      <p:sp>
        <p:nvSpPr>
          <p:cNvPr id="5" name="Balão de Fala: Retângulo com Cantos Arredondados 4">
            <a:extLst>
              <a:ext uri="{FF2B5EF4-FFF2-40B4-BE49-F238E27FC236}">
                <a16:creationId xmlns:a16="http://schemas.microsoft.com/office/drawing/2014/main" id="{11B5723E-4A90-9271-EF5C-52D8BEBE695A}"/>
              </a:ext>
            </a:extLst>
          </p:cNvPr>
          <p:cNvSpPr/>
          <p:nvPr/>
        </p:nvSpPr>
        <p:spPr>
          <a:xfrm>
            <a:off x="3183466" y="1471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Bancos, reservas ...</a:t>
            </a:r>
          </a:p>
        </p:txBody>
      </p:sp>
      <p:sp>
        <p:nvSpPr>
          <p:cNvPr id="9" name="CaixaDeTexto 8">
            <a:extLst>
              <a:ext uri="{FF2B5EF4-FFF2-40B4-BE49-F238E27FC236}">
                <a16:creationId xmlns:a16="http://schemas.microsoft.com/office/drawing/2014/main" id="{BC479099-E9BC-E7B7-8CFA-86E111CAC5EC}"/>
              </a:ext>
            </a:extLst>
          </p:cNvPr>
          <p:cNvSpPr txBox="1"/>
          <p:nvPr/>
        </p:nvSpPr>
        <p:spPr>
          <a:xfrm>
            <a:off x="565150" y="45127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 limitado pelo app</a:t>
            </a:r>
          </a:p>
        </p:txBody>
      </p:sp>
    </p:spTree>
    <p:extLst>
      <p:ext uri="{BB962C8B-B14F-4D97-AF65-F5344CB8AC3E}">
        <p14:creationId xmlns:p14="http://schemas.microsoft.com/office/powerpoint/2010/main" val="688862705"/>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2BDEB7DB-E596-165E-EF5E-C61C0E34EB9F}"/>
              </a:ext>
            </a:extLst>
          </p:cNvPr>
          <p:cNvSpPr/>
          <p:nvPr/>
        </p:nvSpPr>
        <p:spPr>
          <a:xfrm>
            <a:off x="1595967" y="24982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p/ novos dados</a:t>
            </a:r>
            <a:endParaRPr lang="pt-BR"/>
          </a:p>
        </p:txBody>
      </p:sp>
      <p:sp>
        <p:nvSpPr>
          <p:cNvPr id="5" name="Balão de Fala: Retângulo com Cantos Arredondados 4">
            <a:extLst>
              <a:ext uri="{FF2B5EF4-FFF2-40B4-BE49-F238E27FC236}">
                <a16:creationId xmlns:a16="http://schemas.microsoft.com/office/drawing/2014/main" id="{4EAD6FC7-4184-E10F-188C-AC8DE0067967}"/>
              </a:ext>
            </a:extLst>
          </p:cNvPr>
          <p:cNvSpPr/>
          <p:nvPr/>
        </p:nvSpPr>
        <p:spPr>
          <a:xfrm>
            <a:off x="3056466" y="1926757"/>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Preenchimento total ou parcial</a:t>
            </a:r>
            <a:endParaRPr lang="pt-BR"/>
          </a:p>
        </p:txBody>
      </p:sp>
      <p:sp>
        <p:nvSpPr>
          <p:cNvPr id="9" name="CaixaDeTexto 8">
            <a:extLst>
              <a:ext uri="{FF2B5EF4-FFF2-40B4-BE49-F238E27FC236}">
                <a16:creationId xmlns:a16="http://schemas.microsoft.com/office/drawing/2014/main" id="{77F080FD-1647-1800-A5B1-DDBD95EB99F6}"/>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Voltados para </a:t>
            </a:r>
            <a:r>
              <a:rPr lang="pt-BR" err="1"/>
              <a:t>Naive</a:t>
            </a:r>
            <a:r>
              <a:rPr lang="pt-BR"/>
              <a:t> com transações </a:t>
            </a:r>
            <a:r>
              <a:rPr lang="pt-BR" err="1"/>
              <a:t>canned</a:t>
            </a:r>
            <a:r>
              <a:rPr lang="pt-BR"/>
              <a:t> </a:t>
            </a:r>
          </a:p>
        </p:txBody>
      </p:sp>
      <p:sp>
        <p:nvSpPr>
          <p:cNvPr id="10" name="Retângulo: Cantos Arredondados 9">
            <a:extLst>
              <a:ext uri="{FF2B5EF4-FFF2-40B4-BE49-F238E27FC236}">
                <a16:creationId xmlns:a16="http://schemas.microsoft.com/office/drawing/2014/main" id="{E021C383-4CDC-E849-60EF-E04460A088E1}"/>
              </a:ext>
            </a:extLst>
          </p:cNvPr>
          <p:cNvSpPr/>
          <p:nvPr/>
        </p:nvSpPr>
        <p:spPr>
          <a:xfrm>
            <a:off x="4669357" y="4425943"/>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SQL*</a:t>
            </a:r>
            <a:r>
              <a:rPr lang="pt-BR" sz="2000" err="1">
                <a:latin typeface="Calibri"/>
                <a:cs typeface="Calibri"/>
              </a:rPr>
              <a:t>Forms</a:t>
            </a:r>
          </a:p>
        </p:txBody>
      </p:sp>
    </p:spTree>
    <p:extLst>
      <p:ext uri="{BB962C8B-B14F-4D97-AF65-F5344CB8AC3E}">
        <p14:creationId xmlns:p14="http://schemas.microsoft.com/office/powerpoint/2010/main" val="848505943"/>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FE76F3A1-C30A-385A-195E-4B6F3B9D86E5}"/>
              </a:ext>
            </a:extLst>
          </p:cNvPr>
          <p:cNvSpPr/>
          <p:nvPr/>
        </p:nvSpPr>
        <p:spPr>
          <a:xfrm>
            <a:off x="1639099" y="304819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Interface: Diagrama</a:t>
            </a:r>
            <a:endParaRPr lang="pt-BR"/>
          </a:p>
        </p:txBody>
      </p:sp>
      <p:sp>
        <p:nvSpPr>
          <p:cNvPr id="5" name="Balão de Fala: Retângulo com Cantos Arredondados 4">
            <a:extLst>
              <a:ext uri="{FF2B5EF4-FFF2-40B4-BE49-F238E27FC236}">
                <a16:creationId xmlns:a16="http://schemas.microsoft.com/office/drawing/2014/main" id="{EDB25C6B-2D68-EFED-75E9-3C1F0488BC10}"/>
              </a:ext>
            </a:extLst>
          </p:cNvPr>
          <p:cNvSpPr/>
          <p:nvPr/>
        </p:nvSpPr>
        <p:spPr>
          <a:xfrm>
            <a:off x="3099598" y="2476691"/>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Query -&gt; manipulando o diagrama</a:t>
            </a:r>
          </a:p>
        </p:txBody>
      </p:sp>
      <p:sp>
        <p:nvSpPr>
          <p:cNvPr id="9" name="CaixaDeTexto 8">
            <a:extLst>
              <a:ext uri="{FF2B5EF4-FFF2-40B4-BE49-F238E27FC236}">
                <a16:creationId xmlns:a16="http://schemas.microsoft.com/office/drawing/2014/main" id="{D45F6A92-F7DB-5FAD-24C1-D758FB1A5557}"/>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Menus &amp; </a:t>
            </a:r>
            <a:r>
              <a:rPr lang="pt-BR" err="1"/>
              <a:t>Forms</a:t>
            </a:r>
            <a:endParaRPr lang="pt-BR"/>
          </a:p>
        </p:txBody>
      </p:sp>
    </p:spTree>
    <p:extLst>
      <p:ext uri="{BB962C8B-B14F-4D97-AF65-F5344CB8AC3E}">
        <p14:creationId xmlns:p14="http://schemas.microsoft.com/office/powerpoint/2010/main" val="1955666629"/>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8DF1B45E-DA03-8059-2090-8BF787D75B71}"/>
              </a:ext>
            </a:extLst>
          </p:cNvPr>
          <p:cNvSpPr/>
          <p:nvPr/>
        </p:nvSpPr>
        <p:spPr>
          <a:xfrm>
            <a:off x="4347634" y="150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Interpreta a ling. natural</a:t>
            </a:r>
            <a:endParaRPr lang="pt-BR"/>
          </a:p>
        </p:txBody>
      </p:sp>
      <p:sp>
        <p:nvSpPr>
          <p:cNvPr id="5" name="Balão de Fala: Retângulo com Cantos Arredondados 4">
            <a:extLst>
              <a:ext uri="{FF2B5EF4-FFF2-40B4-BE49-F238E27FC236}">
                <a16:creationId xmlns:a16="http://schemas.microsoft.com/office/drawing/2014/main" id="{3687F0E8-E7F3-C65A-9EE4-DEB0E29C4E96}"/>
              </a:ext>
            </a:extLst>
          </p:cNvPr>
          <p:cNvSpPr/>
          <p:nvPr/>
        </p:nvSpPr>
        <p:spPr>
          <a:xfrm>
            <a:off x="5808133" y="93192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Busca pela palavra reservada e conteúdo</a:t>
            </a:r>
          </a:p>
        </p:txBody>
      </p:sp>
    </p:spTree>
    <p:extLst>
      <p:ext uri="{BB962C8B-B14F-4D97-AF65-F5344CB8AC3E}">
        <p14:creationId xmlns:p14="http://schemas.microsoft.com/office/powerpoint/2010/main" val="3820703649"/>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E0910E96-1917-24CF-2C6B-AD6E2C2E6A08}"/>
              </a:ext>
            </a:extLst>
          </p:cNvPr>
          <p:cNvSpPr/>
          <p:nvPr/>
        </p:nvSpPr>
        <p:spPr>
          <a:xfrm>
            <a:off x="4813301" y="20643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err="1">
                <a:latin typeface="Calibri"/>
                <a:cs typeface="Calibri"/>
              </a:rPr>
              <a:t>Macth</a:t>
            </a:r>
            <a:r>
              <a:rPr lang="pt-BR">
                <a:latin typeface="Calibri"/>
                <a:cs typeface="Calibri"/>
              </a:rPr>
              <a:t>: palavra/</a:t>
            </a:r>
            <a:r>
              <a:rPr lang="pt-BR" err="1">
                <a:latin typeface="Calibri"/>
                <a:cs typeface="Calibri"/>
              </a:rPr>
              <a:t>doc</a:t>
            </a:r>
            <a:endParaRPr lang="pt-BR" err="1"/>
          </a:p>
        </p:txBody>
      </p:sp>
      <p:sp>
        <p:nvSpPr>
          <p:cNvPr id="5" name="CaixaDeTexto 4">
            <a:extLst>
              <a:ext uri="{FF2B5EF4-FFF2-40B4-BE49-F238E27FC236}">
                <a16:creationId xmlns:a16="http://schemas.microsoft.com/office/drawing/2014/main" id="{570101B8-D42F-C5DC-2B68-1CFF41E74BD8}"/>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err="1"/>
              <a:t>Indíces</a:t>
            </a:r>
            <a:r>
              <a:rPr lang="pt-BR"/>
              <a:t> | </a:t>
            </a:r>
            <a:r>
              <a:rPr lang="pt-BR" err="1"/>
              <a:t>Hacking</a:t>
            </a:r>
            <a:r>
              <a:rPr lang="pt-BR"/>
              <a:t> </a:t>
            </a:r>
            <a:r>
              <a:rPr lang="pt-BR" err="1"/>
              <a:t>functions</a:t>
            </a:r>
            <a:endParaRPr lang="pt-BR"/>
          </a:p>
        </p:txBody>
      </p:sp>
    </p:spTree>
    <p:extLst>
      <p:ext uri="{BB962C8B-B14F-4D97-AF65-F5344CB8AC3E}">
        <p14:creationId xmlns:p14="http://schemas.microsoft.com/office/powerpoint/2010/main" val="3116399944"/>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CaixaDeTexto 1">
            <a:extLst>
              <a:ext uri="{FF2B5EF4-FFF2-40B4-BE49-F238E27FC236}">
                <a16:creationId xmlns:a16="http://schemas.microsoft.com/office/drawing/2014/main" id="{E6C0F580-66A1-565F-2003-A04DFDFEB345}"/>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Speech como input e resposta</a:t>
            </a:r>
          </a:p>
        </p:txBody>
      </p:sp>
      <p:sp>
        <p:nvSpPr>
          <p:cNvPr id="5" name="Balão de Fala: Retângulo com Cantos Arredondados 4">
            <a:extLst>
              <a:ext uri="{FF2B5EF4-FFF2-40B4-BE49-F238E27FC236}">
                <a16:creationId xmlns:a16="http://schemas.microsoft.com/office/drawing/2014/main" id="{329A5A73-F8F0-5891-1238-F6E15C8C45C7}"/>
              </a:ext>
            </a:extLst>
          </p:cNvPr>
          <p:cNvSpPr/>
          <p:nvPr/>
        </p:nvSpPr>
        <p:spPr>
          <a:xfrm>
            <a:off x="4823884" y="2508842"/>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Contexto limitado</a:t>
            </a:r>
          </a:p>
        </p:txBody>
      </p:sp>
    </p:spTree>
    <p:extLst>
      <p:ext uri="{BB962C8B-B14F-4D97-AF65-F5344CB8AC3E}">
        <p14:creationId xmlns:p14="http://schemas.microsoft.com/office/powerpoint/2010/main" val="750098314"/>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33CCE697-09C8-194D-FB2A-737B33CABBC0}"/>
              </a:ext>
            </a:extLst>
          </p:cNvPr>
          <p:cNvSpPr/>
          <p:nvPr/>
        </p:nvSpPr>
        <p:spPr>
          <a:xfrm>
            <a:off x="6136217" y="2773425"/>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Operações repetitivas</a:t>
            </a:r>
          </a:p>
        </p:txBody>
      </p:sp>
      <p:pic>
        <p:nvPicPr>
          <p:cNvPr id="5" name="Imagem 8">
            <a:extLst>
              <a:ext uri="{FF2B5EF4-FFF2-40B4-BE49-F238E27FC236}">
                <a16:creationId xmlns:a16="http://schemas.microsoft.com/office/drawing/2014/main" id="{0A807CBC-F7FD-9AEF-1526-EBFB3FD19387}"/>
              </a:ext>
            </a:extLst>
          </p:cNvPr>
          <p:cNvPicPr>
            <a:picLocks noChangeAspect="1"/>
          </p:cNvPicPr>
          <p:nvPr/>
        </p:nvPicPr>
        <p:blipFill>
          <a:blip r:embed="rId2"/>
          <a:stretch>
            <a:fillRect/>
          </a:stretch>
        </p:blipFill>
        <p:spPr>
          <a:xfrm>
            <a:off x="7105650" y="1907026"/>
            <a:ext cx="1716617" cy="736782"/>
          </a:xfrm>
          <a:prstGeom prst="rect">
            <a:avLst/>
          </a:prstGeom>
        </p:spPr>
      </p:pic>
      <p:sp>
        <p:nvSpPr>
          <p:cNvPr id="9" name="CaixaDeTexto 8">
            <a:extLst>
              <a:ext uri="{FF2B5EF4-FFF2-40B4-BE49-F238E27FC236}">
                <a16:creationId xmlns:a16="http://schemas.microsoft.com/office/drawing/2014/main" id="{39635F8C-0869-9A3D-762A-1BCB5D4BE7C1}"/>
              </a:ext>
            </a:extLst>
          </p:cNvPr>
          <p:cNvSpPr txBox="1"/>
          <p:nvPr/>
        </p:nvSpPr>
        <p:spPr>
          <a:xfrm>
            <a:off x="565150" y="4512733"/>
            <a:ext cx="5537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Transações de rotina e repetitivas - saldo do banco</a:t>
            </a:r>
          </a:p>
        </p:txBody>
      </p:sp>
    </p:spTree>
    <p:extLst>
      <p:ext uri="{BB962C8B-B14F-4D97-AF65-F5344CB8AC3E}">
        <p14:creationId xmlns:p14="http://schemas.microsoft.com/office/powerpoint/2010/main" val="431574474"/>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rPr>
              <a:t>Interfaces</a:t>
            </a:r>
          </a:p>
        </p:txBody>
      </p:sp>
      <p:grpSp>
        <p:nvGrpSpPr>
          <p:cNvPr id="8" name="Agrupar 7">
            <a:extLst>
              <a:ext uri="{FF2B5EF4-FFF2-40B4-BE49-F238E27FC236}">
                <a16:creationId xmlns:a16="http://schemas.microsoft.com/office/drawing/2014/main" id="{E33E6D3F-B1D9-CFC0-13C0-44C071ECEEC2}"/>
              </a:ext>
            </a:extLst>
          </p:cNvPr>
          <p:cNvGrpSpPr/>
          <p:nvPr/>
        </p:nvGrpSpPr>
        <p:grpSpPr>
          <a:xfrm>
            <a:off x="569378" y="2146295"/>
            <a:ext cx="8127996" cy="2106088"/>
            <a:chOff x="601128" y="1595962"/>
            <a:chExt cx="8127996" cy="2106088"/>
          </a:xfrm>
        </p:grpSpPr>
        <p:sp>
          <p:nvSpPr>
            <p:cNvPr id="19" name="Retângulo: Cantos Arredondados 18">
              <a:extLst>
                <a:ext uri="{FF2B5EF4-FFF2-40B4-BE49-F238E27FC236}">
                  <a16:creationId xmlns:a16="http://schemas.microsoft.com/office/drawing/2014/main" id="{F8934E13-4B13-C9CB-1AB3-84D2BD1C1B23}"/>
                </a:ext>
              </a:extLst>
            </p:cNvPr>
            <p:cNvSpPr/>
            <p:nvPr/>
          </p:nvSpPr>
          <p:spPr>
            <a:xfrm>
              <a:off x="601131" y="1595963"/>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Web </a:t>
              </a:r>
              <a:r>
                <a:rPr lang="pt-BR" sz="2000" err="1">
                  <a:latin typeface="Calibri"/>
                  <a:cs typeface="Calibri"/>
                </a:rPr>
                <a:t>Clients</a:t>
              </a:r>
            </a:p>
          </p:txBody>
        </p:sp>
        <p:sp>
          <p:nvSpPr>
            <p:cNvPr id="11" name="Retângulo: Cantos Arredondados 10">
              <a:extLst>
                <a:ext uri="{FF2B5EF4-FFF2-40B4-BE49-F238E27FC236}">
                  <a16:creationId xmlns:a16="http://schemas.microsoft.com/office/drawing/2014/main" id="{112C8A01-566C-AEE2-7DD1-68CBDF34F8C6}"/>
                </a:ext>
              </a:extLst>
            </p:cNvPr>
            <p:cNvSpPr/>
            <p:nvPr/>
          </p:nvSpPr>
          <p:spPr>
            <a:xfrm>
              <a:off x="601130" y="207221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App Mobile</a:t>
              </a:r>
              <a:endParaRPr lang="pt-BR"/>
            </a:p>
          </p:txBody>
        </p:sp>
        <p:sp>
          <p:nvSpPr>
            <p:cNvPr id="12" name="Retângulo: Cantos Arredondados 11">
              <a:extLst>
                <a:ext uri="{FF2B5EF4-FFF2-40B4-BE49-F238E27FC236}">
                  <a16:creationId xmlns:a16="http://schemas.microsoft.com/office/drawing/2014/main" id="{50F0B9F3-4A96-C4E8-09AA-1D313771747C}"/>
                </a:ext>
              </a:extLst>
            </p:cNvPr>
            <p:cNvSpPr/>
            <p:nvPr/>
          </p:nvSpPr>
          <p:spPr>
            <a:xfrm>
              <a:off x="601129" y="2548462"/>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Forms</a:t>
              </a:r>
              <a:endParaRPr lang="pt-BR" err="1"/>
            </a:p>
          </p:txBody>
        </p:sp>
        <p:sp>
          <p:nvSpPr>
            <p:cNvPr id="13" name="Retângulo: Cantos Arredondados 12">
              <a:extLst>
                <a:ext uri="{FF2B5EF4-FFF2-40B4-BE49-F238E27FC236}">
                  <a16:creationId xmlns:a16="http://schemas.microsoft.com/office/drawing/2014/main" id="{D1A268D0-0D04-8F6C-2206-7F22B52AAC11}"/>
                </a:ext>
              </a:extLst>
            </p:cNvPr>
            <p:cNvSpPr/>
            <p:nvPr/>
          </p:nvSpPr>
          <p:spPr>
            <a:xfrm>
              <a:off x="601128" y="3035295"/>
              <a:ext cx="228600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GUI</a:t>
              </a:r>
              <a:endParaRPr lang="pt-BR" err="1"/>
            </a:p>
          </p:txBody>
        </p:sp>
        <p:sp>
          <p:nvSpPr>
            <p:cNvPr id="14" name="Retângulo: Cantos Arredondados 13">
              <a:extLst>
                <a:ext uri="{FF2B5EF4-FFF2-40B4-BE49-F238E27FC236}">
                  <a16:creationId xmlns:a16="http://schemas.microsoft.com/office/drawing/2014/main" id="{21B94B9A-D8D2-2F0E-47F7-E0EDA7455819}"/>
                </a:ext>
              </a:extLst>
            </p:cNvPr>
            <p:cNvSpPr/>
            <p:nvPr/>
          </p:nvSpPr>
          <p:spPr>
            <a:xfrm>
              <a:off x="3246961" y="159596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NLI</a:t>
              </a:r>
            </a:p>
          </p:txBody>
        </p:sp>
        <p:sp>
          <p:nvSpPr>
            <p:cNvPr id="15" name="Retângulo: Cantos Arredondados 14">
              <a:extLst>
                <a:ext uri="{FF2B5EF4-FFF2-40B4-BE49-F238E27FC236}">
                  <a16:creationId xmlns:a16="http://schemas.microsoft.com/office/drawing/2014/main" id="{2673080E-A4B8-D3F4-D918-D67292B08D34}"/>
                </a:ext>
              </a:extLst>
            </p:cNvPr>
            <p:cNvSpPr/>
            <p:nvPr/>
          </p:nvSpPr>
          <p:spPr>
            <a:xfrm>
              <a:off x="3246960" y="2072212"/>
              <a:ext cx="2508250" cy="4127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Pesquisa </a:t>
              </a:r>
              <a:r>
                <a:rPr lang="pt-BR" sz="2000" err="1">
                  <a:latin typeface="Calibri"/>
                  <a:cs typeface="Calibri"/>
                </a:rPr>
                <a:t>Keyword</a:t>
              </a:r>
            </a:p>
          </p:txBody>
        </p:sp>
        <p:sp>
          <p:nvSpPr>
            <p:cNvPr id="21" name="Retângulo: Cantos Arredondados 20">
              <a:extLst>
                <a:ext uri="{FF2B5EF4-FFF2-40B4-BE49-F238E27FC236}">
                  <a16:creationId xmlns:a16="http://schemas.microsoft.com/office/drawing/2014/main" id="{22B006E3-B798-0999-6202-AB26476ACD5A}"/>
                </a:ext>
              </a:extLst>
            </p:cNvPr>
            <p:cNvSpPr/>
            <p:nvPr/>
          </p:nvSpPr>
          <p:spPr>
            <a:xfrm>
              <a:off x="3246959" y="2569628"/>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Speech input/output</a:t>
              </a:r>
            </a:p>
          </p:txBody>
        </p:sp>
        <p:sp>
          <p:nvSpPr>
            <p:cNvPr id="22" name="Retângulo: Cantos Arredondados 21">
              <a:extLst>
                <a:ext uri="{FF2B5EF4-FFF2-40B4-BE49-F238E27FC236}">
                  <a16:creationId xmlns:a16="http://schemas.microsoft.com/office/drawing/2014/main" id="{FA66104D-FB0F-3FD6-F582-2599A0A3C103}"/>
                </a:ext>
              </a:extLst>
            </p:cNvPr>
            <p:cNvSpPr/>
            <p:nvPr/>
          </p:nvSpPr>
          <p:spPr>
            <a:xfrm>
              <a:off x="3246958" y="3056461"/>
              <a:ext cx="2508250" cy="391584"/>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Interfaces </a:t>
              </a:r>
            </a:p>
          </p:txBody>
        </p:sp>
        <p:grpSp>
          <p:nvGrpSpPr>
            <p:cNvPr id="7" name="Agrupar 6">
              <a:extLst>
                <a:ext uri="{FF2B5EF4-FFF2-40B4-BE49-F238E27FC236}">
                  <a16:creationId xmlns:a16="http://schemas.microsoft.com/office/drawing/2014/main" id="{641043EF-77DE-4DF6-E2A4-FC9289B9974B}"/>
                </a:ext>
              </a:extLst>
            </p:cNvPr>
            <p:cNvGrpSpPr/>
            <p:nvPr/>
          </p:nvGrpSpPr>
          <p:grpSpPr>
            <a:xfrm>
              <a:off x="6220873" y="2813043"/>
              <a:ext cx="2508251" cy="867833"/>
              <a:chOff x="6136206" y="2770710"/>
              <a:chExt cx="2508251" cy="867833"/>
            </a:xfrm>
          </p:grpSpPr>
          <p:sp>
            <p:nvSpPr>
              <p:cNvPr id="23" name="Retângulo: Cantos Arredondados 22">
                <a:extLst>
                  <a:ext uri="{FF2B5EF4-FFF2-40B4-BE49-F238E27FC236}">
                    <a16:creationId xmlns:a16="http://schemas.microsoft.com/office/drawing/2014/main" id="{3978A67E-6661-20E2-2CA2-BA24E1CF1C59}"/>
                  </a:ext>
                </a:extLst>
              </p:cNvPr>
              <p:cNvSpPr/>
              <p:nvPr/>
            </p:nvSpPr>
            <p:spPr>
              <a:xfrm>
                <a:off x="6136207" y="2770710"/>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Naive</a:t>
                </a:r>
              </a:p>
            </p:txBody>
          </p:sp>
          <p:sp>
            <p:nvSpPr>
              <p:cNvPr id="24" name="Retângulo: Cantos Arredondados 23">
                <a:extLst>
                  <a:ext uri="{FF2B5EF4-FFF2-40B4-BE49-F238E27FC236}">
                    <a16:creationId xmlns:a16="http://schemas.microsoft.com/office/drawing/2014/main" id="{A5142424-42F5-E239-F495-979F9A3219A4}"/>
                  </a:ext>
                </a:extLst>
              </p:cNvPr>
              <p:cNvSpPr/>
              <p:nvPr/>
            </p:nvSpPr>
            <p:spPr>
              <a:xfrm>
                <a:off x="6136206" y="3246959"/>
                <a:ext cx="2508250" cy="391584"/>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DBA</a:t>
                </a:r>
              </a:p>
            </p:txBody>
          </p:sp>
        </p:grpSp>
        <p:sp>
          <p:nvSpPr>
            <p:cNvPr id="4" name="Chave Esquerda 3">
              <a:extLst>
                <a:ext uri="{FF2B5EF4-FFF2-40B4-BE49-F238E27FC236}">
                  <a16:creationId xmlns:a16="http://schemas.microsoft.com/office/drawing/2014/main" id="{07F06A2E-EB54-661A-8D4F-EA6260282530}"/>
                </a:ext>
              </a:extLst>
            </p:cNvPr>
            <p:cNvSpPr/>
            <p:nvPr/>
          </p:nvSpPr>
          <p:spPr>
            <a:xfrm>
              <a:off x="5827776" y="2760134"/>
              <a:ext cx="359833" cy="94191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2" name="Balão de Fala: Retângulo com Cantos Arredondados 1">
            <a:extLst>
              <a:ext uri="{FF2B5EF4-FFF2-40B4-BE49-F238E27FC236}">
                <a16:creationId xmlns:a16="http://schemas.microsoft.com/office/drawing/2014/main" id="{D37245FE-99ED-31E4-E20A-DCDE1BD88740}"/>
              </a:ext>
            </a:extLst>
          </p:cNvPr>
          <p:cNvSpPr/>
          <p:nvPr/>
        </p:nvSpPr>
        <p:spPr>
          <a:xfrm>
            <a:off x="5871634" y="3196758"/>
            <a:ext cx="2349499" cy="613833"/>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pt-BR">
                <a:latin typeface="Calibri"/>
                <a:cs typeface="Calibri"/>
              </a:rPr>
              <a:t>DBA Staff</a:t>
            </a:r>
          </a:p>
        </p:txBody>
      </p:sp>
      <p:sp>
        <p:nvSpPr>
          <p:cNvPr id="5" name="Balão de Fala: Retângulo com Cantos Arredondados 4">
            <a:extLst>
              <a:ext uri="{FF2B5EF4-FFF2-40B4-BE49-F238E27FC236}">
                <a16:creationId xmlns:a16="http://schemas.microsoft.com/office/drawing/2014/main" id="{32D5AA4D-9090-7156-8BF3-68727DBD234C}"/>
              </a:ext>
            </a:extLst>
          </p:cNvPr>
          <p:cNvSpPr/>
          <p:nvPr/>
        </p:nvSpPr>
        <p:spPr>
          <a:xfrm>
            <a:off x="6379633" y="2614674"/>
            <a:ext cx="2349499" cy="613833"/>
          </a:xfrm>
          <a:prstGeom prst="wedgeRoundRectCallou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latin typeface="Calibri"/>
                <a:cs typeface="Calibri"/>
              </a:rPr>
              <a:t>Comandos com nível de privilégio</a:t>
            </a:r>
          </a:p>
        </p:txBody>
      </p:sp>
    </p:spTree>
    <p:extLst>
      <p:ext uri="{BB962C8B-B14F-4D97-AF65-F5344CB8AC3E}">
        <p14:creationId xmlns:p14="http://schemas.microsoft.com/office/powerpoint/2010/main" val="207376166"/>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Ambiente</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318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48599175"/>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319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812797" y="4284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Modularizado</a:t>
            </a:r>
            <a:endParaRPr lang="pt-BR" err="1"/>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812796" y="2611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Software</a:t>
            </a:r>
            <a:endParaRPr lang="pt-BR" err="1"/>
          </a:p>
        </p:txBody>
      </p:sp>
      <p:sp>
        <p:nvSpPr>
          <p:cNvPr id="4" name="Seta: para Baixo 3">
            <a:extLst>
              <a:ext uri="{FF2B5EF4-FFF2-40B4-BE49-F238E27FC236}">
                <a16:creationId xmlns:a16="http://schemas.microsoft.com/office/drawing/2014/main" id="{4DEB676C-2DDF-96F1-B9EE-36F9ECE41ED0}"/>
              </a:ext>
            </a:extLst>
          </p:cNvPr>
          <p:cNvSpPr/>
          <p:nvPr/>
        </p:nvSpPr>
        <p:spPr>
          <a:xfrm>
            <a:off x="1853183" y="1479296"/>
            <a:ext cx="486833" cy="973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Seta: para Cima 7">
            <a:extLst>
              <a:ext uri="{FF2B5EF4-FFF2-40B4-BE49-F238E27FC236}">
                <a16:creationId xmlns:a16="http://schemas.microsoft.com/office/drawing/2014/main" id="{DDA84FAE-6FF5-CB93-26B8-D62FD9A56D5D}"/>
              </a:ext>
            </a:extLst>
          </p:cNvPr>
          <p:cNvSpPr/>
          <p:nvPr/>
        </p:nvSpPr>
        <p:spPr>
          <a:xfrm>
            <a:off x="1847892" y="3220254"/>
            <a:ext cx="486833" cy="97366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386987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32</a:t>
            </a:fld>
            <a:r>
              <a:rPr lang="en-US"/>
              <a:t>]</a:t>
            </a:r>
            <a:endParaRPr/>
          </a:p>
        </p:txBody>
      </p:sp>
      <p:grpSp>
        <p:nvGrpSpPr>
          <p:cNvPr id="22" name="Agrupar 21">
            <a:extLst>
              <a:ext uri="{FF2B5EF4-FFF2-40B4-BE49-F238E27FC236}">
                <a16:creationId xmlns:a16="http://schemas.microsoft.com/office/drawing/2014/main" id="{574CAA09-8CB0-313D-E2B1-1D86A78926BC}"/>
              </a:ext>
            </a:extLst>
          </p:cNvPr>
          <p:cNvGrpSpPr/>
          <p:nvPr/>
        </p:nvGrpSpPr>
        <p:grpSpPr>
          <a:xfrm>
            <a:off x="486097" y="1481050"/>
            <a:ext cx="8171808" cy="3126832"/>
            <a:chOff x="367484" y="1481050"/>
            <a:chExt cx="7872150" cy="3083700"/>
          </a:xfrm>
        </p:grpSpPr>
        <p:sp>
          <p:nvSpPr>
            <p:cNvPr id="3" name="Google Shape;231;g116d3f5ae16_1_0">
              <a:extLst>
                <a:ext uri="{FF2B5EF4-FFF2-40B4-BE49-F238E27FC236}">
                  <a16:creationId xmlns:a16="http://schemas.microsoft.com/office/drawing/2014/main" id="{F3800A3F-1FE6-D2CC-FEA4-94A6D08B4115}"/>
                </a:ext>
              </a:extLst>
            </p:cNvPr>
            <p:cNvSpPr txBox="1"/>
            <p:nvPr/>
          </p:nvSpPr>
          <p:spPr>
            <a:xfrm>
              <a:off x="565525" y="1481050"/>
              <a:ext cx="7674109"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endParaRPr lang="en-US" sz="2400">
                <a:latin typeface="Calibri"/>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pic>
          <p:nvPicPr>
            <p:cNvPr id="4" name="Imagem 2" descr="Tela de computador com ícones coloridos&#10;&#10;Descrição gerada automaticamente">
              <a:extLst>
                <a:ext uri="{FF2B5EF4-FFF2-40B4-BE49-F238E27FC236}">
                  <a16:creationId xmlns:a16="http://schemas.microsoft.com/office/drawing/2014/main" id="{23FE6F8F-3540-C425-00A0-3939C12DC39D}"/>
                </a:ext>
              </a:extLst>
            </p:cNvPr>
            <p:cNvPicPr>
              <a:picLocks noChangeAspect="1"/>
            </p:cNvPicPr>
            <p:nvPr/>
          </p:nvPicPr>
          <p:blipFill>
            <a:blip r:embed="rId3"/>
            <a:stretch>
              <a:fillRect/>
            </a:stretch>
          </p:blipFill>
          <p:spPr>
            <a:xfrm>
              <a:off x="1033013" y="3083404"/>
              <a:ext cx="2257964" cy="1305823"/>
            </a:xfrm>
            <a:prstGeom prst="rect">
              <a:avLst/>
            </a:prstGeom>
          </p:spPr>
        </p:pic>
        <p:sp>
          <p:nvSpPr>
            <p:cNvPr id="17" name="Seta: Curva para a Direita 16">
              <a:extLst>
                <a:ext uri="{FF2B5EF4-FFF2-40B4-BE49-F238E27FC236}">
                  <a16:creationId xmlns:a16="http://schemas.microsoft.com/office/drawing/2014/main" id="{68F5E85D-C245-D8C3-CBC3-B932124B936F}"/>
                </a:ext>
              </a:extLst>
            </p:cNvPr>
            <p:cNvSpPr/>
            <p:nvPr/>
          </p:nvSpPr>
          <p:spPr>
            <a:xfrm>
              <a:off x="367484" y="2524390"/>
              <a:ext cx="733245" cy="121848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Cantos Arredondados 12">
              <a:extLst>
                <a:ext uri="{FF2B5EF4-FFF2-40B4-BE49-F238E27FC236}">
                  <a16:creationId xmlns:a16="http://schemas.microsoft.com/office/drawing/2014/main" id="{683DCDD1-FA87-286D-DF1A-D0E601C352BC}"/>
                </a:ext>
              </a:extLst>
            </p:cNvPr>
            <p:cNvSpPr/>
            <p:nvPr/>
          </p:nvSpPr>
          <p:spPr>
            <a:xfrm>
              <a:off x="653453" y="2351776"/>
              <a:ext cx="2167385" cy="431321"/>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sz="2400">
                  <a:latin typeface="Calibri"/>
                  <a:ea typeface="Calibri"/>
                  <a:cs typeface="Arial"/>
                </a:rPr>
                <a:t>Ações</a:t>
              </a:r>
              <a:endParaRPr lang="pt-BR"/>
            </a:p>
          </p:txBody>
        </p:sp>
        <p:pic>
          <p:nvPicPr>
            <p:cNvPr id="20" name="Imagem 20" descr="Tela de celular com imagem de um computador&#10;&#10;Descrição gerada automaticamente">
              <a:extLst>
                <a:ext uri="{FF2B5EF4-FFF2-40B4-BE49-F238E27FC236}">
                  <a16:creationId xmlns:a16="http://schemas.microsoft.com/office/drawing/2014/main" id="{BD0E7DAF-3286-A645-E80B-33FDB21982F5}"/>
                </a:ext>
              </a:extLst>
            </p:cNvPr>
            <p:cNvPicPr>
              <a:picLocks noChangeAspect="1"/>
            </p:cNvPicPr>
            <p:nvPr/>
          </p:nvPicPr>
          <p:blipFill>
            <a:blip r:embed="rId4"/>
            <a:stretch>
              <a:fillRect/>
            </a:stretch>
          </p:blipFill>
          <p:spPr>
            <a:xfrm>
              <a:off x="5605013" y="2522688"/>
              <a:ext cx="2290314" cy="1295041"/>
            </a:xfrm>
            <a:prstGeom prst="rect">
              <a:avLst/>
            </a:prstGeom>
          </p:spPr>
        </p:pic>
        <p:sp>
          <p:nvSpPr>
            <p:cNvPr id="21" name="Seta: para a Direita Listrada 20">
              <a:extLst>
                <a:ext uri="{FF2B5EF4-FFF2-40B4-BE49-F238E27FC236}">
                  <a16:creationId xmlns:a16="http://schemas.microsoft.com/office/drawing/2014/main" id="{6B076098-0E0E-D16E-D7EF-116411B441AA}"/>
                </a:ext>
              </a:extLst>
            </p:cNvPr>
            <p:cNvSpPr/>
            <p:nvPr/>
          </p:nvSpPr>
          <p:spPr>
            <a:xfrm>
              <a:off x="3473555" y="3024938"/>
              <a:ext cx="1876244" cy="636197"/>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24" name="Retângulo: Cantos Arredondados 23">
              <a:extLst>
                <a:ext uri="{FF2B5EF4-FFF2-40B4-BE49-F238E27FC236}">
                  <a16:creationId xmlns:a16="http://schemas.microsoft.com/office/drawing/2014/main" id="{16BC7FA0-906A-542A-A7DC-B30EB0B09F0E}"/>
                </a:ext>
              </a:extLst>
            </p:cNvPr>
            <p:cNvSpPr/>
            <p:nvPr/>
          </p:nvSpPr>
          <p:spPr>
            <a:xfrm>
              <a:off x="3413906" y="4087842"/>
              <a:ext cx="4701393" cy="43132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Mudança de estado</a:t>
              </a:r>
            </a:p>
          </p:txBody>
        </p:sp>
      </p:gr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5786168" y="3494690"/>
            <a:ext cx="3040809" cy="571500"/>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latin typeface="Calibri"/>
                <a:ea typeface="Calibri"/>
                <a:cs typeface="Arial"/>
              </a:rPr>
              <a:t>Reflexo "imediato"</a:t>
            </a:r>
            <a:endParaRPr lang="pt-BR" sz="1800">
              <a:latin typeface="Calibri"/>
              <a:ea typeface="Calibri"/>
              <a:cs typeface="Calibri"/>
            </a:endParaRPr>
          </a:p>
        </p:txBody>
      </p:sp>
      <p:sp>
        <p:nvSpPr>
          <p:cNvPr id="5" name="Retângulo: Cantos Arredondados 4">
            <a:extLst>
              <a:ext uri="{FF2B5EF4-FFF2-40B4-BE49-F238E27FC236}">
                <a16:creationId xmlns:a16="http://schemas.microsoft.com/office/drawing/2014/main" id="{6A6C3AEB-B996-6BAB-7458-EBDECFA39739}"/>
              </a:ext>
            </a:extLst>
          </p:cNvPr>
          <p:cNvSpPr/>
          <p:nvPr/>
        </p:nvSpPr>
        <p:spPr>
          <a:xfrm>
            <a:off x="568729" y="1632147"/>
            <a:ext cx="363011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Confiável</a:t>
            </a:r>
            <a:endParaRPr lang="pt-BR"/>
          </a:p>
        </p:txBody>
      </p:sp>
      <p:sp>
        <p:nvSpPr>
          <p:cNvPr id="15" name="Retângulo: Cantos Arredondados 14">
            <a:extLst>
              <a:ext uri="{FF2B5EF4-FFF2-40B4-BE49-F238E27FC236}">
                <a16:creationId xmlns:a16="http://schemas.microsoft.com/office/drawing/2014/main" id="{F13E849D-AE5C-12A4-6539-76D0FD8D1FDC}"/>
              </a:ext>
            </a:extLst>
          </p:cNvPr>
          <p:cNvSpPr/>
          <p:nvPr/>
        </p:nvSpPr>
        <p:spPr>
          <a:xfrm>
            <a:off x="4482964" y="1632147"/>
            <a:ext cx="4233964" cy="437354"/>
          </a:xfrm>
          <a:prstGeom prst="roundRect">
            <a:avLst/>
          </a:prstGeom>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ea typeface="Calibri"/>
                <a:cs typeface="Arial"/>
              </a:rPr>
              <a:t>Acurado</a:t>
            </a:r>
            <a:endParaRPr lang="pt-BR"/>
          </a:p>
        </p:txBody>
      </p:sp>
    </p:spTree>
    <p:extLst>
      <p:ext uri="{BB962C8B-B14F-4D97-AF65-F5344CB8AC3E}">
        <p14:creationId xmlns:p14="http://schemas.microsoft.com/office/powerpoint/2010/main" val="544047120"/>
      </p:ext>
    </p:extLst>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2" name="Retângulo: Cantos Arredondados 1">
            <a:extLst>
              <a:ext uri="{FF2B5EF4-FFF2-40B4-BE49-F238E27FC236}">
                <a16:creationId xmlns:a16="http://schemas.microsoft.com/office/drawing/2014/main" id="{D5012337-3683-56CA-F267-29D7BFBB906A}"/>
              </a:ext>
            </a:extLst>
          </p:cNvPr>
          <p:cNvSpPr/>
          <p:nvPr/>
        </p:nvSpPr>
        <p:spPr>
          <a:xfrm>
            <a:off x="1363130" y="412537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Calibri"/>
              </a:rPr>
              <a:t>Módulos internos</a:t>
            </a:r>
          </a:p>
        </p:txBody>
      </p:sp>
      <p:sp>
        <p:nvSpPr>
          <p:cNvPr id="7" name="Retângulo: Cantos Arredondados 6">
            <a:extLst>
              <a:ext uri="{FF2B5EF4-FFF2-40B4-BE49-F238E27FC236}">
                <a16:creationId xmlns:a16="http://schemas.microsoft.com/office/drawing/2014/main" id="{462E8D6D-CDF1-81D8-A710-5757E8982C67}"/>
              </a:ext>
            </a:extLst>
          </p:cNvPr>
          <p:cNvSpPr/>
          <p:nvPr/>
        </p:nvSpPr>
        <p:spPr>
          <a:xfrm>
            <a:off x="1363129" y="2241545"/>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Ambiente de BD</a:t>
            </a:r>
            <a:endParaRPr lang="pt-BR" sz="2000" err="1">
              <a:latin typeface="Calibri"/>
              <a:ea typeface="Calibri"/>
              <a:cs typeface="Calibri"/>
            </a:endParaRPr>
          </a:p>
        </p:txBody>
      </p:sp>
    </p:spTree>
    <p:extLst>
      <p:ext uri="{BB962C8B-B14F-4D97-AF65-F5344CB8AC3E}">
        <p14:creationId xmlns:p14="http://schemas.microsoft.com/office/powerpoint/2010/main" val="1005282071"/>
      </p:ext>
    </p:extLst>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3562774" y="997345"/>
            <a:ext cx="158750" cy="14287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823379" y="1998129"/>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Esquema</a:t>
            </a:r>
            <a:endParaRPr lang="pt-BR" err="1"/>
          </a:p>
        </p:txBody>
      </p:sp>
      <p:sp>
        <p:nvSpPr>
          <p:cNvPr id="5" name="Texto Explicativo: Seta para a Direita 4">
            <a:extLst>
              <a:ext uri="{FF2B5EF4-FFF2-40B4-BE49-F238E27FC236}">
                <a16:creationId xmlns:a16="http://schemas.microsoft.com/office/drawing/2014/main" id="{9CBE88A0-627F-CF66-B387-E845985FA7B0}"/>
              </a:ext>
            </a:extLst>
          </p:cNvPr>
          <p:cNvSpPr/>
          <p:nvPr/>
        </p:nvSpPr>
        <p:spPr>
          <a:xfrm>
            <a:off x="1934633" y="3194050"/>
            <a:ext cx="2391832" cy="751416"/>
          </a:xfrm>
          <a:prstGeom prst="rightArrowCallou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Info de módulos</a:t>
            </a:r>
            <a:endParaRPr lang="pt-BR"/>
          </a:p>
        </p:txBody>
      </p:sp>
      <p:sp>
        <p:nvSpPr>
          <p:cNvPr id="11" name="Texto Explicativo: Seta para a Direita 10">
            <a:extLst>
              <a:ext uri="{FF2B5EF4-FFF2-40B4-BE49-F238E27FC236}">
                <a16:creationId xmlns:a16="http://schemas.microsoft.com/office/drawing/2014/main" id="{BF2F9037-B4BF-0A0E-1852-6E955B44B689}"/>
              </a:ext>
            </a:extLst>
          </p:cNvPr>
          <p:cNvSpPr/>
          <p:nvPr/>
        </p:nvSpPr>
        <p:spPr>
          <a:xfrm>
            <a:off x="3765548" y="3945466"/>
            <a:ext cx="2021416" cy="508000"/>
          </a:xfrm>
          <a:prstGeom prst="rightArrowCallou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BD</a:t>
            </a:r>
          </a:p>
        </p:txBody>
      </p:sp>
    </p:spTree>
    <p:extLst>
      <p:ext uri="{BB962C8B-B14F-4D97-AF65-F5344CB8AC3E}">
        <p14:creationId xmlns:p14="http://schemas.microsoft.com/office/powerpoint/2010/main" val="324134876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a:t>
            </a:r>
          </a:p>
        </p:txBody>
      </p:sp>
    </p:spTree>
    <p:extLst>
      <p:ext uri="{BB962C8B-B14F-4D97-AF65-F5344CB8AC3E}">
        <p14:creationId xmlns:p14="http://schemas.microsoft.com/office/powerpoint/2010/main" val="3977238344"/>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4551619" y="452429"/>
            <a:ext cx="158750" cy="265641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267879" y="2103962"/>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Acesso ocasional</a:t>
            </a: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4657452" y="1574262"/>
            <a:ext cx="158750" cy="2656416"/>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119712" y="3151711"/>
            <a:ext cx="2709334" cy="10160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err="1">
                <a:latin typeface="Calibri"/>
                <a:cs typeface="Calibri"/>
              </a:rPr>
              <a:t>Ex</a:t>
            </a:r>
            <a:r>
              <a:rPr lang="pt-BR" sz="1600">
                <a:latin typeface="Calibri"/>
                <a:cs typeface="Calibri"/>
              </a:rPr>
              <a:t>: Reordenação de operações, eliminar redundâncias  ....</a:t>
            </a:r>
          </a:p>
        </p:txBody>
      </p:sp>
      <p:pic>
        <p:nvPicPr>
          <p:cNvPr id="2" name="Imagem 4" descr="Uma imagem contendo objeto, relógio&#10;&#10;Descrição gerada automaticamente">
            <a:extLst>
              <a:ext uri="{FF2B5EF4-FFF2-40B4-BE49-F238E27FC236}">
                <a16:creationId xmlns:a16="http://schemas.microsoft.com/office/drawing/2014/main" id="{5CB0BE3C-A9E1-70B3-0382-FC76DA754030}"/>
              </a:ext>
            </a:extLst>
          </p:cNvPr>
          <p:cNvPicPr>
            <a:picLocks noChangeAspect="1"/>
          </p:cNvPicPr>
          <p:nvPr/>
        </p:nvPicPr>
        <p:blipFill>
          <a:blip r:embed="rId3"/>
          <a:stretch>
            <a:fillRect/>
          </a:stretch>
        </p:blipFill>
        <p:spPr>
          <a:xfrm>
            <a:off x="226483" y="3567642"/>
            <a:ext cx="1579034" cy="886884"/>
          </a:xfrm>
          <a:prstGeom prst="rect">
            <a:avLst/>
          </a:prstGeom>
        </p:spPr>
      </p:pic>
      <p:pic>
        <p:nvPicPr>
          <p:cNvPr id="5" name="Imagem 6" descr="Forma&#10;&#10;Descrição gerada automaticamente">
            <a:extLst>
              <a:ext uri="{FF2B5EF4-FFF2-40B4-BE49-F238E27FC236}">
                <a16:creationId xmlns:a16="http://schemas.microsoft.com/office/drawing/2014/main" id="{BB2E7DCF-7ED7-41B5-112F-965F914C267D}"/>
              </a:ext>
            </a:extLst>
          </p:cNvPr>
          <p:cNvPicPr>
            <a:picLocks noChangeAspect="1"/>
          </p:cNvPicPr>
          <p:nvPr/>
        </p:nvPicPr>
        <p:blipFill>
          <a:blip r:embed="rId4"/>
          <a:stretch>
            <a:fillRect/>
          </a:stretch>
        </p:blipFill>
        <p:spPr>
          <a:xfrm>
            <a:off x="2734733" y="3959225"/>
            <a:ext cx="1684867" cy="929217"/>
          </a:xfrm>
          <a:prstGeom prst="rect">
            <a:avLst/>
          </a:prstGeom>
        </p:spPr>
      </p:pic>
    </p:spTree>
    <p:extLst>
      <p:ext uri="{BB962C8B-B14F-4D97-AF65-F5344CB8AC3E}">
        <p14:creationId xmlns:p14="http://schemas.microsoft.com/office/powerpoint/2010/main" val="4210497572"/>
      </p:ext>
    </p:extLst>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324</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4" name="Seta: para Baixo 3">
            <a:extLst>
              <a:ext uri="{FF2B5EF4-FFF2-40B4-BE49-F238E27FC236}">
                <a16:creationId xmlns:a16="http://schemas.microsoft.com/office/drawing/2014/main" id="{4DEB676C-2DDF-96F1-B9EE-36F9ECE41ED0}"/>
              </a:ext>
            </a:extLst>
          </p:cNvPr>
          <p:cNvSpPr/>
          <p:nvPr/>
        </p:nvSpPr>
        <p:spPr>
          <a:xfrm rot="14700000">
            <a:off x="5269916" y="301602"/>
            <a:ext cx="83269" cy="3023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0FF8CB2E-C637-6B7F-8866-702C2B5F14A8}"/>
              </a:ext>
            </a:extLst>
          </p:cNvPr>
          <p:cNvSpPr/>
          <p:nvPr/>
        </p:nvSpPr>
        <p:spPr>
          <a:xfrm>
            <a:off x="1375709" y="2254924"/>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a:latin typeface="Calibri"/>
                <a:cs typeface="Calibri"/>
              </a:rPr>
              <a:t>Linguagens de </a:t>
            </a:r>
            <a:r>
              <a:rPr lang="pt-BR" sz="2000" err="1">
                <a:latin typeface="Calibri"/>
                <a:cs typeface="Calibri"/>
              </a:rPr>
              <a:t>prog</a:t>
            </a:r>
            <a:r>
              <a:rPr lang="pt-BR" sz="2000">
                <a:latin typeface="Calibri"/>
                <a:cs typeface="Calibri"/>
              </a:rPr>
              <a:t>.</a:t>
            </a:r>
            <a:endParaRPr lang="pt-BR"/>
          </a:p>
        </p:txBody>
      </p:sp>
      <p:sp>
        <p:nvSpPr>
          <p:cNvPr id="8" name="Seta: para Baixo 7">
            <a:extLst>
              <a:ext uri="{FF2B5EF4-FFF2-40B4-BE49-F238E27FC236}">
                <a16:creationId xmlns:a16="http://schemas.microsoft.com/office/drawing/2014/main" id="{F6D9E2A1-2D0E-646F-FF9C-21610B3D023C}"/>
              </a:ext>
            </a:extLst>
          </p:cNvPr>
          <p:cNvSpPr/>
          <p:nvPr/>
        </p:nvSpPr>
        <p:spPr>
          <a:xfrm rot="14700000">
            <a:off x="5098053" y="929112"/>
            <a:ext cx="201882" cy="327104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1" name="Retângulo: Cantos Arredondados 10">
            <a:extLst>
              <a:ext uri="{FF2B5EF4-FFF2-40B4-BE49-F238E27FC236}">
                <a16:creationId xmlns:a16="http://schemas.microsoft.com/office/drawing/2014/main" id="{CF88ECA9-7000-1F2C-01F9-6FB4129702F3}"/>
              </a:ext>
            </a:extLst>
          </p:cNvPr>
          <p:cNvSpPr/>
          <p:nvPr/>
        </p:nvSpPr>
        <p:spPr>
          <a:xfrm>
            <a:off x="1529466" y="3151711"/>
            <a:ext cx="2482891" cy="37980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600">
                <a:latin typeface="Calibri"/>
                <a:cs typeface="Calibri"/>
              </a:rPr>
              <a:t>Extrai DML</a:t>
            </a:r>
          </a:p>
        </p:txBody>
      </p:sp>
      <p:pic>
        <p:nvPicPr>
          <p:cNvPr id="7" name="Imagem 11" descr="Logotipo&#10;&#10;Descrição gerada automaticamente">
            <a:extLst>
              <a:ext uri="{FF2B5EF4-FFF2-40B4-BE49-F238E27FC236}">
                <a16:creationId xmlns:a16="http://schemas.microsoft.com/office/drawing/2014/main" id="{E059E4A0-8D2B-AC13-0CAB-2F2DED187C3F}"/>
              </a:ext>
            </a:extLst>
          </p:cNvPr>
          <p:cNvPicPr>
            <a:picLocks noChangeAspect="1"/>
          </p:cNvPicPr>
          <p:nvPr/>
        </p:nvPicPr>
        <p:blipFill>
          <a:blip r:embed="rId3"/>
          <a:stretch>
            <a:fillRect/>
          </a:stretch>
        </p:blipFill>
        <p:spPr>
          <a:xfrm>
            <a:off x="503461" y="2239634"/>
            <a:ext cx="718361" cy="1311216"/>
          </a:xfrm>
          <a:prstGeom prst="rect">
            <a:avLst/>
          </a:prstGeom>
        </p:spPr>
      </p:pic>
      <p:pic>
        <p:nvPicPr>
          <p:cNvPr id="12" name="Imagem 12" descr="Ícone&#10;&#10;Descrição gerada automaticamente">
            <a:extLst>
              <a:ext uri="{FF2B5EF4-FFF2-40B4-BE49-F238E27FC236}">
                <a16:creationId xmlns:a16="http://schemas.microsoft.com/office/drawing/2014/main" id="{5EA4918E-15CA-9D13-BDF5-E8F4FFD0DA38}"/>
              </a:ext>
            </a:extLst>
          </p:cNvPr>
          <p:cNvPicPr>
            <a:picLocks noChangeAspect="1"/>
          </p:cNvPicPr>
          <p:nvPr/>
        </p:nvPicPr>
        <p:blipFill>
          <a:blip r:embed="rId4"/>
          <a:stretch>
            <a:fillRect/>
          </a:stretch>
        </p:blipFill>
        <p:spPr>
          <a:xfrm>
            <a:off x="957532" y="3777292"/>
            <a:ext cx="964003" cy="964003"/>
          </a:xfrm>
          <a:prstGeom prst="rect">
            <a:avLst/>
          </a:prstGeom>
        </p:spPr>
      </p:pic>
      <p:pic>
        <p:nvPicPr>
          <p:cNvPr id="13" name="Imagem 13">
            <a:extLst>
              <a:ext uri="{FF2B5EF4-FFF2-40B4-BE49-F238E27FC236}">
                <a16:creationId xmlns:a16="http://schemas.microsoft.com/office/drawing/2014/main" id="{D1E0DA79-B1FE-1E08-7816-C6464CD2251C}"/>
              </a:ext>
            </a:extLst>
          </p:cNvPr>
          <p:cNvPicPr>
            <a:picLocks noChangeAspect="1"/>
          </p:cNvPicPr>
          <p:nvPr/>
        </p:nvPicPr>
        <p:blipFill>
          <a:blip r:embed="rId5"/>
          <a:stretch>
            <a:fillRect/>
          </a:stretch>
        </p:blipFill>
        <p:spPr>
          <a:xfrm>
            <a:off x="2585767" y="3811861"/>
            <a:ext cx="964002" cy="1110522"/>
          </a:xfrm>
          <a:prstGeom prst="rect">
            <a:avLst/>
          </a:prstGeom>
        </p:spPr>
      </p:pic>
    </p:spTree>
    <p:extLst>
      <p:ext uri="{BB962C8B-B14F-4D97-AF65-F5344CB8AC3E}">
        <p14:creationId xmlns:p14="http://schemas.microsoft.com/office/powerpoint/2010/main" val="3719082363"/>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325</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4700000">
            <a:off x="5782866" y="-536386"/>
            <a:ext cx="115618" cy="4813019"/>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095350" y="2643113"/>
            <a:ext cx="2783417"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Canned</a:t>
            </a:r>
            <a:r>
              <a:rPr lang="pt-BR" sz="2000">
                <a:latin typeface="Calibri"/>
                <a:cs typeface="Calibri"/>
              </a:rPr>
              <a:t> </a:t>
            </a:r>
            <a:r>
              <a:rPr lang="pt-BR" sz="2000" err="1">
                <a:latin typeface="Calibri"/>
                <a:cs typeface="Calibri"/>
              </a:rPr>
              <a:t>Transaction</a:t>
            </a:r>
          </a:p>
        </p:txBody>
      </p:sp>
    </p:spTree>
    <p:extLst>
      <p:ext uri="{BB962C8B-B14F-4D97-AF65-F5344CB8AC3E}">
        <p14:creationId xmlns:p14="http://schemas.microsoft.com/office/powerpoint/2010/main" val="258813588"/>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326</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8" name="Seta: para Baixo 7">
            <a:extLst>
              <a:ext uri="{FF2B5EF4-FFF2-40B4-BE49-F238E27FC236}">
                <a16:creationId xmlns:a16="http://schemas.microsoft.com/office/drawing/2014/main" id="{F6D9E2A1-2D0E-646F-FF9C-21610B3D023C}"/>
              </a:ext>
            </a:extLst>
          </p:cNvPr>
          <p:cNvSpPr/>
          <p:nvPr/>
        </p:nvSpPr>
        <p:spPr>
          <a:xfrm rot="17280000">
            <a:off x="4348633" y="1402094"/>
            <a:ext cx="169533" cy="2915208"/>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821B4D9B-AA51-35EA-D684-429EA3F50055}"/>
              </a:ext>
            </a:extLst>
          </p:cNvPr>
          <p:cNvSpPr/>
          <p:nvPr/>
        </p:nvSpPr>
        <p:spPr>
          <a:xfrm>
            <a:off x="1149265" y="1640293"/>
            <a:ext cx="2751068" cy="15978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Privileged</a:t>
            </a:r>
            <a:r>
              <a:rPr lang="pt-BR" sz="2000">
                <a:latin typeface="Calibri"/>
                <a:cs typeface="Calibri"/>
              </a:rPr>
              <a:t> </a:t>
            </a:r>
            <a:r>
              <a:rPr lang="pt-BR" sz="2000" err="1">
                <a:latin typeface="Calibri"/>
                <a:cs typeface="Calibri"/>
              </a:rPr>
              <a:t>commands</a:t>
            </a:r>
            <a:r>
              <a:rPr lang="pt-BR" sz="2000">
                <a:latin typeface="Calibri"/>
                <a:cs typeface="Calibri"/>
              </a:rPr>
              <a:t>,</a:t>
            </a:r>
          </a:p>
          <a:p>
            <a:pPr algn="ctr"/>
            <a:r>
              <a:rPr lang="pt-BR" sz="2000">
                <a:latin typeface="Calibri"/>
                <a:cs typeface="Calibri"/>
              </a:rPr>
              <a:t>Query </a:t>
            </a:r>
            <a:r>
              <a:rPr lang="pt-BR" sz="2000" err="1">
                <a:latin typeface="Calibri"/>
                <a:cs typeface="Calibri"/>
              </a:rPr>
              <a:t>plans</a:t>
            </a:r>
            <a:r>
              <a:rPr lang="pt-BR" sz="2000">
                <a:latin typeface="Calibri"/>
                <a:cs typeface="Calibri"/>
              </a:rPr>
              <a:t>,</a:t>
            </a:r>
          </a:p>
          <a:p>
            <a:pPr algn="ctr"/>
            <a:r>
              <a:rPr lang="pt-BR" sz="2000" err="1">
                <a:latin typeface="Calibri"/>
                <a:cs typeface="Calibri"/>
              </a:rPr>
              <a:t>Canned</a:t>
            </a:r>
            <a:r>
              <a:rPr lang="pt-BR" sz="2000">
                <a:latin typeface="Calibri"/>
                <a:cs typeface="Calibri"/>
              </a:rPr>
              <a:t> </a:t>
            </a:r>
            <a:r>
              <a:rPr lang="pt-BR" sz="2000" err="1">
                <a:latin typeface="Calibri"/>
                <a:cs typeface="Calibri"/>
              </a:rPr>
              <a:t>transactions</a:t>
            </a:r>
            <a:r>
              <a:rPr lang="pt-BR" sz="2000">
                <a:latin typeface="Calibri"/>
                <a:cs typeface="Calibri"/>
              </a:rPr>
              <a:t> ...</a:t>
            </a:r>
          </a:p>
        </p:txBody>
      </p:sp>
      <p:sp>
        <p:nvSpPr>
          <p:cNvPr id="7" name="Seta: para Baixo 6">
            <a:extLst>
              <a:ext uri="{FF2B5EF4-FFF2-40B4-BE49-F238E27FC236}">
                <a16:creationId xmlns:a16="http://schemas.microsoft.com/office/drawing/2014/main" id="{FE56ED54-2E01-7AB1-E627-4C6396CD38EA}"/>
              </a:ext>
            </a:extLst>
          </p:cNvPr>
          <p:cNvSpPr/>
          <p:nvPr/>
        </p:nvSpPr>
        <p:spPr>
          <a:xfrm rot="15840000">
            <a:off x="5411280" y="1450201"/>
            <a:ext cx="191099" cy="4662057"/>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88B38DA5-95BC-9F55-889D-876FDB222F4F}"/>
              </a:ext>
            </a:extLst>
          </p:cNvPr>
          <p:cNvSpPr/>
          <p:nvPr/>
        </p:nvSpPr>
        <p:spPr>
          <a:xfrm>
            <a:off x="825774" y="3656717"/>
            <a:ext cx="2567757" cy="68132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Infos</a:t>
            </a:r>
            <a:r>
              <a:rPr lang="pt-BR" sz="2000">
                <a:latin typeface="Calibri"/>
                <a:cs typeface="Calibri"/>
              </a:rPr>
              <a:t> de </a:t>
            </a:r>
            <a:r>
              <a:rPr lang="pt-BR" sz="2000" err="1">
                <a:latin typeface="Calibri"/>
                <a:cs typeface="Calibri"/>
              </a:rPr>
              <a:t>hd</a:t>
            </a:r>
            <a:r>
              <a:rPr lang="pt-BR" sz="2000">
                <a:latin typeface="Calibri"/>
                <a:cs typeface="Calibri"/>
              </a:rPr>
              <a:t>/</a:t>
            </a:r>
            <a:r>
              <a:rPr lang="pt-BR" sz="2000" err="1">
                <a:latin typeface="Calibri"/>
                <a:cs typeface="Calibri"/>
              </a:rPr>
              <a:t>ram</a:t>
            </a:r>
          </a:p>
        </p:txBody>
      </p:sp>
    </p:spTree>
    <p:extLst>
      <p:ext uri="{BB962C8B-B14F-4D97-AF65-F5344CB8AC3E}">
        <p14:creationId xmlns:p14="http://schemas.microsoft.com/office/powerpoint/2010/main" val="3307737530"/>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327</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Componentes</a:t>
            </a:r>
          </a:p>
        </p:txBody>
      </p:sp>
      <p:pic>
        <p:nvPicPr>
          <p:cNvPr id="9" name="Imagem 9" descr="Diagrama&#10;&#10;Descrição gerada automaticamente">
            <a:extLst>
              <a:ext uri="{FF2B5EF4-FFF2-40B4-BE49-F238E27FC236}">
                <a16:creationId xmlns:a16="http://schemas.microsoft.com/office/drawing/2014/main" id="{9E162C55-1B48-E013-E4C2-578897BE275C}"/>
              </a:ext>
            </a:extLst>
          </p:cNvPr>
          <p:cNvPicPr>
            <a:picLocks noChangeAspect="1"/>
          </p:cNvPicPr>
          <p:nvPr/>
        </p:nvPicPr>
        <p:blipFill rotWithShape="1">
          <a:blip r:embed="rId2"/>
          <a:srcRect l="2911" r="2703" b="438"/>
          <a:stretch/>
        </p:blipFill>
        <p:spPr>
          <a:xfrm>
            <a:off x="4047068" y="474645"/>
            <a:ext cx="4542270" cy="4532907"/>
          </a:xfrm>
          <a:prstGeom prst="rect">
            <a:avLst/>
          </a:prstGeom>
        </p:spPr>
      </p:pic>
      <p:sp>
        <p:nvSpPr>
          <p:cNvPr id="10" name="Retângulo: Cantos Arredondados 9">
            <a:extLst>
              <a:ext uri="{FF2B5EF4-FFF2-40B4-BE49-F238E27FC236}">
                <a16:creationId xmlns:a16="http://schemas.microsoft.com/office/drawing/2014/main" id="{88B38DA5-95BC-9F55-889D-876FDB222F4F}"/>
              </a:ext>
            </a:extLst>
          </p:cNvPr>
          <p:cNvSpPr/>
          <p:nvPr/>
        </p:nvSpPr>
        <p:spPr>
          <a:xfrm>
            <a:off x="814991" y="2179444"/>
            <a:ext cx="2567757" cy="193215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2000" err="1">
                <a:latin typeface="Calibri"/>
                <a:cs typeface="Calibri"/>
              </a:rPr>
              <a:t>Buffering</a:t>
            </a:r>
            <a:r>
              <a:rPr lang="pt-BR" sz="2000">
                <a:latin typeface="Calibri"/>
                <a:cs typeface="Calibri"/>
              </a:rPr>
              <a:t> </a:t>
            </a:r>
          </a:p>
          <a:p>
            <a:pPr algn="ctr"/>
            <a:r>
              <a:rPr lang="pt-BR" sz="2000">
                <a:latin typeface="Calibri"/>
                <a:cs typeface="Calibri"/>
              </a:rPr>
              <a:t>&amp;</a:t>
            </a:r>
          </a:p>
          <a:p>
            <a:pPr algn="ctr"/>
            <a:r>
              <a:rPr lang="pt-BR" sz="2000" err="1">
                <a:latin typeface="Calibri"/>
                <a:cs typeface="Calibri"/>
              </a:rPr>
              <a:t>Caching</a:t>
            </a:r>
          </a:p>
        </p:txBody>
      </p:sp>
      <p:pic>
        <p:nvPicPr>
          <p:cNvPr id="2" name="Imagem 3" descr="Tela de um computador&#10;&#10;Descrição gerada automaticamente">
            <a:extLst>
              <a:ext uri="{FF2B5EF4-FFF2-40B4-BE49-F238E27FC236}">
                <a16:creationId xmlns:a16="http://schemas.microsoft.com/office/drawing/2014/main" id="{802D9AB5-C2A3-F587-517B-C5F67F695597}"/>
              </a:ext>
            </a:extLst>
          </p:cNvPr>
          <p:cNvPicPr>
            <a:picLocks noChangeAspect="1"/>
          </p:cNvPicPr>
          <p:nvPr/>
        </p:nvPicPr>
        <p:blipFill>
          <a:blip r:embed="rId3"/>
          <a:stretch>
            <a:fillRect/>
          </a:stretch>
        </p:blipFill>
        <p:spPr>
          <a:xfrm>
            <a:off x="1949570" y="1474821"/>
            <a:ext cx="1988389" cy="1147905"/>
          </a:xfrm>
          <a:prstGeom prst="rect">
            <a:avLst/>
          </a:prstGeom>
        </p:spPr>
      </p:pic>
      <p:pic>
        <p:nvPicPr>
          <p:cNvPr id="4" name="Imagem 4" descr="Uma imagem contendo objeto, relógio&#10;&#10;Descrição gerada automaticamente">
            <a:extLst>
              <a:ext uri="{FF2B5EF4-FFF2-40B4-BE49-F238E27FC236}">
                <a16:creationId xmlns:a16="http://schemas.microsoft.com/office/drawing/2014/main" id="{8C1E00F2-E5A9-9FB2-3E06-02BC68296E13}"/>
              </a:ext>
            </a:extLst>
          </p:cNvPr>
          <p:cNvPicPr>
            <a:picLocks noChangeAspect="1"/>
          </p:cNvPicPr>
          <p:nvPr/>
        </p:nvPicPr>
        <p:blipFill>
          <a:blip r:embed="rId4"/>
          <a:stretch>
            <a:fillRect/>
          </a:stretch>
        </p:blipFill>
        <p:spPr>
          <a:xfrm>
            <a:off x="226483" y="3567642"/>
            <a:ext cx="1579034" cy="886884"/>
          </a:xfrm>
          <a:prstGeom prst="rect">
            <a:avLst/>
          </a:prstGeom>
        </p:spPr>
      </p:pic>
    </p:spTree>
    <p:extLst>
      <p:ext uri="{BB962C8B-B14F-4D97-AF65-F5344CB8AC3E}">
        <p14:creationId xmlns:p14="http://schemas.microsoft.com/office/powerpoint/2010/main" val="3965849642"/>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328</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4" name="Imagem 4" descr="Ícone&#10;&#10;Descrição gerada automaticamente">
            <a:extLst>
              <a:ext uri="{FF2B5EF4-FFF2-40B4-BE49-F238E27FC236}">
                <a16:creationId xmlns:a16="http://schemas.microsoft.com/office/drawing/2014/main" id="{1F52A1F8-DB67-273C-E2E5-D896DA8B42F4}"/>
              </a:ext>
            </a:extLst>
          </p:cNvPr>
          <p:cNvPicPr>
            <a:picLocks noChangeAspect="1"/>
          </p:cNvPicPr>
          <p:nvPr/>
        </p:nvPicPr>
        <p:blipFill>
          <a:blip r:embed="rId4"/>
          <a:stretch>
            <a:fillRect/>
          </a:stretch>
        </p:blipFill>
        <p:spPr>
          <a:xfrm>
            <a:off x="342900" y="1670829"/>
            <a:ext cx="2462842" cy="1381305"/>
          </a:xfrm>
          <a:prstGeom prst="rect">
            <a:avLst/>
          </a:prstGeom>
        </p:spPr>
      </p:pic>
      <p:pic>
        <p:nvPicPr>
          <p:cNvPr id="5" name="Imagem 12">
            <a:extLst>
              <a:ext uri="{FF2B5EF4-FFF2-40B4-BE49-F238E27FC236}">
                <a16:creationId xmlns:a16="http://schemas.microsoft.com/office/drawing/2014/main" id="{CB5C7462-1571-8E9F-EAF1-C8C02812A337}"/>
              </a:ext>
            </a:extLst>
          </p:cNvPr>
          <p:cNvPicPr>
            <a:picLocks noChangeAspect="1"/>
          </p:cNvPicPr>
          <p:nvPr/>
        </p:nvPicPr>
        <p:blipFill>
          <a:blip r:embed="rId5"/>
          <a:stretch>
            <a:fillRect/>
          </a:stretch>
        </p:blipFill>
        <p:spPr>
          <a:xfrm>
            <a:off x="3200400" y="4506572"/>
            <a:ext cx="2333446" cy="411216"/>
          </a:xfrm>
          <a:prstGeom prst="rect">
            <a:avLst/>
          </a:prstGeom>
        </p:spPr>
      </p:pic>
      <p:sp>
        <p:nvSpPr>
          <p:cNvPr id="13" name="CaixaDeTexto 12">
            <a:extLst>
              <a:ext uri="{FF2B5EF4-FFF2-40B4-BE49-F238E27FC236}">
                <a16:creationId xmlns:a16="http://schemas.microsoft.com/office/drawing/2014/main" id="{1268F58C-D81F-1E1C-CCA2-1CABA681D2E6}"/>
              </a:ext>
            </a:extLst>
          </p:cNvPr>
          <p:cNvSpPr txBox="1"/>
          <p:nvPr/>
        </p:nvSpPr>
        <p:spPr>
          <a:xfrm>
            <a:off x="310551" y="4553669"/>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Reformatar os dados</a:t>
            </a:r>
          </a:p>
        </p:txBody>
      </p:sp>
    </p:spTree>
    <p:extLst>
      <p:ext uri="{BB962C8B-B14F-4D97-AF65-F5344CB8AC3E}">
        <p14:creationId xmlns:p14="http://schemas.microsoft.com/office/powerpoint/2010/main" val="1773194820"/>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329</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21757073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53451" y="1629228"/>
            <a:ext cx="1973291" cy="571500"/>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Tamanho?</a:t>
            </a:r>
            <a:endParaRPr lang="pt-BR" sz="1800">
              <a:latin typeface="Calibri"/>
              <a:ea typeface="Calibri"/>
              <a:cs typeface="Calibri"/>
            </a:endParaRPr>
          </a:p>
        </p:txBody>
      </p:sp>
      <p:pic>
        <p:nvPicPr>
          <p:cNvPr id="7" name="Imagem 17" descr="Uma imagem contendo Gráfico&#10;&#10;Descrição gerada automaticamente">
            <a:extLst>
              <a:ext uri="{FF2B5EF4-FFF2-40B4-BE49-F238E27FC236}">
                <a16:creationId xmlns:a16="http://schemas.microsoft.com/office/drawing/2014/main" id="{2B048BB0-FBDE-9DF5-96C4-6719EC37019D}"/>
              </a:ext>
            </a:extLst>
          </p:cNvPr>
          <p:cNvPicPr>
            <a:picLocks noChangeAspect="1"/>
          </p:cNvPicPr>
          <p:nvPr/>
        </p:nvPicPr>
        <p:blipFill rotWithShape="1">
          <a:blip r:embed="rId3"/>
          <a:srcRect l="52369" r="303" b="429"/>
          <a:stretch/>
        </p:blipFill>
        <p:spPr>
          <a:xfrm>
            <a:off x="3502325" y="2404074"/>
            <a:ext cx="2142662" cy="2545914"/>
          </a:xfrm>
          <a:prstGeom prst="rect">
            <a:avLst/>
          </a:prstGeom>
        </p:spPr>
      </p:pic>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4"/>
          <a:stretch>
            <a:fillRect/>
          </a:stretch>
        </p:blipFill>
        <p:spPr>
          <a:xfrm>
            <a:off x="6392175" y="2655857"/>
            <a:ext cx="1956040" cy="1945257"/>
          </a:xfrm>
          <a:prstGeom prst="rect">
            <a:avLst/>
          </a:prstGeom>
        </p:spPr>
      </p:pic>
      <p:pic>
        <p:nvPicPr>
          <p:cNvPr id="9" name="Imagem 6" descr="Ícone&#10;&#10;Descrição gerada automaticamente">
            <a:extLst>
              <a:ext uri="{FF2B5EF4-FFF2-40B4-BE49-F238E27FC236}">
                <a16:creationId xmlns:a16="http://schemas.microsoft.com/office/drawing/2014/main" id="{92EF702C-9B50-75B8-4482-E93AF92697B5}"/>
              </a:ext>
            </a:extLst>
          </p:cNvPr>
          <p:cNvPicPr>
            <a:picLocks noChangeAspect="1"/>
          </p:cNvPicPr>
          <p:nvPr/>
        </p:nvPicPr>
        <p:blipFill>
          <a:blip r:embed="rId5"/>
          <a:stretch>
            <a:fillRect/>
          </a:stretch>
        </p:blipFill>
        <p:spPr>
          <a:xfrm rot="-3780000">
            <a:off x="697403" y="3056288"/>
            <a:ext cx="2063870" cy="1154862"/>
          </a:xfrm>
          <a:prstGeom prst="rect">
            <a:avLst/>
          </a:prstGeom>
        </p:spPr>
      </p:pic>
      <p:cxnSp>
        <p:nvCxnSpPr>
          <p:cNvPr id="10" name="Conector de Seta Reta 9">
            <a:extLst>
              <a:ext uri="{FF2B5EF4-FFF2-40B4-BE49-F238E27FC236}">
                <a16:creationId xmlns:a16="http://schemas.microsoft.com/office/drawing/2014/main" id="{A532C8BB-E74F-D869-2A21-3BD00A586B11}"/>
              </a:ext>
            </a:extLst>
          </p:cNvPr>
          <p:cNvCxnSpPr/>
          <p:nvPr/>
        </p:nvCxnSpPr>
        <p:spPr>
          <a:xfrm flipV="1">
            <a:off x="577970" y="4883628"/>
            <a:ext cx="7988060" cy="12940"/>
          </a:xfrm>
          <a:prstGeom prst="straightConnector1">
            <a:avLst/>
          </a:prstGeom>
          <a:ln>
            <a:solidFill>
              <a:srgbClr val="EA4E60"/>
            </a:solidFill>
            <a:headEnd type="triangle"/>
            <a:tailEnd type="triangle"/>
          </a:ln>
        </p:spPr>
        <p:style>
          <a:lnRef idx="2">
            <a:schemeClr val="accent4"/>
          </a:lnRef>
          <a:fillRef idx="0">
            <a:schemeClr val="accent4"/>
          </a:fillRef>
          <a:effectRef idx="1">
            <a:schemeClr val="accent4"/>
          </a:effectRef>
          <a:fontRef idx="minor">
            <a:schemeClr val="tx1"/>
          </a:fontRef>
        </p:style>
      </p:cxnSp>
      <p:sp>
        <p:nvSpPr>
          <p:cNvPr id="11" name="CaixaDeTexto 10">
            <a:extLst>
              <a:ext uri="{FF2B5EF4-FFF2-40B4-BE49-F238E27FC236}">
                <a16:creationId xmlns:a16="http://schemas.microsoft.com/office/drawing/2014/main" id="{5C71ACFB-A753-BC5C-B026-3C334AB14CBB}"/>
              </a:ext>
            </a:extLst>
          </p:cNvPr>
          <p:cNvSpPr txBox="1"/>
          <p:nvPr/>
        </p:nvSpPr>
        <p:spPr>
          <a:xfrm>
            <a:off x="399511" y="4502449"/>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Centenas</a:t>
            </a:r>
          </a:p>
        </p:txBody>
      </p:sp>
      <p:sp>
        <p:nvSpPr>
          <p:cNvPr id="25" name="CaixaDeTexto 24">
            <a:extLst>
              <a:ext uri="{FF2B5EF4-FFF2-40B4-BE49-F238E27FC236}">
                <a16:creationId xmlns:a16="http://schemas.microsoft.com/office/drawing/2014/main" id="{C6C6DB07-B416-4020-6E66-1C55E9FB6DB5}"/>
              </a:ext>
            </a:extLst>
          </p:cNvPr>
          <p:cNvSpPr txBox="1"/>
          <p:nvPr/>
        </p:nvSpPr>
        <p:spPr>
          <a:xfrm>
            <a:off x="8055454" y="4513232"/>
            <a:ext cx="1017917"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Bilhões</a:t>
            </a:r>
          </a:p>
        </p:txBody>
      </p:sp>
    </p:spTree>
    <p:extLst>
      <p:ext uri="{BB962C8B-B14F-4D97-AF65-F5344CB8AC3E}">
        <p14:creationId xmlns:p14="http://schemas.microsoft.com/office/powerpoint/2010/main" val="3794793547"/>
      </p:ext>
    </p:extLst>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330</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pic>
        <p:nvPicPr>
          <p:cNvPr id="15" name="Imagem 3" descr="Tela de um computador&#10;&#10;Descrição gerada automaticamente">
            <a:extLst>
              <a:ext uri="{FF2B5EF4-FFF2-40B4-BE49-F238E27FC236}">
                <a16:creationId xmlns:a16="http://schemas.microsoft.com/office/drawing/2014/main" id="{0A03CA56-CACA-5CBC-12CA-104E84F98B4C}"/>
              </a:ext>
            </a:extLst>
          </p:cNvPr>
          <p:cNvPicPr>
            <a:picLocks noChangeAspect="1"/>
          </p:cNvPicPr>
          <p:nvPr/>
        </p:nvPicPr>
        <p:blipFill>
          <a:blip r:embed="rId4"/>
          <a:stretch>
            <a:fillRect/>
          </a:stretch>
        </p:blipFill>
        <p:spPr>
          <a:xfrm>
            <a:off x="515429" y="1323859"/>
            <a:ext cx="1988389" cy="1147905"/>
          </a:xfrm>
          <a:prstGeom prst="rect">
            <a:avLst/>
          </a:prstGeom>
        </p:spPr>
      </p:pic>
      <p:pic>
        <p:nvPicPr>
          <p:cNvPr id="17" name="Imagem 11" descr="Aplicativo&#10;&#10;Descrição gerada automaticamente">
            <a:extLst>
              <a:ext uri="{FF2B5EF4-FFF2-40B4-BE49-F238E27FC236}">
                <a16:creationId xmlns:a16="http://schemas.microsoft.com/office/drawing/2014/main" id="{16237557-273A-F519-FF1E-C45597124CCA}"/>
              </a:ext>
            </a:extLst>
          </p:cNvPr>
          <p:cNvPicPr>
            <a:picLocks noChangeAspect="1"/>
          </p:cNvPicPr>
          <p:nvPr/>
        </p:nvPicPr>
        <p:blipFill rotWithShape="1">
          <a:blip r:embed="rId5"/>
          <a:srcRect l="46561" t="-198" r="-529" b="934"/>
          <a:stretch/>
        </p:blipFill>
        <p:spPr>
          <a:xfrm rot="-3360000">
            <a:off x="832330" y="3690955"/>
            <a:ext cx="1103492" cy="1142991"/>
          </a:xfrm>
          <a:prstGeom prst="rect">
            <a:avLst/>
          </a:prstGeom>
        </p:spPr>
      </p:pic>
      <p:sp>
        <p:nvSpPr>
          <p:cNvPr id="18" name="Seta: para Baixo 17">
            <a:extLst>
              <a:ext uri="{FF2B5EF4-FFF2-40B4-BE49-F238E27FC236}">
                <a16:creationId xmlns:a16="http://schemas.microsoft.com/office/drawing/2014/main" id="{B03D43AE-E1C0-5C55-306C-98E49553AB46}"/>
              </a:ext>
            </a:extLst>
          </p:cNvPr>
          <p:cNvSpPr/>
          <p:nvPr/>
        </p:nvSpPr>
        <p:spPr>
          <a:xfrm>
            <a:off x="986947" y="2675612"/>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Retângulo: Cantos Arredondados 13">
            <a:extLst>
              <a:ext uri="{FF2B5EF4-FFF2-40B4-BE49-F238E27FC236}">
                <a16:creationId xmlns:a16="http://schemas.microsoft.com/office/drawing/2014/main" id="{B5A2862D-7D1C-BB3E-FB75-E8C4D68F9434}"/>
              </a:ext>
            </a:extLst>
          </p:cNvPr>
          <p:cNvSpPr/>
          <p:nvPr/>
        </p:nvSpPr>
        <p:spPr>
          <a:xfrm>
            <a:off x="353919" y="2824027"/>
            <a:ext cx="1763025" cy="46566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latin typeface="Calibri"/>
                <a:cs typeface="Calibri"/>
              </a:rPr>
              <a:t>Incremental</a:t>
            </a:r>
          </a:p>
        </p:txBody>
      </p:sp>
    </p:spTree>
    <p:extLst>
      <p:ext uri="{BB962C8B-B14F-4D97-AF65-F5344CB8AC3E}">
        <p14:creationId xmlns:p14="http://schemas.microsoft.com/office/powerpoint/2010/main" val="47873482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331</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a:t>
            </a:r>
            <a:r>
              <a:rPr lang="en-US" sz="3600" b="1" err="1">
                <a:solidFill>
                  <a:srgbClr val="EA4E60"/>
                </a:solidFill>
                <a:latin typeface="Century Gothic"/>
              </a:rPr>
              <a:t>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795587" y="1524660"/>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Tree>
    <p:extLst>
      <p:ext uri="{BB962C8B-B14F-4D97-AF65-F5344CB8AC3E}">
        <p14:creationId xmlns:p14="http://schemas.microsoft.com/office/powerpoint/2010/main" val="3630735993"/>
      </p:ext>
    </p:extLst>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332</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2"/>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3"/>
            <a:stretch>
              <a:fillRect/>
            </a:stretch>
          </p:blipFill>
          <p:spPr>
            <a:xfrm>
              <a:off x="2014009" y="3298296"/>
              <a:ext cx="1390650" cy="790575"/>
            </a:xfrm>
            <a:prstGeom prst="rect">
              <a:avLst/>
            </a:prstGeom>
          </p:spPr>
        </p:pic>
      </p:grpSp>
      <p:grpSp>
        <p:nvGrpSpPr>
          <p:cNvPr id="17" name="Agrupar 16">
            <a:extLst>
              <a:ext uri="{FF2B5EF4-FFF2-40B4-BE49-F238E27FC236}">
                <a16:creationId xmlns:a16="http://schemas.microsoft.com/office/drawing/2014/main" id="{852C5EDB-E078-BDC1-1157-82BFA4355421}"/>
              </a:ext>
            </a:extLst>
          </p:cNvPr>
          <p:cNvGrpSpPr/>
          <p:nvPr/>
        </p:nvGrpSpPr>
        <p:grpSpPr>
          <a:xfrm>
            <a:off x="1410219" y="1557009"/>
            <a:ext cx="1642534" cy="1013883"/>
            <a:chOff x="3676650" y="2773892"/>
            <a:chExt cx="2743200" cy="1543050"/>
          </a:xfrm>
        </p:grpSpPr>
        <p:pic>
          <p:nvPicPr>
            <p:cNvPr id="15" name="Imagem 13" descr="Celular com tela ligada&#10;&#10;Descrição gerada automaticamente">
              <a:extLst>
                <a:ext uri="{FF2B5EF4-FFF2-40B4-BE49-F238E27FC236}">
                  <a16:creationId xmlns:a16="http://schemas.microsoft.com/office/drawing/2014/main" id="{CA2D0A35-F457-DCA3-8FBA-07B46495F402}"/>
                </a:ext>
              </a:extLst>
            </p:cNvPr>
            <p:cNvPicPr>
              <a:picLocks noChangeAspect="1"/>
            </p:cNvPicPr>
            <p:nvPr/>
          </p:nvPicPr>
          <p:blipFill>
            <a:blip r:embed="rId4"/>
            <a:stretch>
              <a:fillRect/>
            </a:stretch>
          </p:blipFill>
          <p:spPr>
            <a:xfrm>
              <a:off x="3676650" y="2773892"/>
              <a:ext cx="2743200" cy="1543050"/>
            </a:xfrm>
            <a:prstGeom prst="rect">
              <a:avLst/>
            </a:prstGeom>
          </p:spPr>
        </p:pic>
        <p:sp>
          <p:nvSpPr>
            <p:cNvPr id="16" name="CaixaDeTexto 15">
              <a:extLst>
                <a:ext uri="{FF2B5EF4-FFF2-40B4-BE49-F238E27FC236}">
                  <a16:creationId xmlns:a16="http://schemas.microsoft.com/office/drawing/2014/main" id="{59E5A841-3AE2-E0A4-1838-E6B282C837D8}"/>
                </a:ext>
              </a:extLst>
            </p:cNvPr>
            <p:cNvSpPr txBox="1"/>
            <p:nvPr/>
          </p:nvSpPr>
          <p:spPr>
            <a:xfrm>
              <a:off x="4301066" y="3041650"/>
              <a:ext cx="1356784"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solidFill>
                    <a:srgbClr val="FFFFFF"/>
                  </a:solidFill>
                </a:rPr>
                <a:t>C:/</a:t>
              </a:r>
            </a:p>
          </p:txBody>
        </p:sp>
      </p:grpSp>
      <p:sp>
        <p:nvSpPr>
          <p:cNvPr id="4" name="Seta: da Esquerda para a Direita e para Cima 3">
            <a:extLst>
              <a:ext uri="{FF2B5EF4-FFF2-40B4-BE49-F238E27FC236}">
                <a16:creationId xmlns:a16="http://schemas.microsoft.com/office/drawing/2014/main" id="{A2FB1194-B3A7-3B60-3ABD-78C3A39D45B9}"/>
              </a:ext>
            </a:extLst>
          </p:cNvPr>
          <p:cNvSpPr/>
          <p:nvPr/>
        </p:nvSpPr>
        <p:spPr>
          <a:xfrm rot="10800000">
            <a:off x="1171120" y="2610225"/>
            <a:ext cx="2124254" cy="1434141"/>
          </a:xfrm>
          <a:prstGeom prst="leftRightUpArrow">
            <a:avLst/>
          </a:prstGeom>
        </p:spPr>
        <p:style>
          <a:lnRef idx="3">
            <a:schemeClr val="lt1"/>
          </a:lnRef>
          <a:fillRef idx="1">
            <a:schemeClr val="accent1"/>
          </a:fillRef>
          <a:effectRef idx="1">
            <a:schemeClr val="accent1"/>
          </a:effectRef>
          <a:fontRef idx="minor">
            <a:schemeClr val="lt1"/>
          </a:fontRef>
        </p:style>
        <p:txBody>
          <a:bodyPr rtlCol="0" anchor="ctr"/>
          <a:lstStyle/>
          <a:p>
            <a:pPr algn="ctr"/>
            <a:endParaRPr lang="pt-BR"/>
          </a:p>
        </p:txBody>
      </p:sp>
      <p:pic>
        <p:nvPicPr>
          <p:cNvPr id="5" name="Imagem 12" descr="Ícone&#10;&#10;Descrição gerada automaticamente">
            <a:extLst>
              <a:ext uri="{FF2B5EF4-FFF2-40B4-BE49-F238E27FC236}">
                <a16:creationId xmlns:a16="http://schemas.microsoft.com/office/drawing/2014/main" id="{49B26F8B-765A-42BB-AE4E-D35347C6E588}"/>
              </a:ext>
            </a:extLst>
          </p:cNvPr>
          <p:cNvPicPr>
            <a:picLocks noChangeAspect="1"/>
          </p:cNvPicPr>
          <p:nvPr/>
        </p:nvPicPr>
        <p:blipFill rotWithShape="1">
          <a:blip r:embed="rId5"/>
          <a:srcRect l="40000" r="392" b="-2661"/>
          <a:stretch/>
        </p:blipFill>
        <p:spPr>
          <a:xfrm>
            <a:off x="3416060" y="2220763"/>
            <a:ext cx="1149930" cy="1109657"/>
          </a:xfrm>
          <a:prstGeom prst="rect">
            <a:avLst/>
          </a:prstGeom>
        </p:spPr>
      </p:pic>
      <p:pic>
        <p:nvPicPr>
          <p:cNvPr id="13" name="Imagem 13" descr="Uma imagem contendo Ícone&#10;&#10;Descrição gerada automaticamente">
            <a:extLst>
              <a:ext uri="{FF2B5EF4-FFF2-40B4-BE49-F238E27FC236}">
                <a16:creationId xmlns:a16="http://schemas.microsoft.com/office/drawing/2014/main" id="{722966EB-1E8D-75FB-9579-07B3EC4E4858}"/>
              </a:ext>
            </a:extLst>
          </p:cNvPr>
          <p:cNvPicPr>
            <a:picLocks noChangeAspect="1"/>
          </p:cNvPicPr>
          <p:nvPr/>
        </p:nvPicPr>
        <p:blipFill>
          <a:blip r:embed="rId6"/>
          <a:stretch>
            <a:fillRect/>
          </a:stretch>
        </p:blipFill>
        <p:spPr>
          <a:xfrm>
            <a:off x="191848" y="2570042"/>
            <a:ext cx="910267" cy="1027802"/>
          </a:xfrm>
          <a:prstGeom prst="rect">
            <a:avLst/>
          </a:prstGeom>
        </p:spPr>
      </p:pic>
      <p:pic>
        <p:nvPicPr>
          <p:cNvPr id="18" name="Imagem 18">
            <a:extLst>
              <a:ext uri="{FF2B5EF4-FFF2-40B4-BE49-F238E27FC236}">
                <a16:creationId xmlns:a16="http://schemas.microsoft.com/office/drawing/2014/main" id="{1541CCCE-4DB8-B795-59AF-B57169ECE603}"/>
              </a:ext>
            </a:extLst>
          </p:cNvPr>
          <p:cNvPicPr>
            <a:picLocks noChangeAspect="1"/>
          </p:cNvPicPr>
          <p:nvPr/>
        </p:nvPicPr>
        <p:blipFill>
          <a:blip r:embed="rId7"/>
          <a:stretch>
            <a:fillRect/>
          </a:stretch>
        </p:blipFill>
        <p:spPr>
          <a:xfrm>
            <a:off x="1626079" y="4086225"/>
            <a:ext cx="1535503" cy="863720"/>
          </a:xfrm>
          <a:prstGeom prst="rect">
            <a:avLst/>
          </a:prstGeom>
        </p:spPr>
      </p:pic>
    </p:spTree>
    <p:extLst>
      <p:ext uri="{BB962C8B-B14F-4D97-AF65-F5344CB8AC3E}">
        <p14:creationId xmlns:p14="http://schemas.microsoft.com/office/powerpoint/2010/main" val="3668792396"/>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8E80F9AA-A358-B400-0FCC-0E3B0EC1808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333</a:t>
            </a:fld>
            <a:r>
              <a:rPr lang="en-US"/>
              <a:t>]</a:t>
            </a:r>
            <a:endParaRPr/>
          </a:p>
        </p:txBody>
      </p:sp>
      <p:sp>
        <p:nvSpPr>
          <p:cNvPr id="6" name="Google Shape;232;g116d3f5ae16_1_0">
            <a:extLst>
              <a:ext uri="{FF2B5EF4-FFF2-40B4-BE49-F238E27FC236}">
                <a16:creationId xmlns:a16="http://schemas.microsoft.com/office/drawing/2014/main" id="{F622CF44-5619-B420-48CB-FB08C21075F5}"/>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Utilities – Gerenciamento</a:t>
            </a:r>
          </a:p>
        </p:txBody>
      </p:sp>
      <p:sp>
        <p:nvSpPr>
          <p:cNvPr id="2" name="Retângulo: Cantos Arredondados 1">
            <a:extLst>
              <a:ext uri="{FF2B5EF4-FFF2-40B4-BE49-F238E27FC236}">
                <a16:creationId xmlns:a16="http://schemas.microsoft.com/office/drawing/2014/main" id="{028A52F3-2B79-3441-9BCC-9E2131E10541}"/>
              </a:ext>
            </a:extLst>
          </p:cNvPr>
          <p:cNvSpPr/>
          <p:nvPr/>
        </p:nvSpPr>
        <p:spPr>
          <a:xfrm>
            <a:off x="1574798" y="3903129"/>
            <a:ext cx="3545416"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err="1">
                <a:latin typeface="Calibri"/>
                <a:cs typeface="Calibri"/>
              </a:rPr>
              <a:t>Loading</a:t>
            </a:r>
            <a:endParaRPr lang="pt-BR" err="1"/>
          </a:p>
        </p:txBody>
      </p:sp>
      <p:sp>
        <p:nvSpPr>
          <p:cNvPr id="7" name="Retângulo: Cantos Arredondados 6">
            <a:extLst>
              <a:ext uri="{FF2B5EF4-FFF2-40B4-BE49-F238E27FC236}">
                <a16:creationId xmlns:a16="http://schemas.microsoft.com/office/drawing/2014/main" id="{A1ADA928-B044-5689-3969-5C7D59CEB9A8}"/>
              </a:ext>
            </a:extLst>
          </p:cNvPr>
          <p:cNvSpPr/>
          <p:nvPr/>
        </p:nvSpPr>
        <p:spPr>
          <a:xfrm>
            <a:off x="2040464" y="3162295"/>
            <a:ext cx="349250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Backup</a:t>
            </a:r>
            <a:endParaRPr lang="pt-BR" err="1"/>
          </a:p>
        </p:txBody>
      </p:sp>
      <p:sp>
        <p:nvSpPr>
          <p:cNvPr id="8" name="Retângulo: Cantos Arredondados 7">
            <a:extLst>
              <a:ext uri="{FF2B5EF4-FFF2-40B4-BE49-F238E27FC236}">
                <a16:creationId xmlns:a16="http://schemas.microsoft.com/office/drawing/2014/main" id="{3E26F719-94E7-58CB-93AB-E093D87DD51F}"/>
              </a:ext>
            </a:extLst>
          </p:cNvPr>
          <p:cNvSpPr/>
          <p:nvPr/>
        </p:nvSpPr>
        <p:spPr>
          <a:xfrm>
            <a:off x="3045881" y="2432045"/>
            <a:ext cx="3714750" cy="46566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Reorganização do </a:t>
            </a:r>
            <a:r>
              <a:rPr lang="pt-BR" sz="2000" err="1">
                <a:latin typeface="Calibri"/>
                <a:cs typeface="Calibri"/>
              </a:rPr>
              <a:t>storage</a:t>
            </a:r>
            <a:endParaRPr lang="pt-BR" err="1"/>
          </a:p>
        </p:txBody>
      </p:sp>
      <p:sp>
        <p:nvSpPr>
          <p:cNvPr id="10" name="Retângulo: Cantos Arredondados 9">
            <a:extLst>
              <a:ext uri="{FF2B5EF4-FFF2-40B4-BE49-F238E27FC236}">
                <a16:creationId xmlns:a16="http://schemas.microsoft.com/office/drawing/2014/main" id="{0A73BC00-660C-3B34-9200-152597B514BD}"/>
              </a:ext>
            </a:extLst>
          </p:cNvPr>
          <p:cNvSpPr/>
          <p:nvPr/>
        </p:nvSpPr>
        <p:spPr>
          <a:xfrm>
            <a:off x="3987797" y="1659461"/>
            <a:ext cx="371475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Monitoramento</a:t>
            </a:r>
          </a:p>
        </p:txBody>
      </p:sp>
      <p:grpSp>
        <p:nvGrpSpPr>
          <p:cNvPr id="9" name="Agrupar 8">
            <a:extLst>
              <a:ext uri="{FF2B5EF4-FFF2-40B4-BE49-F238E27FC236}">
                <a16:creationId xmlns:a16="http://schemas.microsoft.com/office/drawing/2014/main" id="{6B877B25-F242-265F-27F7-65E1F670DE14}"/>
              </a:ext>
            </a:extLst>
          </p:cNvPr>
          <p:cNvGrpSpPr/>
          <p:nvPr/>
        </p:nvGrpSpPr>
        <p:grpSpPr>
          <a:xfrm>
            <a:off x="6521311" y="2356848"/>
            <a:ext cx="2625196" cy="2781300"/>
            <a:chOff x="2014009" y="2302933"/>
            <a:chExt cx="2625196" cy="2781300"/>
          </a:xfrm>
        </p:grpSpPr>
        <p:pic>
          <p:nvPicPr>
            <p:cNvPr id="11" name="Imagem 10">
              <a:extLst>
                <a:ext uri="{FF2B5EF4-FFF2-40B4-BE49-F238E27FC236}">
                  <a16:creationId xmlns:a16="http://schemas.microsoft.com/office/drawing/2014/main" id="{BC5BA026-CC5F-41F4-47B4-99151F1984BB}"/>
                </a:ext>
              </a:extLst>
            </p:cNvPr>
            <p:cNvPicPr>
              <a:picLocks noChangeAspect="1"/>
            </p:cNvPicPr>
            <p:nvPr/>
          </p:nvPicPr>
          <p:blipFill>
            <a:blip r:embed="rId3"/>
            <a:stretch>
              <a:fillRect/>
            </a:stretch>
          </p:blipFill>
          <p:spPr>
            <a:xfrm>
              <a:off x="2515130" y="2302933"/>
              <a:ext cx="2124075" cy="2781300"/>
            </a:xfrm>
            <a:prstGeom prst="rect">
              <a:avLst/>
            </a:prstGeom>
          </p:spPr>
        </p:pic>
        <p:pic>
          <p:nvPicPr>
            <p:cNvPr id="12" name="Imagem 11" descr="Tela de um computador&#10;&#10;Descrição gerada automaticamente">
              <a:extLst>
                <a:ext uri="{FF2B5EF4-FFF2-40B4-BE49-F238E27FC236}">
                  <a16:creationId xmlns:a16="http://schemas.microsoft.com/office/drawing/2014/main" id="{E4A7B122-444C-5991-64A8-2B8A2270CBAD}"/>
                </a:ext>
              </a:extLst>
            </p:cNvPr>
            <p:cNvPicPr>
              <a:picLocks noChangeAspect="1"/>
            </p:cNvPicPr>
            <p:nvPr/>
          </p:nvPicPr>
          <p:blipFill>
            <a:blip r:embed="rId4"/>
            <a:stretch>
              <a:fillRect/>
            </a:stretch>
          </p:blipFill>
          <p:spPr>
            <a:xfrm>
              <a:off x="2014009" y="3298296"/>
              <a:ext cx="1390650" cy="790575"/>
            </a:xfrm>
            <a:prstGeom prst="rect">
              <a:avLst/>
            </a:prstGeom>
          </p:spPr>
        </p:pic>
      </p:grpSp>
      <p:pic>
        <p:nvPicPr>
          <p:cNvPr id="14" name="Imagem 14" descr="Interface gráfica do usuário&#10;&#10;Descrição gerada automaticamente">
            <a:extLst>
              <a:ext uri="{FF2B5EF4-FFF2-40B4-BE49-F238E27FC236}">
                <a16:creationId xmlns:a16="http://schemas.microsoft.com/office/drawing/2014/main" id="{6F216E7B-D41B-8186-6451-8A4870A1C0F6}"/>
              </a:ext>
            </a:extLst>
          </p:cNvPr>
          <p:cNvPicPr>
            <a:picLocks noChangeAspect="1"/>
          </p:cNvPicPr>
          <p:nvPr/>
        </p:nvPicPr>
        <p:blipFill>
          <a:blip r:embed="rId5"/>
          <a:stretch>
            <a:fillRect/>
          </a:stretch>
        </p:blipFill>
        <p:spPr>
          <a:xfrm>
            <a:off x="396815" y="1482625"/>
            <a:ext cx="1815861" cy="1595968"/>
          </a:xfrm>
          <a:prstGeom prst="rect">
            <a:avLst/>
          </a:prstGeom>
        </p:spPr>
      </p:pic>
      <p:pic>
        <p:nvPicPr>
          <p:cNvPr id="15" name="Imagem 15" descr="Interface gráfica do usuário&#10;&#10;Descrição gerada automaticamente">
            <a:extLst>
              <a:ext uri="{FF2B5EF4-FFF2-40B4-BE49-F238E27FC236}">
                <a16:creationId xmlns:a16="http://schemas.microsoft.com/office/drawing/2014/main" id="{97F2F2D7-C851-3C11-CDE7-CF8EB0313451}"/>
              </a:ext>
            </a:extLst>
          </p:cNvPr>
          <p:cNvPicPr>
            <a:picLocks noChangeAspect="1"/>
          </p:cNvPicPr>
          <p:nvPr/>
        </p:nvPicPr>
        <p:blipFill>
          <a:blip r:embed="rId6"/>
          <a:stretch>
            <a:fillRect/>
          </a:stretch>
        </p:blipFill>
        <p:spPr>
          <a:xfrm>
            <a:off x="6683315" y="743489"/>
            <a:ext cx="1815861" cy="1003900"/>
          </a:xfrm>
          <a:prstGeom prst="rect">
            <a:avLst/>
          </a:prstGeom>
        </p:spPr>
      </p:pic>
      <p:sp>
        <p:nvSpPr>
          <p:cNvPr id="17" name="CaixaDeTexto 16">
            <a:extLst>
              <a:ext uri="{FF2B5EF4-FFF2-40B4-BE49-F238E27FC236}">
                <a16:creationId xmlns:a16="http://schemas.microsoft.com/office/drawing/2014/main" id="{AEC24A44-F015-3BEB-699A-75C6C28D6F7C}"/>
              </a:ext>
            </a:extLst>
          </p:cNvPr>
          <p:cNvSpPr txBox="1"/>
          <p:nvPr/>
        </p:nvSpPr>
        <p:spPr>
          <a:xfrm>
            <a:off x="396815"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Estatísticas do BD</a:t>
            </a:r>
          </a:p>
        </p:txBody>
      </p:sp>
      <p:sp>
        <p:nvSpPr>
          <p:cNvPr id="18" name="Seta: para a Direita 17">
            <a:extLst>
              <a:ext uri="{FF2B5EF4-FFF2-40B4-BE49-F238E27FC236}">
                <a16:creationId xmlns:a16="http://schemas.microsoft.com/office/drawing/2014/main" id="{805696CD-24F8-049A-A5AF-14A7DDB1FB60}"/>
              </a:ext>
            </a:extLst>
          </p:cNvPr>
          <p:cNvSpPr/>
          <p:nvPr/>
        </p:nvSpPr>
        <p:spPr>
          <a:xfrm>
            <a:off x="2174202" y="4701697"/>
            <a:ext cx="959688" cy="1940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9" name="CaixaDeTexto 18">
            <a:extLst>
              <a:ext uri="{FF2B5EF4-FFF2-40B4-BE49-F238E27FC236}">
                <a16:creationId xmlns:a16="http://schemas.microsoft.com/office/drawing/2014/main" id="{968B6625-6267-525B-F847-454717D1EE14}"/>
              </a:ext>
            </a:extLst>
          </p:cNvPr>
          <p:cNvSpPr txBox="1"/>
          <p:nvPr/>
        </p:nvSpPr>
        <p:spPr>
          <a:xfrm>
            <a:off x="3275881" y="4639933"/>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a:t>Decisões</a:t>
            </a:r>
          </a:p>
        </p:txBody>
      </p:sp>
    </p:spTree>
    <p:extLst>
      <p:ext uri="{BB962C8B-B14F-4D97-AF65-F5344CB8AC3E}">
        <p14:creationId xmlns:p14="http://schemas.microsoft.com/office/powerpoint/2010/main" val="3428747234"/>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a:solidFill>
                  <a:srgbClr val="EA4E60"/>
                </a:solidFill>
                <a:latin typeface="Century Gothic"/>
              </a:rPr>
              <a:t>Ferramentas e </a:t>
            </a:r>
            <a:r>
              <a:rPr lang="en-US" sz="3600" b="1" err="1">
                <a:solidFill>
                  <a:srgbClr val="EA4E60"/>
                </a:solidFill>
                <a:latin typeface="Century Gothic"/>
              </a:rPr>
              <a:t>aplicações</a:t>
            </a:r>
          </a:p>
        </p:txBody>
      </p:sp>
      <p:grpSp>
        <p:nvGrpSpPr>
          <p:cNvPr id="16" name="Agrupar 15">
            <a:extLst>
              <a:ext uri="{FF2B5EF4-FFF2-40B4-BE49-F238E27FC236}">
                <a16:creationId xmlns:a16="http://schemas.microsoft.com/office/drawing/2014/main" id="{98FD6DD4-390A-230A-5D97-C5C9D63D0963}"/>
              </a:ext>
            </a:extLst>
          </p:cNvPr>
          <p:cNvGrpSpPr/>
          <p:nvPr/>
        </p:nvGrpSpPr>
        <p:grpSpPr>
          <a:xfrm>
            <a:off x="565150" y="2452147"/>
            <a:ext cx="2743200" cy="2328406"/>
            <a:chOff x="226483" y="2589730"/>
            <a:chExt cx="2743200" cy="2328406"/>
          </a:xfrm>
        </p:grpSpPr>
        <p:pic>
          <p:nvPicPr>
            <p:cNvPr id="6" name="Imagem 6" descr="Interface gráfica do usuário, Diagrama&#10;&#10;Descrição gerada automaticamente">
              <a:extLst>
                <a:ext uri="{FF2B5EF4-FFF2-40B4-BE49-F238E27FC236}">
                  <a16:creationId xmlns:a16="http://schemas.microsoft.com/office/drawing/2014/main" id="{3156094B-5A8C-18C8-B514-5421C565B84D}"/>
                </a:ext>
              </a:extLst>
            </p:cNvPr>
            <p:cNvPicPr>
              <a:picLocks noChangeAspect="1"/>
            </p:cNvPicPr>
            <p:nvPr/>
          </p:nvPicPr>
          <p:blipFill>
            <a:blip r:embed="rId2"/>
            <a:stretch>
              <a:fillRect/>
            </a:stretch>
          </p:blipFill>
          <p:spPr>
            <a:xfrm>
              <a:off x="226483" y="3294531"/>
              <a:ext cx="2743200" cy="1623605"/>
            </a:xfrm>
            <a:prstGeom prst="rect">
              <a:avLst/>
            </a:prstGeom>
          </p:spPr>
        </p:pic>
        <p:pic>
          <p:nvPicPr>
            <p:cNvPr id="7" name="Imagem 7">
              <a:extLst>
                <a:ext uri="{FF2B5EF4-FFF2-40B4-BE49-F238E27FC236}">
                  <a16:creationId xmlns:a16="http://schemas.microsoft.com/office/drawing/2014/main" id="{EC27F2A9-E530-4020-1FBC-3BFBFE286587}"/>
                </a:ext>
              </a:extLst>
            </p:cNvPr>
            <p:cNvPicPr>
              <a:picLocks noChangeAspect="1"/>
            </p:cNvPicPr>
            <p:nvPr/>
          </p:nvPicPr>
          <p:blipFill>
            <a:blip r:embed="rId3"/>
            <a:stretch>
              <a:fillRect/>
            </a:stretch>
          </p:blipFill>
          <p:spPr>
            <a:xfrm>
              <a:off x="575733" y="2589730"/>
              <a:ext cx="1970617" cy="630791"/>
            </a:xfrm>
            <a:prstGeom prst="rect">
              <a:avLst/>
            </a:prstGeom>
          </p:spPr>
        </p:pic>
      </p:grpSp>
      <p:grpSp>
        <p:nvGrpSpPr>
          <p:cNvPr id="18" name="Agrupar 17">
            <a:extLst>
              <a:ext uri="{FF2B5EF4-FFF2-40B4-BE49-F238E27FC236}">
                <a16:creationId xmlns:a16="http://schemas.microsoft.com/office/drawing/2014/main" id="{0AB68203-1ECC-83F5-D270-C224AF049118}"/>
              </a:ext>
            </a:extLst>
          </p:cNvPr>
          <p:cNvGrpSpPr/>
          <p:nvPr/>
        </p:nvGrpSpPr>
        <p:grpSpPr>
          <a:xfrm>
            <a:off x="2633131" y="1606544"/>
            <a:ext cx="6222998" cy="1090083"/>
            <a:chOff x="2453214" y="1479544"/>
            <a:chExt cx="6222998" cy="1090083"/>
          </a:xfrm>
        </p:grpSpPr>
        <p:sp>
          <p:nvSpPr>
            <p:cNvPr id="10" name="Retângulo: Cantos Arredondados 9">
              <a:extLst>
                <a:ext uri="{FF2B5EF4-FFF2-40B4-BE49-F238E27FC236}">
                  <a16:creationId xmlns:a16="http://schemas.microsoft.com/office/drawing/2014/main" id="{A17D1D52-B594-BC45-572E-2DD4F8931433}"/>
                </a:ext>
              </a:extLst>
            </p:cNvPr>
            <p:cNvSpPr/>
            <p:nvPr/>
          </p:nvSpPr>
          <p:spPr>
            <a:xfrm>
              <a:off x="5437713" y="1479544"/>
              <a:ext cx="3238499" cy="109008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Armazena informações de decisão de design, padrões de utilização, descrição de aplicações</a:t>
              </a:r>
            </a:p>
          </p:txBody>
        </p:sp>
        <p:sp>
          <p:nvSpPr>
            <p:cNvPr id="11" name="Seta: Curva para Baixo 10">
              <a:extLst>
                <a:ext uri="{FF2B5EF4-FFF2-40B4-BE49-F238E27FC236}">
                  <a16:creationId xmlns:a16="http://schemas.microsoft.com/office/drawing/2014/main" id="{1BF2A54B-C939-CEC9-9C53-E883BB003F02}"/>
                </a:ext>
              </a:extLst>
            </p:cNvPr>
            <p:cNvSpPr/>
            <p:nvPr/>
          </p:nvSpPr>
          <p:spPr>
            <a:xfrm rot="12600000" flipH="1">
              <a:off x="4561047" y="1997541"/>
              <a:ext cx="1344084" cy="539749"/>
            </a:xfrm>
            <a:prstGeom prst="curvedDown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9" name="Retângulo: Cantos Arredondados 8">
              <a:extLst>
                <a:ext uri="{FF2B5EF4-FFF2-40B4-BE49-F238E27FC236}">
                  <a16:creationId xmlns:a16="http://schemas.microsoft.com/office/drawing/2014/main" id="{BEE83359-32EE-4F68-6679-E473858B7035}"/>
                </a:ext>
              </a:extLst>
            </p:cNvPr>
            <p:cNvSpPr/>
            <p:nvPr/>
          </p:nvSpPr>
          <p:spPr>
            <a:xfrm>
              <a:off x="2453214" y="1553628"/>
              <a:ext cx="2709334"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Data </a:t>
              </a:r>
              <a:r>
                <a:rPr lang="pt-BR" sz="2000" err="1">
                  <a:latin typeface="Calibri"/>
                  <a:cs typeface="Calibri"/>
                </a:rPr>
                <a:t>dictionary</a:t>
              </a:r>
              <a:r>
                <a:rPr lang="pt-BR" sz="2000">
                  <a:latin typeface="Calibri"/>
                  <a:cs typeface="Calibri"/>
                </a:rPr>
                <a:t> system</a:t>
              </a:r>
              <a:endParaRPr lang="pt-BR" err="1"/>
            </a:p>
          </p:txBody>
        </p:sp>
      </p:grpSp>
      <p:grpSp>
        <p:nvGrpSpPr>
          <p:cNvPr id="15" name="Agrupar 14">
            <a:extLst>
              <a:ext uri="{FF2B5EF4-FFF2-40B4-BE49-F238E27FC236}">
                <a16:creationId xmlns:a16="http://schemas.microsoft.com/office/drawing/2014/main" id="{A1E030C1-8358-C2D5-763E-F2E6DC21DD49}"/>
              </a:ext>
            </a:extLst>
          </p:cNvPr>
          <p:cNvGrpSpPr/>
          <p:nvPr/>
        </p:nvGrpSpPr>
        <p:grpSpPr>
          <a:xfrm>
            <a:off x="3602567" y="3096683"/>
            <a:ext cx="5071533" cy="1854196"/>
            <a:chOff x="3147484" y="3064933"/>
            <a:chExt cx="5071533" cy="1854196"/>
          </a:xfrm>
        </p:grpSpPr>
        <p:pic>
          <p:nvPicPr>
            <p:cNvPr id="2" name="Imagem 3" descr="Ícone&#10;&#10;Descrição gerada automaticamente">
              <a:extLst>
                <a:ext uri="{FF2B5EF4-FFF2-40B4-BE49-F238E27FC236}">
                  <a16:creationId xmlns:a16="http://schemas.microsoft.com/office/drawing/2014/main" id="{BE1AE9CB-A957-3D7E-C346-BFA2AFF82FF7}"/>
                </a:ext>
              </a:extLst>
            </p:cNvPr>
            <p:cNvPicPr>
              <a:picLocks noChangeAspect="1"/>
            </p:cNvPicPr>
            <p:nvPr/>
          </p:nvPicPr>
          <p:blipFill>
            <a:blip r:embed="rId4"/>
            <a:stretch>
              <a:fillRect/>
            </a:stretch>
          </p:blipFill>
          <p:spPr>
            <a:xfrm>
              <a:off x="6354233" y="3540292"/>
              <a:ext cx="1864784" cy="1216750"/>
            </a:xfrm>
            <a:prstGeom prst="rect">
              <a:avLst/>
            </a:prstGeom>
          </p:spPr>
        </p:pic>
        <p:sp>
          <p:nvSpPr>
            <p:cNvPr id="12" name="Retângulo: Cantos Arredondados 11">
              <a:extLst>
                <a:ext uri="{FF2B5EF4-FFF2-40B4-BE49-F238E27FC236}">
                  <a16:creationId xmlns:a16="http://schemas.microsoft.com/office/drawing/2014/main" id="{04B8D0B2-1380-79C0-342C-B0D8DC183B66}"/>
                </a:ext>
              </a:extLst>
            </p:cNvPr>
            <p:cNvSpPr/>
            <p:nvPr/>
          </p:nvSpPr>
          <p:spPr>
            <a:xfrm>
              <a:off x="3723214" y="4453462"/>
              <a:ext cx="3238500" cy="465667"/>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cs typeface="Calibri"/>
                </a:rPr>
                <a:t>Software de comunicação</a:t>
              </a:r>
              <a:endParaRPr lang="pt-BR"/>
            </a:p>
          </p:txBody>
        </p:sp>
        <p:sp>
          <p:nvSpPr>
            <p:cNvPr id="13" name="Retângulo: Cantos Arredondados 12">
              <a:extLst>
                <a:ext uri="{FF2B5EF4-FFF2-40B4-BE49-F238E27FC236}">
                  <a16:creationId xmlns:a16="http://schemas.microsoft.com/office/drawing/2014/main" id="{C7E4A7CD-C574-5377-3628-95954534AEC6}"/>
                </a:ext>
              </a:extLst>
            </p:cNvPr>
            <p:cNvSpPr/>
            <p:nvPr/>
          </p:nvSpPr>
          <p:spPr>
            <a:xfrm>
              <a:off x="4347629" y="3151710"/>
              <a:ext cx="1915583" cy="120650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600">
                  <a:latin typeface="Calibri"/>
                  <a:cs typeface="Calibri"/>
                </a:rPr>
                <a:t>Terminal, workstations, PCs</a:t>
              </a:r>
            </a:p>
          </p:txBody>
        </p:sp>
        <p:pic>
          <p:nvPicPr>
            <p:cNvPr id="4" name="Imagem 7">
              <a:extLst>
                <a:ext uri="{FF2B5EF4-FFF2-40B4-BE49-F238E27FC236}">
                  <a16:creationId xmlns:a16="http://schemas.microsoft.com/office/drawing/2014/main" id="{B86CFC23-EAD3-EF58-A5F0-579611B902F5}"/>
                </a:ext>
              </a:extLst>
            </p:cNvPr>
            <p:cNvPicPr>
              <a:picLocks noChangeAspect="1"/>
            </p:cNvPicPr>
            <p:nvPr/>
          </p:nvPicPr>
          <p:blipFill>
            <a:blip r:embed="rId5"/>
            <a:stretch>
              <a:fillRect/>
            </a:stretch>
          </p:blipFill>
          <p:spPr>
            <a:xfrm>
              <a:off x="6065308" y="3064933"/>
              <a:ext cx="770468" cy="632884"/>
            </a:xfrm>
            <a:prstGeom prst="rect">
              <a:avLst/>
            </a:prstGeom>
          </p:spPr>
        </p:pic>
        <p:pic>
          <p:nvPicPr>
            <p:cNvPr id="8" name="Imagem 13" descr="Celular com tela ligada&#10;&#10;Descrição gerada automaticamente">
              <a:extLst>
                <a:ext uri="{FF2B5EF4-FFF2-40B4-BE49-F238E27FC236}">
                  <a16:creationId xmlns:a16="http://schemas.microsoft.com/office/drawing/2014/main" id="{56583C17-7D45-3E54-E7FE-0D3387769344}"/>
                </a:ext>
              </a:extLst>
            </p:cNvPr>
            <p:cNvPicPr>
              <a:picLocks noChangeAspect="1"/>
            </p:cNvPicPr>
            <p:nvPr/>
          </p:nvPicPr>
          <p:blipFill>
            <a:blip r:embed="rId6"/>
            <a:stretch>
              <a:fillRect/>
            </a:stretch>
          </p:blipFill>
          <p:spPr>
            <a:xfrm>
              <a:off x="3147484" y="3377142"/>
              <a:ext cx="1706034" cy="950384"/>
            </a:xfrm>
            <a:prstGeom prst="rect">
              <a:avLst/>
            </a:prstGeom>
          </p:spPr>
        </p:pic>
      </p:grpSp>
    </p:spTree>
    <p:extLst>
      <p:ext uri="{BB962C8B-B14F-4D97-AF65-F5344CB8AC3E}">
        <p14:creationId xmlns:p14="http://schemas.microsoft.com/office/powerpoint/2010/main" val="794479154"/>
      </p:ext>
    </p:extLst>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49"/>
        <p:cNvGrpSpPr/>
        <p:nvPr/>
      </p:nvGrpSpPr>
      <p:grpSpPr>
        <a:xfrm>
          <a:off x="0" y="0"/>
          <a:ext cx="0" cy="0"/>
          <a:chOff x="0" y="0"/>
          <a:chExt cx="0" cy="0"/>
        </a:xfrm>
      </p:grpSpPr>
      <p:sp>
        <p:nvSpPr>
          <p:cNvPr id="250" name="Google Shape;250;g116295da5bc_1_94"/>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de dados</a:t>
            </a:r>
            <a:endParaRPr lang="en-US" sz="2400" i="0" u="none" strike="noStrike" cap="none">
              <a:solidFill>
                <a:srgbClr val="A5A5A5"/>
              </a:solidFill>
              <a:latin typeface="Calibri"/>
              <a:ea typeface="Calibri"/>
              <a:cs typeface="Calibri"/>
            </a:endParaRPr>
          </a:p>
        </p:txBody>
      </p:sp>
      <p:sp>
        <p:nvSpPr>
          <p:cNvPr id="251" name="Google Shape;251;g116295da5bc_1_94"/>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10</a:t>
            </a:r>
            <a:endParaRPr sz="2400" b="0" i="0" u="none" strike="noStrike" cap="none">
              <a:solidFill>
                <a:srgbClr val="EA4E60"/>
              </a:solidFill>
              <a:latin typeface="Century Gothic"/>
              <a:ea typeface="Century Gothic"/>
              <a:cs typeface="Century Gothic"/>
              <a:sym typeface="Century Gothic"/>
            </a:endParaRPr>
          </a:p>
        </p:txBody>
      </p:sp>
      <p:sp>
        <p:nvSpPr>
          <p:cNvPr id="252" name="Google Shape;252;g116295da5bc_1_94"/>
          <p:cNvSpPr txBox="1"/>
          <p:nvPr/>
        </p:nvSpPr>
        <p:spPr>
          <a:xfrm>
            <a:off x="565525" y="1785563"/>
            <a:ext cx="7981800"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3600" b="1" err="1">
                <a:solidFill>
                  <a:srgbClr val="EA4E60"/>
                </a:solidFill>
                <a:latin typeface="Century Gothic"/>
                <a:sym typeface="Century Gothic"/>
              </a:rPr>
              <a:t>Arquitetura</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Modelo</a:t>
            </a:r>
            <a:r>
              <a:rPr lang="en-US" sz="3600" b="1">
                <a:solidFill>
                  <a:srgbClr val="EA4E60"/>
                </a:solidFill>
                <a:latin typeface="Century Gothic"/>
                <a:sym typeface="Century Gothic"/>
              </a:rPr>
              <a:t> </a:t>
            </a:r>
            <a:r>
              <a:rPr lang="en-US" sz="3600" b="1" err="1">
                <a:solidFill>
                  <a:srgbClr val="EA4E60"/>
                </a:solidFill>
                <a:latin typeface="Century Gothic"/>
                <a:sym typeface="Century Gothic"/>
              </a:rPr>
              <a:t>Cliente-servidor</a:t>
            </a:r>
            <a:r>
              <a:rPr lang="en-US" sz="3600" b="1">
                <a:solidFill>
                  <a:srgbClr val="EA4E60"/>
                </a:solidFill>
                <a:latin typeface="Century Gothic"/>
                <a:sym typeface="Century Gothic"/>
              </a:rPr>
              <a:t> e </a:t>
            </a:r>
            <a:r>
              <a:rPr lang="en-US" sz="3600" b="1" err="1">
                <a:solidFill>
                  <a:srgbClr val="EA4E60"/>
                </a:solidFill>
                <a:latin typeface="Century Gothic"/>
                <a:sym typeface="Century Gothic"/>
              </a:rPr>
              <a:t>Classificação</a:t>
            </a:r>
            <a:r>
              <a:rPr lang="en-US" sz="3600" b="1">
                <a:solidFill>
                  <a:srgbClr val="EA4E60"/>
                </a:solidFill>
                <a:latin typeface="Century Gothic"/>
                <a:sym typeface="Century Gothic"/>
              </a:rPr>
              <a:t> de SGBDs</a:t>
            </a:r>
            <a:endParaRPr lang="en-US" sz="3600" b="1">
              <a:solidFill>
                <a:srgbClr val="EA4E60"/>
              </a:solidFill>
              <a:latin typeface="Century Gothic"/>
            </a:endParaRPr>
          </a:p>
        </p:txBody>
      </p:sp>
      <p:pic>
        <p:nvPicPr>
          <p:cNvPr id="253" name="Google Shape;253;g116295da5bc_1_94"/>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54" name="Google Shape;254;g116295da5bc_1_9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335</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274151574"/>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336</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984251" y="1557867"/>
          <a:ext cx="7503580"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368543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spTree>
    <p:extLst>
      <p:ext uri="{BB962C8B-B14F-4D97-AF65-F5344CB8AC3E}">
        <p14:creationId xmlns:p14="http://schemas.microsoft.com/office/powerpoint/2010/main" val="1348622738"/>
      </p:ext>
    </p:extLst>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spTree>
    <p:extLst>
      <p:ext uri="{BB962C8B-B14F-4D97-AF65-F5344CB8AC3E}">
        <p14:creationId xmlns:p14="http://schemas.microsoft.com/office/powerpoint/2010/main" val="1702357886"/>
      </p:ext>
    </p:extLst>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339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17" name="Imagem 18" descr="Diagrama&#10;&#10;Descrição gerada automaticamente">
            <a:extLst>
              <a:ext uri="{FF2B5EF4-FFF2-40B4-BE49-F238E27FC236}">
                <a16:creationId xmlns:a16="http://schemas.microsoft.com/office/drawing/2014/main" id="{3F4FDED6-9568-14CD-F173-1716B71BD238}"/>
              </a:ext>
            </a:extLst>
          </p:cNvPr>
          <p:cNvPicPr>
            <a:picLocks noChangeAspect="1"/>
          </p:cNvPicPr>
          <p:nvPr/>
        </p:nvPicPr>
        <p:blipFill>
          <a:blip r:embed="rId2"/>
          <a:stretch>
            <a:fillRect/>
          </a:stretch>
        </p:blipFill>
        <p:spPr>
          <a:xfrm>
            <a:off x="3761317" y="820763"/>
            <a:ext cx="4754033" cy="4062890"/>
          </a:xfrm>
          <a:prstGeom prst="rect">
            <a:avLst/>
          </a:prstGeom>
        </p:spPr>
      </p:pic>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Física Centralizada</a:t>
            </a:r>
            <a:endParaRPr lang="pt-BR" err="1"/>
          </a:p>
        </p:txBody>
      </p:sp>
      <p:pic>
        <p:nvPicPr>
          <p:cNvPr id="2" name="Imagem 3">
            <a:extLst>
              <a:ext uri="{FF2B5EF4-FFF2-40B4-BE49-F238E27FC236}">
                <a16:creationId xmlns:a16="http://schemas.microsoft.com/office/drawing/2014/main" id="{8AB84EED-C54D-3056-0553-53D43715DC97}"/>
              </a:ext>
            </a:extLst>
          </p:cNvPr>
          <p:cNvPicPr>
            <a:picLocks noChangeAspect="1"/>
          </p:cNvPicPr>
          <p:nvPr/>
        </p:nvPicPr>
        <p:blipFill>
          <a:blip r:embed="rId3"/>
          <a:stretch>
            <a:fillRect/>
          </a:stretch>
        </p:blipFill>
        <p:spPr>
          <a:xfrm rot="16200000">
            <a:off x="2385483" y="2171619"/>
            <a:ext cx="1960034" cy="863761"/>
          </a:xfrm>
          <a:prstGeom prst="rect">
            <a:avLst/>
          </a:prstGeom>
        </p:spPr>
      </p:pic>
      <p:sp>
        <p:nvSpPr>
          <p:cNvPr id="6" name="Seta: Curva para Cima 5">
            <a:extLst>
              <a:ext uri="{FF2B5EF4-FFF2-40B4-BE49-F238E27FC236}">
                <a16:creationId xmlns:a16="http://schemas.microsoft.com/office/drawing/2014/main" id="{8F08A2A5-27A9-75D3-394A-651A9D152FDE}"/>
              </a:ext>
            </a:extLst>
          </p:cNvPr>
          <p:cNvSpPr/>
          <p:nvPr/>
        </p:nvSpPr>
        <p:spPr>
          <a:xfrm rot="2880000">
            <a:off x="1181069" y="2099397"/>
            <a:ext cx="1756832" cy="793750"/>
          </a:xfrm>
          <a:prstGeom prst="curved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2C36C6B6-3695-51AB-09B6-7A9AF6E4162F}"/>
              </a:ext>
            </a:extLst>
          </p:cNvPr>
          <p:cNvSpPr/>
          <p:nvPr/>
        </p:nvSpPr>
        <p:spPr>
          <a:xfrm>
            <a:off x="563033" y="1483778"/>
            <a:ext cx="162983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Mainframes</a:t>
            </a:r>
            <a:endParaRPr lang="pt-BR"/>
          </a:p>
        </p:txBody>
      </p:sp>
      <p:pic>
        <p:nvPicPr>
          <p:cNvPr id="4" name="Imagem 6" descr="Celular com tela ligada&#10;&#10;Descrição gerada automaticamente">
            <a:extLst>
              <a:ext uri="{FF2B5EF4-FFF2-40B4-BE49-F238E27FC236}">
                <a16:creationId xmlns:a16="http://schemas.microsoft.com/office/drawing/2014/main" id="{201783D0-BDA2-5313-D30F-7951B67DA70E}"/>
              </a:ext>
            </a:extLst>
          </p:cNvPr>
          <p:cNvPicPr>
            <a:picLocks noChangeAspect="1"/>
          </p:cNvPicPr>
          <p:nvPr/>
        </p:nvPicPr>
        <p:blipFill>
          <a:blip r:embed="rId4"/>
          <a:stretch>
            <a:fillRect/>
          </a:stretch>
        </p:blipFill>
        <p:spPr>
          <a:xfrm>
            <a:off x="4233" y="4001558"/>
            <a:ext cx="1536700" cy="865717"/>
          </a:xfrm>
          <a:prstGeom prst="rect">
            <a:avLst/>
          </a:prstGeom>
        </p:spPr>
      </p:pic>
      <p:sp>
        <p:nvSpPr>
          <p:cNvPr id="11" name="Retângulo: Cantos Arredondados 10">
            <a:extLst>
              <a:ext uri="{FF2B5EF4-FFF2-40B4-BE49-F238E27FC236}">
                <a16:creationId xmlns:a16="http://schemas.microsoft.com/office/drawing/2014/main" id="{2DEEDBEC-5F2F-D7BB-15F6-1D3D6375D152}"/>
              </a:ext>
            </a:extLst>
          </p:cNvPr>
          <p:cNvSpPr/>
          <p:nvPr/>
        </p:nvSpPr>
        <p:spPr>
          <a:xfrm>
            <a:off x="1377949" y="4214277"/>
            <a:ext cx="910167"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PCs</a:t>
            </a:r>
            <a:endParaRPr lang="pt-BR"/>
          </a:p>
        </p:txBody>
      </p:sp>
    </p:spTree>
    <p:extLst>
      <p:ext uri="{BB962C8B-B14F-4D97-AF65-F5344CB8AC3E}">
        <p14:creationId xmlns:p14="http://schemas.microsoft.com/office/powerpoint/2010/main" val="37855191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34</a:t>
            </a:fld>
            <a:r>
              <a:rPr lang="en-US"/>
              <a:t>]</a:t>
            </a:r>
            <a:endParaRPr/>
          </a:p>
        </p:txBody>
      </p:sp>
      <p:sp>
        <p:nvSpPr>
          <p:cNvPr id="2" name="Balão de Fala: Retângulo com Cantos Arredondados 1">
            <a:extLst>
              <a:ext uri="{FF2B5EF4-FFF2-40B4-BE49-F238E27FC236}">
                <a16:creationId xmlns:a16="http://schemas.microsoft.com/office/drawing/2014/main" id="{62F9CB68-9B33-B4FC-4629-656CE59777CE}"/>
              </a:ext>
            </a:extLst>
          </p:cNvPr>
          <p:cNvSpPr/>
          <p:nvPr/>
        </p:nvSpPr>
        <p:spPr>
          <a:xfrm>
            <a:off x="6109658" y="1413568"/>
            <a:ext cx="2534007" cy="442104"/>
          </a:xfrm>
          <a:prstGeom prst="wedgeRoundRectCallout">
            <a:avLst/>
          </a:prstGeom>
          <a:solidFill>
            <a:srgbClr val="0070C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ea typeface="Calibri"/>
                <a:cs typeface="Arial"/>
              </a:rPr>
              <a:t>Complexidade</a:t>
            </a:r>
            <a:endParaRPr lang="pt-BR" sz="1800">
              <a:latin typeface="Calibri"/>
              <a:ea typeface="Calibri"/>
              <a:cs typeface="Calibri"/>
            </a:endParaRPr>
          </a:p>
        </p:txBody>
      </p:sp>
      <p:pic>
        <p:nvPicPr>
          <p:cNvPr id="8" name="Imagem 5" descr="Ícone&#10;&#10;Descrição gerada automaticamente">
            <a:extLst>
              <a:ext uri="{FF2B5EF4-FFF2-40B4-BE49-F238E27FC236}">
                <a16:creationId xmlns:a16="http://schemas.microsoft.com/office/drawing/2014/main" id="{2DCF1213-482B-63D0-25B3-B1D59768826C}"/>
              </a:ext>
            </a:extLst>
          </p:cNvPr>
          <p:cNvPicPr>
            <a:picLocks noChangeAspect="1"/>
          </p:cNvPicPr>
          <p:nvPr/>
        </p:nvPicPr>
        <p:blipFill>
          <a:blip r:embed="rId3"/>
          <a:stretch>
            <a:fillRect/>
          </a:stretch>
        </p:blipFill>
        <p:spPr>
          <a:xfrm>
            <a:off x="655609" y="1857913"/>
            <a:ext cx="1956040" cy="1945257"/>
          </a:xfrm>
          <a:prstGeom prst="rect">
            <a:avLst/>
          </a:prstGeom>
        </p:spPr>
      </p:pic>
      <p:pic>
        <p:nvPicPr>
          <p:cNvPr id="4" name="Imagem 4">
            <a:extLst>
              <a:ext uri="{FF2B5EF4-FFF2-40B4-BE49-F238E27FC236}">
                <a16:creationId xmlns:a16="http://schemas.microsoft.com/office/drawing/2014/main" id="{0E08BF16-0BD0-77C9-F853-8822BEF5C844}"/>
              </a:ext>
            </a:extLst>
          </p:cNvPr>
          <p:cNvPicPr>
            <a:picLocks noChangeAspect="1"/>
          </p:cNvPicPr>
          <p:nvPr/>
        </p:nvPicPr>
        <p:blipFill>
          <a:blip r:embed="rId4"/>
          <a:stretch>
            <a:fillRect/>
          </a:stretch>
        </p:blipFill>
        <p:spPr>
          <a:xfrm>
            <a:off x="3847381" y="1821791"/>
            <a:ext cx="4986067" cy="2783097"/>
          </a:xfrm>
          <a:prstGeom prst="rect">
            <a:avLst/>
          </a:prstGeom>
        </p:spPr>
      </p:pic>
      <p:sp>
        <p:nvSpPr>
          <p:cNvPr id="5" name="Seta: para a Direita Listrada 4">
            <a:extLst>
              <a:ext uri="{FF2B5EF4-FFF2-40B4-BE49-F238E27FC236}">
                <a16:creationId xmlns:a16="http://schemas.microsoft.com/office/drawing/2014/main" id="{5D3356D1-1ED9-1FCE-8476-B597B2A70468}"/>
              </a:ext>
            </a:extLst>
          </p:cNvPr>
          <p:cNvSpPr/>
          <p:nvPr/>
        </p:nvSpPr>
        <p:spPr>
          <a:xfrm>
            <a:off x="2955591" y="2572080"/>
            <a:ext cx="1947664" cy="645096"/>
          </a:xfrm>
          <a:prstGeom prst="stripedRightArrow">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E4982ABF-62FA-3BEB-ADBC-058004878DEF}"/>
              </a:ext>
            </a:extLst>
          </p:cNvPr>
          <p:cNvSpPr/>
          <p:nvPr/>
        </p:nvSpPr>
        <p:spPr>
          <a:xfrm>
            <a:off x="564540" y="4458577"/>
            <a:ext cx="7985863" cy="437354"/>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A5A5A5"/>
                </a:solidFill>
                <a:latin typeface="Calibri"/>
                <a:ea typeface="Calibri"/>
                <a:cs typeface="Arial"/>
              </a:rPr>
              <a:t>Manutenção do modelo e estado do </a:t>
            </a:r>
            <a:r>
              <a:rPr lang="pt-BR" sz="2000" err="1">
                <a:solidFill>
                  <a:srgbClr val="A5A5A5"/>
                </a:solidFill>
                <a:latin typeface="Calibri"/>
                <a:ea typeface="Calibri"/>
                <a:cs typeface="Arial"/>
              </a:rPr>
              <a:t>bd</a:t>
            </a:r>
          </a:p>
        </p:txBody>
      </p:sp>
    </p:spTree>
    <p:extLst>
      <p:ext uri="{BB962C8B-B14F-4D97-AF65-F5344CB8AC3E}">
        <p14:creationId xmlns:p14="http://schemas.microsoft.com/office/powerpoint/2010/main" val="1518771127"/>
      </p:ext>
    </p:extLst>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nvGrpSpPr>
          <p:cNvPr id="11" name="Agrupar 10">
            <a:extLst>
              <a:ext uri="{FF2B5EF4-FFF2-40B4-BE49-F238E27FC236}">
                <a16:creationId xmlns:a16="http://schemas.microsoft.com/office/drawing/2014/main" id="{2ECD0E31-218F-7459-AA3F-80E27A1ECF26}"/>
              </a:ext>
            </a:extLst>
          </p:cNvPr>
          <p:cNvGrpSpPr/>
          <p:nvPr/>
        </p:nvGrpSpPr>
        <p:grpSpPr>
          <a:xfrm>
            <a:off x="448060" y="2628420"/>
            <a:ext cx="2951018" cy="1600200"/>
            <a:chOff x="5951394" y="2226253"/>
            <a:chExt cx="2951018" cy="1600200"/>
          </a:xfrm>
        </p:grpSpPr>
        <p:sp>
          <p:nvSpPr>
            <p:cNvPr id="12" name="Retângulo: Cantos Arredondados 11">
              <a:extLst>
                <a:ext uri="{FF2B5EF4-FFF2-40B4-BE49-F238E27FC236}">
                  <a16:creationId xmlns:a16="http://schemas.microsoft.com/office/drawing/2014/main" id="{D4B71992-7163-7EA3-1CAD-9295473D39A7}"/>
                </a:ext>
              </a:extLst>
            </p:cNvPr>
            <p:cNvSpPr/>
            <p:nvPr/>
          </p:nvSpPr>
          <p:spPr>
            <a:xfrm>
              <a:off x="5951394" y="2226253"/>
              <a:ext cx="2951018" cy="1600200"/>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13" name="CaixaDeTexto 4">
              <a:extLst>
                <a:ext uri="{FF2B5EF4-FFF2-40B4-BE49-F238E27FC236}">
                  <a16:creationId xmlns:a16="http://schemas.microsoft.com/office/drawing/2014/main" id="{6248D954-9716-43B3-FF4F-643C39AD03A1}"/>
                </a:ext>
              </a:extLst>
            </p:cNvPr>
            <p:cNvSpPr txBox="1"/>
            <p:nvPr/>
          </p:nvSpPr>
          <p:spPr>
            <a:xfrm>
              <a:off x="6941127" y="2249632"/>
              <a:ext cx="1018309" cy="461665"/>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t>Model</a:t>
              </a:r>
            </a:p>
          </p:txBody>
        </p:sp>
        <p:pic>
          <p:nvPicPr>
            <p:cNvPr id="14" name="Gráfico 3" descr="Laptop estrutura de tópicos">
              <a:extLst>
                <a:ext uri="{FF2B5EF4-FFF2-40B4-BE49-F238E27FC236}">
                  <a16:creationId xmlns:a16="http://schemas.microsoft.com/office/drawing/2014/main" id="{23FB5FC6-EDBE-0D8D-E014-BA9FAD63AD3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03373" y="2852305"/>
              <a:ext cx="914400" cy="914400"/>
            </a:xfrm>
            <a:prstGeom prst="rect">
              <a:avLst/>
            </a:prstGeom>
          </p:spPr>
        </p:pic>
        <p:pic>
          <p:nvPicPr>
            <p:cNvPr id="15" name="Gráfico 4" descr="Servidor estrutura de tópicos">
              <a:extLst>
                <a:ext uri="{FF2B5EF4-FFF2-40B4-BE49-F238E27FC236}">
                  <a16:creationId xmlns:a16="http://schemas.microsoft.com/office/drawing/2014/main" id="{0802CF6A-32BB-0F19-12CE-83C1C49C0FC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41228" y="2852305"/>
              <a:ext cx="914400" cy="914400"/>
            </a:xfrm>
            <a:prstGeom prst="rect">
              <a:avLst/>
            </a:prstGeom>
          </p:spPr>
        </p:pic>
        <p:pic>
          <p:nvPicPr>
            <p:cNvPr id="16" name="Gráfico 5" descr="Garfo na estrada estrutura de tópicos">
              <a:extLst>
                <a:ext uri="{FF2B5EF4-FFF2-40B4-BE49-F238E27FC236}">
                  <a16:creationId xmlns:a16="http://schemas.microsoft.com/office/drawing/2014/main" id="{863A3935-FF20-A2DE-DD35-D1D71FFE13F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rot="10800000">
              <a:off x="6982691" y="2623705"/>
              <a:ext cx="914400" cy="914400"/>
            </a:xfrm>
            <a:prstGeom prst="rect">
              <a:avLst/>
            </a:prstGeom>
          </p:spPr>
        </p:pic>
        <p:sp>
          <p:nvSpPr>
            <p:cNvPr id="17" name="CaixaDeTexto 8">
              <a:extLst>
                <a:ext uri="{FF2B5EF4-FFF2-40B4-BE49-F238E27FC236}">
                  <a16:creationId xmlns:a16="http://schemas.microsoft.com/office/drawing/2014/main" id="{2DAFCB54-9FAF-59D0-E3CF-3D301147BCBC}"/>
                </a:ext>
              </a:extLst>
            </p:cNvPr>
            <p:cNvSpPr txBox="1"/>
            <p:nvPr/>
          </p:nvSpPr>
          <p:spPr>
            <a:xfrm>
              <a:off x="6151417" y="2769177"/>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Cliente</a:t>
              </a:r>
            </a:p>
          </p:txBody>
        </p:sp>
        <p:sp>
          <p:nvSpPr>
            <p:cNvPr id="18" name="CaixaDeTexto 9">
              <a:extLst>
                <a:ext uri="{FF2B5EF4-FFF2-40B4-BE49-F238E27FC236}">
                  <a16:creationId xmlns:a16="http://schemas.microsoft.com/office/drawing/2014/main" id="{39A35F94-5494-2504-0BCA-71D70FFE05FB}"/>
                </a:ext>
              </a:extLst>
            </p:cNvPr>
            <p:cNvSpPr txBox="1"/>
            <p:nvPr/>
          </p:nvSpPr>
          <p:spPr>
            <a:xfrm>
              <a:off x="7689270" y="2727613"/>
              <a:ext cx="1018309" cy="276999"/>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1200"/>
                <a:t>Servidor</a:t>
              </a:r>
            </a:p>
          </p:txBody>
        </p:sp>
      </p:grpSp>
      <p:sp>
        <p:nvSpPr>
          <p:cNvPr id="7" name="Seta: para a Esquerda e para Cima 6">
            <a:extLst>
              <a:ext uri="{FF2B5EF4-FFF2-40B4-BE49-F238E27FC236}">
                <a16:creationId xmlns:a16="http://schemas.microsoft.com/office/drawing/2014/main" id="{E9D79A62-2A9D-E521-9BE1-C8B1426C8A64}"/>
              </a:ext>
            </a:extLst>
          </p:cNvPr>
          <p:cNvSpPr/>
          <p:nvPr/>
        </p:nvSpPr>
        <p:spPr>
          <a:xfrm rot="5400000">
            <a:off x="3062012" y="3612346"/>
            <a:ext cx="508000" cy="1460499"/>
          </a:xfrm>
          <a:prstGeom prst="lef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EE3E5C04-7C30-EF26-4131-9512D68ECABB}"/>
              </a:ext>
            </a:extLst>
          </p:cNvPr>
          <p:cNvSpPr/>
          <p:nvPr/>
        </p:nvSpPr>
        <p:spPr>
          <a:xfrm>
            <a:off x="4235449" y="4235445"/>
            <a:ext cx="3249083"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dk1"/>
                </a:solidFill>
                <a:latin typeface="+mn-lt"/>
                <a:ea typeface="+mn-ea"/>
                <a:cs typeface="+mn-cs"/>
                <a:sym typeface="Arial"/>
              </a:defRPr>
            </a:lvl9pPr>
          </a:lstStyle>
          <a:p>
            <a:pPr algn="ctr"/>
            <a:r>
              <a:rPr lang="pt-BR" sz="1800">
                <a:latin typeface="Calibri"/>
                <a:cs typeface="Calibri"/>
              </a:rPr>
              <a:t>Provedor de serviços</a:t>
            </a:r>
            <a:endParaRPr lang="pt-BR"/>
          </a:p>
        </p:txBody>
      </p:sp>
    </p:spTree>
    <p:extLst>
      <p:ext uri="{BB962C8B-B14F-4D97-AF65-F5344CB8AC3E}">
        <p14:creationId xmlns:p14="http://schemas.microsoft.com/office/powerpoint/2010/main" val="1424890157"/>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993367568"/>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grpSp>
        <p:nvGrpSpPr>
          <p:cNvPr id="19" name="Agrupar 18">
            <a:extLst>
              <a:ext uri="{FF2B5EF4-FFF2-40B4-BE49-F238E27FC236}">
                <a16:creationId xmlns:a16="http://schemas.microsoft.com/office/drawing/2014/main" id="{B0CB20B6-8C9C-55E9-7A3B-C7CE1F96E8DD}"/>
              </a:ext>
            </a:extLst>
          </p:cNvPr>
          <p:cNvGrpSpPr/>
          <p:nvPr/>
        </p:nvGrpSpPr>
        <p:grpSpPr>
          <a:xfrm>
            <a:off x="3721379" y="3145407"/>
            <a:ext cx="1242151" cy="944593"/>
            <a:chOff x="3591983" y="417303"/>
            <a:chExt cx="1242151" cy="944593"/>
          </a:xfrm>
        </p:grpSpPr>
        <p:sp>
          <p:nvSpPr>
            <p:cNvPr id="16" name="CaixaDeTexto 15">
              <a:extLst>
                <a:ext uri="{FF2B5EF4-FFF2-40B4-BE49-F238E27FC236}">
                  <a16:creationId xmlns:a16="http://schemas.microsoft.com/office/drawing/2014/main" id="{0C3EE9FA-6F4F-572E-B589-13E7D2D0C2FD}"/>
                </a:ext>
              </a:extLst>
            </p:cNvPr>
            <p:cNvSpPr txBox="1"/>
            <p:nvPr/>
          </p:nvSpPr>
          <p:spPr>
            <a:xfrm>
              <a:off x="3591983" y="829733"/>
              <a:ext cx="975783"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000">
                  <a:latin typeface="Calibri"/>
                  <a:cs typeface="Calibri"/>
                </a:rPr>
                <a:t>JDBC</a:t>
              </a:r>
              <a:endParaRPr lang="pt-BR" sz="2000" err="1">
                <a:latin typeface="Calibri"/>
                <a:cs typeface="Calibri"/>
              </a:endParaRPr>
            </a:p>
          </p:txBody>
        </p:sp>
        <p:pic>
          <p:nvPicPr>
            <p:cNvPr id="18" name="Imagem 18">
              <a:extLst>
                <a:ext uri="{FF2B5EF4-FFF2-40B4-BE49-F238E27FC236}">
                  <a16:creationId xmlns:a16="http://schemas.microsoft.com/office/drawing/2014/main" id="{A28D03A8-4D85-4F80-2BBB-C5BD114C148B}"/>
                </a:ext>
              </a:extLst>
            </p:cNvPr>
            <p:cNvPicPr>
              <a:picLocks noChangeAspect="1"/>
            </p:cNvPicPr>
            <p:nvPr/>
          </p:nvPicPr>
          <p:blipFill>
            <a:blip r:embed="rId8"/>
            <a:stretch>
              <a:fillRect/>
            </a:stretch>
          </p:blipFill>
          <p:spPr>
            <a:xfrm>
              <a:off x="4320651" y="417303"/>
              <a:ext cx="513483" cy="944593"/>
            </a:xfrm>
            <a:prstGeom prst="rect">
              <a:avLst/>
            </a:prstGeom>
          </p:spPr>
        </p:pic>
      </p:grpSp>
    </p:spTree>
    <p:extLst>
      <p:ext uri="{BB962C8B-B14F-4D97-AF65-F5344CB8AC3E}">
        <p14:creationId xmlns:p14="http://schemas.microsoft.com/office/powerpoint/2010/main" val="2461765172"/>
      </p:ext>
    </p:extLst>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pic>
        <p:nvPicPr>
          <p:cNvPr id="4" name="Imagem 5" descr="Celular com tela ligada&#10;&#10;Descrição gerada automaticamente">
            <a:extLst>
              <a:ext uri="{FF2B5EF4-FFF2-40B4-BE49-F238E27FC236}">
                <a16:creationId xmlns:a16="http://schemas.microsoft.com/office/drawing/2014/main" id="{3282F24D-A815-2B45-78B3-516B4C574452}"/>
              </a:ext>
            </a:extLst>
          </p:cNvPr>
          <p:cNvPicPr>
            <a:picLocks noChangeAspect="1"/>
          </p:cNvPicPr>
          <p:nvPr/>
        </p:nvPicPr>
        <p:blipFill>
          <a:blip r:embed="rId2"/>
          <a:stretch>
            <a:fillRect/>
          </a:stretch>
        </p:blipFill>
        <p:spPr>
          <a:xfrm>
            <a:off x="99483" y="3430058"/>
            <a:ext cx="2118784" cy="1193800"/>
          </a:xfrm>
          <a:prstGeom prst="rect">
            <a:avLst/>
          </a:prstGeom>
        </p:spPr>
      </p:pic>
      <p:pic>
        <p:nvPicPr>
          <p:cNvPr id="10" name="Imagem 19">
            <a:extLst>
              <a:ext uri="{FF2B5EF4-FFF2-40B4-BE49-F238E27FC236}">
                <a16:creationId xmlns:a16="http://schemas.microsoft.com/office/drawing/2014/main" id="{083F1AC0-CBC3-E13B-FDC9-E00D500A0DD4}"/>
              </a:ext>
            </a:extLst>
          </p:cNvPr>
          <p:cNvPicPr>
            <a:picLocks noChangeAspect="1"/>
          </p:cNvPicPr>
          <p:nvPr/>
        </p:nvPicPr>
        <p:blipFill>
          <a:blip r:embed="rId3"/>
          <a:stretch>
            <a:fillRect/>
          </a:stretch>
        </p:blipFill>
        <p:spPr>
          <a:xfrm rot="-3600000">
            <a:off x="321733" y="2181224"/>
            <a:ext cx="1250950" cy="706967"/>
          </a:xfrm>
          <a:prstGeom prst="rect">
            <a:avLst/>
          </a:prstGeom>
        </p:spPr>
      </p:pic>
      <p:pic>
        <p:nvPicPr>
          <p:cNvPr id="21" name="Imagem 21" descr="Ícone&#10;&#10;Descrição gerada automaticamente">
            <a:extLst>
              <a:ext uri="{FF2B5EF4-FFF2-40B4-BE49-F238E27FC236}">
                <a16:creationId xmlns:a16="http://schemas.microsoft.com/office/drawing/2014/main" id="{5E2A2129-7AE1-7632-DF8C-03BB324B567D}"/>
              </a:ext>
            </a:extLst>
          </p:cNvPr>
          <p:cNvPicPr>
            <a:picLocks noChangeAspect="1"/>
          </p:cNvPicPr>
          <p:nvPr/>
        </p:nvPicPr>
        <p:blipFill rotWithShape="1">
          <a:blip r:embed="rId4"/>
          <a:srcRect r="16602" b="-690"/>
          <a:stretch/>
        </p:blipFill>
        <p:spPr>
          <a:xfrm>
            <a:off x="6608234" y="1091142"/>
            <a:ext cx="2287766" cy="1553692"/>
          </a:xfrm>
          <a:prstGeom prst="rect">
            <a:avLst/>
          </a:prstGeom>
        </p:spPr>
      </p:pic>
      <p:sp>
        <p:nvSpPr>
          <p:cNvPr id="24" name="Seta: para Baixo 23">
            <a:extLst>
              <a:ext uri="{FF2B5EF4-FFF2-40B4-BE49-F238E27FC236}">
                <a16:creationId xmlns:a16="http://schemas.microsoft.com/office/drawing/2014/main" id="{D80812DB-55D9-1755-6275-5F70648B5295}"/>
              </a:ext>
            </a:extLst>
          </p:cNvPr>
          <p:cNvSpPr/>
          <p:nvPr/>
        </p:nvSpPr>
        <p:spPr>
          <a:xfrm rot="15600000">
            <a:off x="3938680" y="142548"/>
            <a:ext cx="285750" cy="4868332"/>
          </a:xfrm>
          <a:prstGeom prst="downArrow">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6" name="Retângulo: Cantos Arredondados 5">
            <a:extLst>
              <a:ext uri="{FF2B5EF4-FFF2-40B4-BE49-F238E27FC236}">
                <a16:creationId xmlns:a16="http://schemas.microsoft.com/office/drawing/2014/main" id="{46455A0E-573B-F339-6747-A7EB08ECF961}"/>
              </a:ext>
            </a:extLst>
          </p:cNvPr>
          <p:cNvSpPr/>
          <p:nvPr/>
        </p:nvSpPr>
        <p:spPr>
          <a:xfrm>
            <a:off x="1781175" y="2892425"/>
            <a:ext cx="1365249" cy="370416"/>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ODBC Driver</a:t>
            </a:r>
            <a:endParaRPr lang="pt-BR"/>
          </a:p>
        </p:txBody>
      </p:sp>
      <p:pic>
        <p:nvPicPr>
          <p:cNvPr id="7" name="Imagem 20" descr="Desenho de um cachorro&#10;&#10;Descrição gerada automaticamente">
            <a:extLst>
              <a:ext uri="{FF2B5EF4-FFF2-40B4-BE49-F238E27FC236}">
                <a16:creationId xmlns:a16="http://schemas.microsoft.com/office/drawing/2014/main" id="{46C9DA08-4BBB-922D-A542-C28578D2F1F2}"/>
              </a:ext>
            </a:extLst>
          </p:cNvPr>
          <p:cNvPicPr>
            <a:picLocks noChangeAspect="1"/>
          </p:cNvPicPr>
          <p:nvPr/>
        </p:nvPicPr>
        <p:blipFill>
          <a:blip r:embed="rId5"/>
          <a:stretch>
            <a:fillRect/>
          </a:stretch>
        </p:blipFill>
        <p:spPr>
          <a:xfrm>
            <a:off x="1485899" y="2085974"/>
            <a:ext cx="1854200" cy="1066800"/>
          </a:xfrm>
          <a:prstGeom prst="rect">
            <a:avLst/>
          </a:prstGeom>
        </p:spPr>
      </p:pic>
      <p:sp>
        <p:nvSpPr>
          <p:cNvPr id="12" name="Retângulo: Cantos Arredondados 11">
            <a:extLst>
              <a:ext uri="{FF2B5EF4-FFF2-40B4-BE49-F238E27FC236}">
                <a16:creationId xmlns:a16="http://schemas.microsoft.com/office/drawing/2014/main" id="{73584F2D-9468-F824-99BF-D41DBA4A68CC}"/>
              </a:ext>
            </a:extLst>
          </p:cNvPr>
          <p:cNvSpPr/>
          <p:nvPr/>
        </p:nvSpPr>
        <p:spPr>
          <a:xfrm>
            <a:off x="2225674" y="4479924"/>
            <a:ext cx="6191249" cy="370416"/>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solidFill>
                  <a:srgbClr val="D8D8D8"/>
                </a:solidFill>
                <a:cs typeface="Arial"/>
              </a:rPr>
              <a:t>Open </a:t>
            </a:r>
            <a:r>
              <a:rPr lang="pt-BR" err="1">
                <a:solidFill>
                  <a:srgbClr val="D8D8D8"/>
                </a:solidFill>
                <a:cs typeface="Arial"/>
              </a:rPr>
              <a:t>Database</a:t>
            </a:r>
            <a:r>
              <a:rPr lang="pt-BR">
                <a:solidFill>
                  <a:srgbClr val="D8D8D8"/>
                </a:solidFill>
                <a:cs typeface="Arial"/>
              </a:rPr>
              <a:t> </a:t>
            </a:r>
            <a:r>
              <a:rPr lang="pt-BR" err="1">
                <a:solidFill>
                  <a:srgbClr val="D8D8D8"/>
                </a:solidFill>
                <a:cs typeface="Arial"/>
              </a:rPr>
              <a:t>Connectivity</a:t>
            </a:r>
            <a:r>
              <a:rPr lang="pt-BR">
                <a:solidFill>
                  <a:srgbClr val="D8D8D8"/>
                </a:solidFill>
                <a:cs typeface="Arial"/>
              </a:rPr>
              <a:t> Driver</a:t>
            </a:r>
            <a:endParaRPr lang="pt-BR">
              <a:solidFill>
                <a:srgbClr val="D8D8D8"/>
              </a:solidFill>
            </a:endParaRPr>
          </a:p>
        </p:txBody>
      </p:sp>
      <p:grpSp>
        <p:nvGrpSpPr>
          <p:cNvPr id="8" name="Agrupar 7">
            <a:extLst>
              <a:ext uri="{FF2B5EF4-FFF2-40B4-BE49-F238E27FC236}">
                <a16:creationId xmlns:a16="http://schemas.microsoft.com/office/drawing/2014/main" id="{DE61FFF4-FCBD-F0F4-1319-595E0F0F8B79}"/>
              </a:ext>
            </a:extLst>
          </p:cNvPr>
          <p:cNvGrpSpPr/>
          <p:nvPr/>
        </p:nvGrpSpPr>
        <p:grpSpPr>
          <a:xfrm rot="21000000">
            <a:off x="4703110" y="1585751"/>
            <a:ext cx="1223433" cy="569385"/>
            <a:chOff x="2015067" y="2054225"/>
            <a:chExt cx="3414183" cy="1543050"/>
          </a:xfrm>
        </p:grpSpPr>
        <p:pic>
          <p:nvPicPr>
            <p:cNvPr id="14" name="Imagem 9" descr="Ícone&#10;&#10;Descrição gerada automaticamente">
              <a:extLst>
                <a:ext uri="{FF2B5EF4-FFF2-40B4-BE49-F238E27FC236}">
                  <a16:creationId xmlns:a16="http://schemas.microsoft.com/office/drawing/2014/main" id="{D5BE35EE-8348-B7E2-F2E7-E9D2C44BD8FE}"/>
                </a:ext>
              </a:extLst>
            </p:cNvPr>
            <p:cNvPicPr>
              <a:picLocks noChangeAspect="1"/>
            </p:cNvPicPr>
            <p:nvPr/>
          </p:nvPicPr>
          <p:blipFill>
            <a:blip r:embed="rId6"/>
            <a:stretch>
              <a:fillRect/>
            </a:stretch>
          </p:blipFill>
          <p:spPr>
            <a:xfrm>
              <a:off x="2015067" y="2054225"/>
              <a:ext cx="2743200" cy="1543050"/>
            </a:xfrm>
            <a:prstGeom prst="rect">
              <a:avLst/>
            </a:prstGeom>
          </p:spPr>
        </p:pic>
        <p:pic>
          <p:nvPicPr>
            <p:cNvPr id="15" name="Imagem 22">
              <a:extLst>
                <a:ext uri="{FF2B5EF4-FFF2-40B4-BE49-F238E27FC236}">
                  <a16:creationId xmlns:a16="http://schemas.microsoft.com/office/drawing/2014/main" id="{E0AED30C-E262-7FB7-972B-4B125F4B8727}"/>
                </a:ext>
              </a:extLst>
            </p:cNvPr>
            <p:cNvPicPr>
              <a:picLocks noChangeAspect="1"/>
            </p:cNvPicPr>
            <p:nvPr/>
          </p:nvPicPr>
          <p:blipFill>
            <a:blip r:embed="rId7"/>
            <a:stretch>
              <a:fillRect/>
            </a:stretch>
          </p:blipFill>
          <p:spPr>
            <a:xfrm>
              <a:off x="3714750" y="2085975"/>
              <a:ext cx="1714500" cy="971550"/>
            </a:xfrm>
            <a:prstGeom prst="rect">
              <a:avLst/>
            </a:prstGeom>
          </p:spPr>
        </p:pic>
      </p:grpSp>
      <p:pic>
        <p:nvPicPr>
          <p:cNvPr id="9" name="Imagem 3" descr="Diagrama&#10;&#10;Descrição gerada automaticamente">
            <a:extLst>
              <a:ext uri="{FF2B5EF4-FFF2-40B4-BE49-F238E27FC236}">
                <a16:creationId xmlns:a16="http://schemas.microsoft.com/office/drawing/2014/main" id="{70673CB6-F429-1096-6739-50228972D1F4}"/>
              </a:ext>
            </a:extLst>
          </p:cNvPr>
          <p:cNvPicPr>
            <a:picLocks noChangeAspect="1"/>
          </p:cNvPicPr>
          <p:nvPr/>
        </p:nvPicPr>
        <p:blipFill>
          <a:blip r:embed="rId8"/>
          <a:stretch>
            <a:fillRect/>
          </a:stretch>
        </p:blipFill>
        <p:spPr>
          <a:xfrm>
            <a:off x="3793068" y="2895265"/>
            <a:ext cx="4616450" cy="1427304"/>
          </a:xfrm>
          <a:prstGeom prst="rect">
            <a:avLst/>
          </a:prstGeom>
        </p:spPr>
      </p:pic>
    </p:spTree>
    <p:extLst>
      <p:ext uri="{BB962C8B-B14F-4D97-AF65-F5344CB8AC3E}">
        <p14:creationId xmlns:p14="http://schemas.microsoft.com/office/powerpoint/2010/main" val="1022009301"/>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Tree>
    <p:extLst>
      <p:ext uri="{BB962C8B-B14F-4D97-AF65-F5344CB8AC3E}">
        <p14:creationId xmlns:p14="http://schemas.microsoft.com/office/powerpoint/2010/main" val="1719971810"/>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e  Física </a:t>
            </a:r>
            <a:endParaRPr lang="pt-BR" err="1">
              <a:latin typeface="Arial"/>
              <a:cs typeface="Arial"/>
            </a:endParaRPr>
          </a:p>
          <a:p>
            <a:pPr algn="ctr"/>
            <a:r>
              <a:rPr lang="pt-BR" sz="2000">
                <a:latin typeface="Calibri"/>
                <a:cs typeface="Calibri"/>
              </a:rPr>
              <a:t>cliente/servidor</a:t>
            </a:r>
            <a:endParaRPr lang="pt-BR">
              <a:cs typeface="Arial"/>
            </a:endParaRPr>
          </a:p>
        </p:txBody>
      </p:sp>
      <p:pic>
        <p:nvPicPr>
          <p:cNvPr id="2" name="Imagem 3" descr="Diagrama&#10;&#10;Descrição gerada automaticamente">
            <a:extLst>
              <a:ext uri="{FF2B5EF4-FFF2-40B4-BE49-F238E27FC236}">
                <a16:creationId xmlns:a16="http://schemas.microsoft.com/office/drawing/2014/main" id="{4A6D5B2F-4F9D-17A1-388B-6187A4825736}"/>
              </a:ext>
            </a:extLst>
          </p:cNvPr>
          <p:cNvPicPr>
            <a:picLocks noChangeAspect="1"/>
          </p:cNvPicPr>
          <p:nvPr/>
        </p:nvPicPr>
        <p:blipFill>
          <a:blip r:embed="rId2"/>
          <a:stretch>
            <a:fillRect/>
          </a:stretch>
        </p:blipFill>
        <p:spPr>
          <a:xfrm>
            <a:off x="3930651" y="439932"/>
            <a:ext cx="4616450" cy="1427304"/>
          </a:xfrm>
          <a:prstGeom prst="rect">
            <a:avLst/>
          </a:prstGeom>
        </p:spPr>
      </p:pic>
      <p:pic>
        <p:nvPicPr>
          <p:cNvPr id="4" name="Imagem 5" descr="Diagrama&#10;&#10;Descrição gerada automaticamente">
            <a:extLst>
              <a:ext uri="{FF2B5EF4-FFF2-40B4-BE49-F238E27FC236}">
                <a16:creationId xmlns:a16="http://schemas.microsoft.com/office/drawing/2014/main" id="{94FA7099-742E-A4BA-E2D2-41D29F8D33E3}"/>
              </a:ext>
            </a:extLst>
          </p:cNvPr>
          <p:cNvPicPr>
            <a:picLocks noChangeAspect="1"/>
          </p:cNvPicPr>
          <p:nvPr/>
        </p:nvPicPr>
        <p:blipFill>
          <a:blip r:embed="rId3"/>
          <a:stretch>
            <a:fillRect/>
          </a:stretch>
        </p:blipFill>
        <p:spPr>
          <a:xfrm>
            <a:off x="4343401" y="2211777"/>
            <a:ext cx="4055532" cy="2762530"/>
          </a:xfrm>
          <a:prstGeom prst="rect">
            <a:avLst/>
          </a:prstGeom>
        </p:spPr>
      </p:pic>
      <p:sp>
        <p:nvSpPr>
          <p:cNvPr id="8" name="Seta: para Cima 7">
            <a:extLst>
              <a:ext uri="{FF2B5EF4-FFF2-40B4-BE49-F238E27FC236}">
                <a16:creationId xmlns:a16="http://schemas.microsoft.com/office/drawing/2014/main" id="{43D1F922-69CE-4053-7120-90B6AC4F9924}"/>
              </a:ext>
            </a:extLst>
          </p:cNvPr>
          <p:cNvSpPr/>
          <p:nvPr/>
        </p:nvSpPr>
        <p:spPr>
          <a:xfrm rot="2820000">
            <a:off x="3557739" y="15293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9" name="Seta: Dobrada 8">
            <a:extLst>
              <a:ext uri="{FF2B5EF4-FFF2-40B4-BE49-F238E27FC236}">
                <a16:creationId xmlns:a16="http://schemas.microsoft.com/office/drawing/2014/main" id="{FB8737BC-1786-B725-37E2-E82FEB1E3068}"/>
              </a:ext>
            </a:extLst>
          </p:cNvPr>
          <p:cNvSpPr/>
          <p:nvPr/>
        </p:nvSpPr>
        <p:spPr>
          <a:xfrm flipV="1">
            <a:off x="1990218" y="3539700"/>
            <a:ext cx="2402416" cy="38100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0" name="Retângulo: Cantos Arredondados 9">
            <a:extLst>
              <a:ext uri="{FF2B5EF4-FFF2-40B4-BE49-F238E27FC236}">
                <a16:creationId xmlns:a16="http://schemas.microsoft.com/office/drawing/2014/main" id="{EA4EFC98-C961-6481-61EF-92B65E1C5AF0}"/>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Two-tier</a:t>
            </a:r>
            <a:endParaRPr lang="pt-BR" sz="1200" err="1"/>
          </a:p>
        </p:txBody>
      </p:sp>
      <p:sp>
        <p:nvSpPr>
          <p:cNvPr id="11" name="Retângulo: Cantos Arredondados 10">
            <a:extLst>
              <a:ext uri="{FF2B5EF4-FFF2-40B4-BE49-F238E27FC236}">
                <a16:creationId xmlns:a16="http://schemas.microsoft.com/office/drawing/2014/main" id="{5D9083A5-BE42-8CC7-451B-1C265CC59B23}"/>
              </a:ext>
            </a:extLst>
          </p:cNvPr>
          <p:cNvSpPr/>
          <p:nvPr/>
        </p:nvSpPr>
        <p:spPr>
          <a:xfrm>
            <a:off x="364305" y="2283280"/>
            <a:ext cx="3365101" cy="44450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1800">
                <a:latin typeface="Calibri"/>
                <a:cs typeface="Calibri"/>
              </a:rPr>
              <a:t>Simplicidade &amp; Compatibilidade</a:t>
            </a:r>
            <a:endParaRPr lang="pt-BR" sz="1200" err="1"/>
          </a:p>
        </p:txBody>
      </p:sp>
    </p:spTree>
    <p:extLst>
      <p:ext uri="{BB962C8B-B14F-4D97-AF65-F5344CB8AC3E}">
        <p14:creationId xmlns:p14="http://schemas.microsoft.com/office/powerpoint/2010/main" val="810103186"/>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Tree>
    <p:extLst>
      <p:ext uri="{BB962C8B-B14F-4D97-AF65-F5344CB8AC3E}">
        <p14:creationId xmlns:p14="http://schemas.microsoft.com/office/powerpoint/2010/main" val="3836598775"/>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3600" b="1" err="1">
                <a:solidFill>
                  <a:srgbClr val="EA4E60"/>
                </a:solidFill>
                <a:latin typeface="Century Gothic"/>
              </a:rPr>
              <a:t>Arquitetura</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569381" y="2061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Arquitetura Lógica cliente/servidor</a:t>
            </a:r>
            <a:endParaRPr lang="pt-BR">
              <a:cs typeface="Arial"/>
            </a:endParaRPr>
          </a:p>
        </p:txBody>
      </p:sp>
      <p:pic>
        <p:nvPicPr>
          <p:cNvPr id="6" name="Imagem 6" descr="Diagrama&#10;&#10;Descrição gerada automaticamente">
            <a:extLst>
              <a:ext uri="{FF2B5EF4-FFF2-40B4-BE49-F238E27FC236}">
                <a16:creationId xmlns:a16="http://schemas.microsoft.com/office/drawing/2014/main" id="{68AEC3EA-36D1-45BB-737B-48AADFCF33C5}"/>
              </a:ext>
            </a:extLst>
          </p:cNvPr>
          <p:cNvPicPr>
            <a:picLocks noChangeAspect="1"/>
          </p:cNvPicPr>
          <p:nvPr/>
        </p:nvPicPr>
        <p:blipFill>
          <a:blip r:embed="rId2"/>
          <a:stretch>
            <a:fillRect/>
          </a:stretch>
        </p:blipFill>
        <p:spPr>
          <a:xfrm>
            <a:off x="4004733" y="1116389"/>
            <a:ext cx="4754033" cy="3418722"/>
          </a:xfrm>
          <a:prstGeom prst="rect">
            <a:avLst/>
          </a:prstGeom>
        </p:spPr>
      </p:pic>
      <p:sp>
        <p:nvSpPr>
          <p:cNvPr id="10" name="Seta: para Cima 9">
            <a:extLst>
              <a:ext uri="{FF2B5EF4-FFF2-40B4-BE49-F238E27FC236}">
                <a16:creationId xmlns:a16="http://schemas.microsoft.com/office/drawing/2014/main" id="{8461F902-C6F1-110C-7D24-B30DCC4862DF}"/>
              </a:ext>
            </a:extLst>
          </p:cNvPr>
          <p:cNvSpPr/>
          <p:nvPr/>
        </p:nvSpPr>
        <p:spPr>
          <a:xfrm rot="2820000">
            <a:off x="3473072" y="1592869"/>
            <a:ext cx="137584" cy="1809750"/>
          </a:xfrm>
          <a:prstGeom prst="upArrow">
            <a:avLst/>
          </a:prstGeom>
        </p:spPr>
        <p:style>
          <a:lnRef idx="3">
            <a:schemeClr val="lt1"/>
          </a:lnRef>
          <a:fillRef idx="1">
            <a:schemeClr val="accent3"/>
          </a:fillRef>
          <a:effectRef idx="1">
            <a:schemeClr val="accent3"/>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p>
        </p:txBody>
      </p:sp>
      <p:sp>
        <p:nvSpPr>
          <p:cNvPr id="7" name="Retângulo: Cantos Arredondados 6">
            <a:extLst>
              <a:ext uri="{FF2B5EF4-FFF2-40B4-BE49-F238E27FC236}">
                <a16:creationId xmlns:a16="http://schemas.microsoft.com/office/drawing/2014/main" id="{A6105978-4D4F-1FD1-4864-837338175766}"/>
              </a:ext>
            </a:extLst>
          </p:cNvPr>
          <p:cNvSpPr/>
          <p:nvPr/>
        </p:nvSpPr>
        <p:spPr>
          <a:xfrm>
            <a:off x="1151465" y="4030128"/>
            <a:ext cx="1672166"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Three-tier</a:t>
            </a:r>
            <a:endParaRPr lang="pt-BR" sz="1200" err="1"/>
          </a:p>
        </p:txBody>
      </p:sp>
      <p:sp>
        <p:nvSpPr>
          <p:cNvPr id="2" name="Seta: Curva para a Direita 1">
            <a:extLst>
              <a:ext uri="{FF2B5EF4-FFF2-40B4-BE49-F238E27FC236}">
                <a16:creationId xmlns:a16="http://schemas.microsoft.com/office/drawing/2014/main" id="{64FA0CA2-B28B-67FB-CF42-777FDBEF00B9}"/>
              </a:ext>
            </a:extLst>
          </p:cNvPr>
          <p:cNvSpPr/>
          <p:nvPr/>
        </p:nvSpPr>
        <p:spPr>
          <a:xfrm>
            <a:off x="518447" y="2351862"/>
            <a:ext cx="733245" cy="2070339"/>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4" name="Imagem 7" descr="Uma imagem contendo Ícone&#10;&#10;Descrição gerada automaticamente">
            <a:extLst>
              <a:ext uri="{FF2B5EF4-FFF2-40B4-BE49-F238E27FC236}">
                <a16:creationId xmlns:a16="http://schemas.microsoft.com/office/drawing/2014/main" id="{DCC8C89C-2AE5-F756-2264-3C1CF8C03DB3}"/>
              </a:ext>
            </a:extLst>
          </p:cNvPr>
          <p:cNvPicPr>
            <a:picLocks noChangeAspect="1"/>
          </p:cNvPicPr>
          <p:nvPr/>
        </p:nvPicPr>
        <p:blipFill rotWithShape="1">
          <a:blip r:embed="rId3"/>
          <a:srcRect t="1718" r="38823" b="694"/>
          <a:stretch/>
        </p:blipFill>
        <p:spPr>
          <a:xfrm>
            <a:off x="1162409" y="1546546"/>
            <a:ext cx="1678194" cy="1505825"/>
          </a:xfrm>
          <a:prstGeom prst="rect">
            <a:avLst/>
          </a:prstGeom>
        </p:spPr>
      </p:pic>
      <p:sp>
        <p:nvSpPr>
          <p:cNvPr id="8" name="Retângulo: Cantos Arredondados 7">
            <a:extLst>
              <a:ext uri="{FF2B5EF4-FFF2-40B4-BE49-F238E27FC236}">
                <a16:creationId xmlns:a16="http://schemas.microsoft.com/office/drawing/2014/main" id="{90C6C61F-B1C4-F8AE-A81B-0D5DAF418906}"/>
              </a:ext>
            </a:extLst>
          </p:cNvPr>
          <p:cNvSpPr/>
          <p:nvPr/>
        </p:nvSpPr>
        <p:spPr>
          <a:xfrm>
            <a:off x="4653951" y="809804"/>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pt-BR">
                <a:cs typeface="Arial"/>
              </a:rPr>
              <a:t>Interface</a:t>
            </a:r>
            <a:endParaRPr lang="pt-BR"/>
          </a:p>
        </p:txBody>
      </p:sp>
      <p:sp>
        <p:nvSpPr>
          <p:cNvPr id="11" name="Retângulo: Cantos Arredondados 10">
            <a:extLst>
              <a:ext uri="{FF2B5EF4-FFF2-40B4-BE49-F238E27FC236}">
                <a16:creationId xmlns:a16="http://schemas.microsoft.com/office/drawing/2014/main" id="{02A60B93-F488-8D99-AB74-E7EF7B41F086}"/>
              </a:ext>
            </a:extLst>
          </p:cNvPr>
          <p:cNvSpPr/>
          <p:nvPr/>
        </p:nvSpPr>
        <p:spPr>
          <a:xfrm>
            <a:off x="4578470" y="1834191"/>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
        <p:nvSpPr>
          <p:cNvPr id="12" name="Retângulo: Cantos Arredondados 11">
            <a:extLst>
              <a:ext uri="{FF2B5EF4-FFF2-40B4-BE49-F238E27FC236}">
                <a16:creationId xmlns:a16="http://schemas.microsoft.com/office/drawing/2014/main" id="{F7519939-6307-7B76-A6E2-A1E07E59FC99}"/>
              </a:ext>
            </a:extLst>
          </p:cNvPr>
          <p:cNvSpPr/>
          <p:nvPr/>
        </p:nvSpPr>
        <p:spPr>
          <a:xfrm>
            <a:off x="4567687" y="3031106"/>
            <a:ext cx="1585103" cy="355840"/>
          </a:xfrm>
          <a:prstGeom prst="roundRect">
            <a:avLst/>
          </a:prstGeom>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err="1">
                <a:cs typeface="Arial"/>
              </a:rPr>
              <a:t>Application</a:t>
            </a:r>
            <a:r>
              <a:rPr lang="pt-BR">
                <a:cs typeface="Arial"/>
              </a:rPr>
              <a:t> </a:t>
            </a:r>
            <a:r>
              <a:rPr lang="pt-BR" err="1">
                <a:cs typeface="Arial"/>
              </a:rPr>
              <a:t>rules</a:t>
            </a:r>
            <a:endParaRPr lang="pt-BR">
              <a:cs typeface="Arial"/>
            </a:endParaRPr>
          </a:p>
        </p:txBody>
      </p:sp>
    </p:spTree>
    <p:extLst>
      <p:ext uri="{BB962C8B-B14F-4D97-AF65-F5344CB8AC3E}">
        <p14:creationId xmlns:p14="http://schemas.microsoft.com/office/powerpoint/2010/main" val="3427749510"/>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4999"/>
              </a:lnSpc>
            </a:pPr>
            <a:r>
              <a:rPr lang="en-US" sz="5400" b="1" err="1">
                <a:solidFill>
                  <a:srgbClr val="EA4E60"/>
                </a:solidFill>
                <a:latin typeface="Century Gothic"/>
              </a:rPr>
              <a:t>Classificação</a:t>
            </a:r>
            <a:r>
              <a:rPr lang="en-US" sz="5400" b="1">
                <a:solidFill>
                  <a:srgbClr val="EA4E60"/>
                </a:solidFill>
                <a:latin typeface="Century Gothic"/>
              </a:rPr>
              <a:t> de SGBDs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348</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7221109" y="3294093"/>
            <a:ext cx="1669011" cy="164464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509972742"/>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349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20" name="Retângulo: Cantos Arredondados 19">
            <a:extLst>
              <a:ext uri="{FF2B5EF4-FFF2-40B4-BE49-F238E27FC236}">
                <a16:creationId xmlns:a16="http://schemas.microsoft.com/office/drawing/2014/main" id="{9C2A174C-3506-1A96-032B-7D32D30FEDD9}"/>
              </a:ext>
            </a:extLst>
          </p:cNvPr>
          <p:cNvSpPr/>
          <p:nvPr/>
        </p:nvSpPr>
        <p:spPr>
          <a:xfrm>
            <a:off x="1162048" y="1807629"/>
            <a:ext cx="2846916" cy="27622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cs typeface="Calibri"/>
              </a:rPr>
              <a:t>Parâmetros</a:t>
            </a:r>
            <a:endParaRPr lang="pt-B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Tree>
    <p:extLst>
      <p:ext uri="{BB962C8B-B14F-4D97-AF65-F5344CB8AC3E}">
        <p14:creationId xmlns:p14="http://schemas.microsoft.com/office/powerpoint/2010/main" val="40154604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3832780" y="2570134"/>
            <a:ext cx="4426156" cy="2242626"/>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ea typeface="Calibri"/>
              </a:rPr>
              <a:t>60 </a:t>
            </a:r>
            <a:r>
              <a:rPr lang="en-US" sz="2400" err="1">
                <a:latin typeface="Calibri"/>
                <a:ea typeface="Calibri"/>
              </a:rPr>
              <a:t>milhões</a:t>
            </a:r>
            <a:r>
              <a:rPr lang="en-US" sz="2400">
                <a:latin typeface="Calibri"/>
                <a:ea typeface="Calibri"/>
              </a:rPr>
              <a:t> de users</a:t>
            </a:r>
          </a:p>
          <a:p>
            <a:pPr marL="342900" indent="-342900">
              <a:lnSpc>
                <a:spcPct val="114999"/>
              </a:lnSpc>
              <a:spcBef>
                <a:spcPts val="1000"/>
              </a:spcBef>
              <a:buChar char="•"/>
            </a:pPr>
            <a:r>
              <a:rPr lang="en-US" sz="2400">
                <a:latin typeface="Calibri"/>
                <a:ea typeface="Calibri"/>
              </a:rPr>
              <a:t>42 Terabytes</a:t>
            </a:r>
          </a:p>
          <a:p>
            <a:pPr marL="342900" indent="-342900">
              <a:lnSpc>
                <a:spcPct val="114999"/>
              </a:lnSpc>
              <a:spcBef>
                <a:spcPts val="1000"/>
              </a:spcBef>
              <a:buChar char="•"/>
            </a:pPr>
            <a:r>
              <a:rPr lang="en-US" sz="2400">
                <a:latin typeface="Calibri"/>
                <a:ea typeface="Calibri"/>
              </a:rPr>
              <a:t>SGBD </a:t>
            </a:r>
            <a:r>
              <a:rPr lang="en-US" sz="2400" err="1">
                <a:latin typeface="Calibri"/>
                <a:ea typeface="Calibri"/>
              </a:rPr>
              <a:t>distribuído</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35</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a:cs typeface="Arial"/>
              </a:rPr>
              <a:t>E o tamanho real disso tudo?</a:t>
            </a:r>
            <a:endParaRPr lang="pt-BR"/>
          </a:p>
        </p:txBody>
      </p:sp>
      <p:pic>
        <p:nvPicPr>
          <p:cNvPr id="7" name="Imagem 7" descr="Logotipo, nome da empresa&#10;&#10;Descrição gerada automaticamente">
            <a:extLst>
              <a:ext uri="{FF2B5EF4-FFF2-40B4-BE49-F238E27FC236}">
                <a16:creationId xmlns:a16="http://schemas.microsoft.com/office/drawing/2014/main" id="{528578CF-8616-8C40-F403-9F51006678DB}"/>
              </a:ext>
            </a:extLst>
          </p:cNvPr>
          <p:cNvPicPr>
            <a:picLocks noChangeAspect="1"/>
          </p:cNvPicPr>
          <p:nvPr/>
        </p:nvPicPr>
        <p:blipFill rotWithShape="1">
          <a:blip r:embed="rId4"/>
          <a:srcRect l="-3137" t="28346" r="392" b="31102"/>
          <a:stretch/>
        </p:blipFill>
        <p:spPr>
          <a:xfrm>
            <a:off x="6154948" y="1944178"/>
            <a:ext cx="2117611" cy="842829"/>
          </a:xfrm>
          <a:prstGeom prst="rect">
            <a:avLst/>
          </a:prstGeom>
        </p:spPr>
      </p:pic>
      <p:sp>
        <p:nvSpPr>
          <p:cNvPr id="8" name="Retângulo: Cantos Arredondados 7">
            <a:extLst>
              <a:ext uri="{FF2B5EF4-FFF2-40B4-BE49-F238E27FC236}">
                <a16:creationId xmlns:a16="http://schemas.microsoft.com/office/drawing/2014/main" id="{0378424A-4626-6550-939D-41147C333D67}"/>
              </a:ext>
            </a:extLst>
          </p:cNvPr>
          <p:cNvSpPr/>
          <p:nvPr/>
        </p:nvSpPr>
        <p:spPr>
          <a:xfrm>
            <a:off x="3556779" y="1772190"/>
            <a:ext cx="5337593" cy="3180989"/>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pt-BR"/>
          </a:p>
        </p:txBody>
      </p:sp>
    </p:spTree>
    <p:extLst>
      <p:ext uri="{BB962C8B-B14F-4D97-AF65-F5344CB8AC3E}">
        <p14:creationId xmlns:p14="http://schemas.microsoft.com/office/powerpoint/2010/main" val="3109050009"/>
      </p:ext>
    </p:extLst>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350</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2"/>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3"/>
          <a:stretch>
            <a:fillRect/>
          </a:stretch>
        </p:blipFill>
        <p:spPr>
          <a:xfrm>
            <a:off x="2891896" y="3611563"/>
            <a:ext cx="1285875" cy="714375"/>
          </a:xfrm>
          <a:prstGeom prst="rect">
            <a:avLst/>
          </a:prstGeom>
        </p:spPr>
      </p:pic>
    </p:spTree>
    <p:extLst>
      <p:ext uri="{BB962C8B-B14F-4D97-AF65-F5344CB8AC3E}">
        <p14:creationId xmlns:p14="http://schemas.microsoft.com/office/powerpoint/2010/main" val="3239994395"/>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descr="Logotipo, nome da empresa&#10;&#10;Descrição gerada automaticamente">
            <a:extLst>
              <a:ext uri="{FF2B5EF4-FFF2-40B4-BE49-F238E27FC236}">
                <a16:creationId xmlns:a16="http://schemas.microsoft.com/office/drawing/2014/main" id="{A81B30D4-4E82-8756-4003-A9DAB9372590}"/>
              </a:ext>
            </a:extLst>
          </p:cNvPr>
          <p:cNvPicPr>
            <a:picLocks noChangeAspect="1"/>
          </p:cNvPicPr>
          <p:nvPr/>
        </p:nvPicPr>
        <p:blipFill>
          <a:blip r:embed="rId2"/>
          <a:stretch>
            <a:fillRect/>
          </a:stretch>
        </p:blipFill>
        <p:spPr>
          <a:xfrm>
            <a:off x="4430183" y="89430"/>
            <a:ext cx="2209800" cy="1514475"/>
          </a:xfrm>
          <a:prstGeom prst="rect">
            <a:avLst/>
          </a:prstGeom>
        </p:spPr>
      </p:pic>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351</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Forma&#10;&#10;Descrição gerada automaticamente">
            <a:extLst>
              <a:ext uri="{FF2B5EF4-FFF2-40B4-BE49-F238E27FC236}">
                <a16:creationId xmlns:a16="http://schemas.microsoft.com/office/drawing/2014/main" id="{EDC605AD-5F19-D33F-FB47-02D54403E853}"/>
              </a:ext>
            </a:extLst>
          </p:cNvPr>
          <p:cNvPicPr>
            <a:picLocks noChangeAspect="1"/>
          </p:cNvPicPr>
          <p:nvPr/>
        </p:nvPicPr>
        <p:blipFill>
          <a:blip r:embed="rId3"/>
          <a:stretch>
            <a:fillRect/>
          </a:stretch>
        </p:blipFill>
        <p:spPr>
          <a:xfrm>
            <a:off x="1094317" y="1939349"/>
            <a:ext cx="2743200" cy="2217302"/>
          </a:xfrm>
          <a:prstGeom prst="rect">
            <a:avLst/>
          </a:prstGeom>
        </p:spPr>
      </p:pic>
      <p:pic>
        <p:nvPicPr>
          <p:cNvPr id="12" name="Imagem 12" descr="Interface gráfica do usuário, Aplicativo&#10;&#10;Descrição gerada automaticamente">
            <a:extLst>
              <a:ext uri="{FF2B5EF4-FFF2-40B4-BE49-F238E27FC236}">
                <a16:creationId xmlns:a16="http://schemas.microsoft.com/office/drawing/2014/main" id="{1C6913D8-8D9F-06A8-8BC0-0C9428AE8B15}"/>
              </a:ext>
            </a:extLst>
          </p:cNvPr>
          <p:cNvPicPr>
            <a:picLocks noChangeAspect="1"/>
          </p:cNvPicPr>
          <p:nvPr/>
        </p:nvPicPr>
        <p:blipFill>
          <a:blip r:embed="rId4"/>
          <a:stretch>
            <a:fillRect/>
          </a:stretch>
        </p:blipFill>
        <p:spPr>
          <a:xfrm>
            <a:off x="2891896" y="3611563"/>
            <a:ext cx="1285875" cy="714375"/>
          </a:xfrm>
          <a:prstGeom prst="rect">
            <a:avLst/>
          </a:prstGeom>
        </p:spPr>
      </p:pic>
      <p:pic>
        <p:nvPicPr>
          <p:cNvPr id="13" name="Imagem 13" descr="Placa azul com letras brancas em fundo preto&#10;&#10;Descrição gerada automaticamente">
            <a:extLst>
              <a:ext uri="{FF2B5EF4-FFF2-40B4-BE49-F238E27FC236}">
                <a16:creationId xmlns:a16="http://schemas.microsoft.com/office/drawing/2014/main" id="{BBEBF802-B1C4-BE6A-6355-4D8EDF16CE97}"/>
              </a:ext>
            </a:extLst>
          </p:cNvPr>
          <p:cNvPicPr>
            <a:picLocks noChangeAspect="1"/>
          </p:cNvPicPr>
          <p:nvPr/>
        </p:nvPicPr>
        <p:blipFill>
          <a:blip r:embed="rId5"/>
          <a:stretch>
            <a:fillRect/>
          </a:stretch>
        </p:blipFill>
        <p:spPr>
          <a:xfrm>
            <a:off x="353484" y="4062941"/>
            <a:ext cx="2743200" cy="742950"/>
          </a:xfrm>
          <a:prstGeom prst="rect">
            <a:avLst/>
          </a:prstGeom>
        </p:spPr>
      </p:pic>
    </p:spTree>
    <p:extLst>
      <p:ext uri="{BB962C8B-B14F-4D97-AF65-F5344CB8AC3E}">
        <p14:creationId xmlns:p14="http://schemas.microsoft.com/office/powerpoint/2010/main" val="1437574404"/>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352</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4" name="Imagem 14" descr="Círculo&#10;&#10;Descrição gerada automaticamente">
            <a:extLst>
              <a:ext uri="{FF2B5EF4-FFF2-40B4-BE49-F238E27FC236}">
                <a16:creationId xmlns:a16="http://schemas.microsoft.com/office/drawing/2014/main" id="{AB9F2BBF-590F-81E2-43AB-3B07B3A6C734}"/>
              </a:ext>
            </a:extLst>
          </p:cNvPr>
          <p:cNvPicPr>
            <a:picLocks noChangeAspect="1"/>
          </p:cNvPicPr>
          <p:nvPr/>
        </p:nvPicPr>
        <p:blipFill>
          <a:blip r:embed="rId2"/>
          <a:stretch>
            <a:fillRect/>
          </a:stretch>
        </p:blipFill>
        <p:spPr>
          <a:xfrm>
            <a:off x="903817" y="2550234"/>
            <a:ext cx="2923117" cy="1133114"/>
          </a:xfrm>
          <a:prstGeom prst="rect">
            <a:avLst/>
          </a:prstGeom>
        </p:spPr>
      </p:pic>
      <p:pic>
        <p:nvPicPr>
          <p:cNvPr id="15" name="Imagem 15" descr="Celular com tela ligada&#10;&#10;Descrição gerada automaticamente">
            <a:extLst>
              <a:ext uri="{FF2B5EF4-FFF2-40B4-BE49-F238E27FC236}">
                <a16:creationId xmlns:a16="http://schemas.microsoft.com/office/drawing/2014/main" id="{913CC8ED-DB41-7A7B-F742-C4832662A1CE}"/>
              </a:ext>
            </a:extLst>
          </p:cNvPr>
          <p:cNvPicPr>
            <a:picLocks noChangeAspect="1"/>
          </p:cNvPicPr>
          <p:nvPr/>
        </p:nvPicPr>
        <p:blipFill>
          <a:blip r:embed="rId3"/>
          <a:stretch>
            <a:fillRect/>
          </a:stretch>
        </p:blipFill>
        <p:spPr>
          <a:xfrm>
            <a:off x="2819400" y="1398058"/>
            <a:ext cx="1748368" cy="982135"/>
          </a:xfrm>
          <a:prstGeom prst="rect">
            <a:avLst/>
          </a:prstGeom>
        </p:spPr>
      </p:pic>
      <p:pic>
        <p:nvPicPr>
          <p:cNvPr id="16" name="Imagem 16" descr="Ícone&#10;&#10;Descrição gerada automaticamente">
            <a:extLst>
              <a:ext uri="{FF2B5EF4-FFF2-40B4-BE49-F238E27FC236}">
                <a16:creationId xmlns:a16="http://schemas.microsoft.com/office/drawing/2014/main" id="{1E17D501-8C07-685F-D60F-E97A4F13DAF3}"/>
              </a:ext>
            </a:extLst>
          </p:cNvPr>
          <p:cNvPicPr>
            <a:picLocks noChangeAspect="1"/>
          </p:cNvPicPr>
          <p:nvPr/>
        </p:nvPicPr>
        <p:blipFill>
          <a:blip r:embed="rId4"/>
          <a:stretch>
            <a:fillRect/>
          </a:stretch>
        </p:blipFill>
        <p:spPr>
          <a:xfrm>
            <a:off x="258233" y="3832224"/>
            <a:ext cx="1949450" cy="1077384"/>
          </a:xfrm>
          <a:prstGeom prst="rect">
            <a:avLst/>
          </a:prstGeom>
        </p:spPr>
      </p:pic>
      <p:sp>
        <p:nvSpPr>
          <p:cNvPr id="17" name="Seta: Dobrada 16">
            <a:extLst>
              <a:ext uri="{FF2B5EF4-FFF2-40B4-BE49-F238E27FC236}">
                <a16:creationId xmlns:a16="http://schemas.microsoft.com/office/drawing/2014/main" id="{ED9FB7C0-7D26-CB92-3127-EFF235FA3E1C}"/>
              </a:ext>
            </a:extLst>
          </p:cNvPr>
          <p:cNvSpPr/>
          <p:nvPr/>
        </p:nvSpPr>
        <p:spPr>
          <a:xfrm>
            <a:off x="1424008" y="1946909"/>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
        <p:nvSpPr>
          <p:cNvPr id="18" name="Seta: Dobrada 17">
            <a:extLst>
              <a:ext uri="{FF2B5EF4-FFF2-40B4-BE49-F238E27FC236}">
                <a16:creationId xmlns:a16="http://schemas.microsoft.com/office/drawing/2014/main" id="{3ECEA5C7-0D41-FBEE-2B8F-8745D39A79E2}"/>
              </a:ext>
            </a:extLst>
          </p:cNvPr>
          <p:cNvSpPr/>
          <p:nvPr/>
        </p:nvSpPr>
        <p:spPr>
          <a:xfrm rot="10800000">
            <a:off x="1603925" y="3830742"/>
            <a:ext cx="1524000" cy="539750"/>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4259503553"/>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353</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6" name="Imagem 11" descr="Diagrama&#10;&#10;Descrição gerada automaticamente">
            <a:extLst>
              <a:ext uri="{FF2B5EF4-FFF2-40B4-BE49-F238E27FC236}">
                <a16:creationId xmlns:a16="http://schemas.microsoft.com/office/drawing/2014/main" id="{2814EF38-C924-8A4C-6E23-4D5763D54E72}"/>
              </a:ext>
            </a:extLst>
          </p:cNvPr>
          <p:cNvPicPr>
            <a:picLocks noChangeAspect="1"/>
          </p:cNvPicPr>
          <p:nvPr/>
        </p:nvPicPr>
        <p:blipFill>
          <a:blip r:embed="rId2"/>
          <a:stretch>
            <a:fillRect/>
          </a:stretch>
        </p:blipFill>
        <p:spPr>
          <a:xfrm>
            <a:off x="215900" y="1585396"/>
            <a:ext cx="1991783" cy="1718707"/>
          </a:xfrm>
          <a:prstGeom prst="rect">
            <a:avLst/>
          </a:prstGeom>
        </p:spPr>
      </p:pic>
      <p:pic>
        <p:nvPicPr>
          <p:cNvPr id="12" name="Imagem 12" descr="Ícone&#10;&#10;Descrição gerada automaticamente">
            <a:extLst>
              <a:ext uri="{FF2B5EF4-FFF2-40B4-BE49-F238E27FC236}">
                <a16:creationId xmlns:a16="http://schemas.microsoft.com/office/drawing/2014/main" id="{8C093FC1-BB7C-9469-9B82-172D1E8725FD}"/>
              </a:ext>
            </a:extLst>
          </p:cNvPr>
          <p:cNvPicPr>
            <a:picLocks noChangeAspect="1"/>
          </p:cNvPicPr>
          <p:nvPr/>
        </p:nvPicPr>
        <p:blipFill>
          <a:blip r:embed="rId3"/>
          <a:stretch>
            <a:fillRect/>
          </a:stretch>
        </p:blipFill>
        <p:spPr>
          <a:xfrm>
            <a:off x="2216150" y="1485063"/>
            <a:ext cx="933450" cy="839876"/>
          </a:xfrm>
          <a:prstGeom prst="rect">
            <a:avLst/>
          </a:prstGeom>
        </p:spPr>
      </p:pic>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4"/>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5"/>
          <a:stretch>
            <a:fillRect/>
          </a:stretch>
        </p:blipFill>
        <p:spPr>
          <a:xfrm>
            <a:off x="628650" y="3916892"/>
            <a:ext cx="1960034" cy="1098550"/>
          </a:xfrm>
          <a:prstGeom prst="rect">
            <a:avLst/>
          </a:prstGeom>
        </p:spPr>
      </p:pic>
    </p:spTree>
    <p:extLst>
      <p:ext uri="{BB962C8B-B14F-4D97-AF65-F5344CB8AC3E}">
        <p14:creationId xmlns:p14="http://schemas.microsoft.com/office/powerpoint/2010/main" val="1771291872"/>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354</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3" name="Imagem 18" descr="Diagrama&#10;&#10;Descrição gerada automaticamente">
            <a:extLst>
              <a:ext uri="{FF2B5EF4-FFF2-40B4-BE49-F238E27FC236}">
                <a16:creationId xmlns:a16="http://schemas.microsoft.com/office/drawing/2014/main" id="{E9FF406B-84E6-5538-C603-B1E2D9BE90FC}"/>
              </a:ext>
            </a:extLst>
          </p:cNvPr>
          <p:cNvPicPr>
            <a:picLocks noChangeAspect="1"/>
          </p:cNvPicPr>
          <p:nvPr/>
        </p:nvPicPr>
        <p:blipFill>
          <a:blip r:embed="rId2"/>
          <a:stretch>
            <a:fillRect/>
          </a:stretch>
        </p:blipFill>
        <p:spPr>
          <a:xfrm>
            <a:off x="2184400" y="3404423"/>
            <a:ext cx="2266950" cy="1551988"/>
          </a:xfrm>
          <a:prstGeom prst="rect">
            <a:avLst/>
          </a:prstGeom>
        </p:spPr>
      </p:pic>
      <p:pic>
        <p:nvPicPr>
          <p:cNvPr id="14" name="Imagem 14" descr="Diagrama, Desenho técnico&#10;&#10;Descrição gerada automaticamente">
            <a:extLst>
              <a:ext uri="{FF2B5EF4-FFF2-40B4-BE49-F238E27FC236}">
                <a16:creationId xmlns:a16="http://schemas.microsoft.com/office/drawing/2014/main" id="{8C0CC63F-6DC7-8A6B-3E44-F836B5F5A091}"/>
              </a:ext>
            </a:extLst>
          </p:cNvPr>
          <p:cNvPicPr>
            <a:picLocks noChangeAspect="1"/>
          </p:cNvPicPr>
          <p:nvPr/>
        </p:nvPicPr>
        <p:blipFill>
          <a:blip r:embed="rId3"/>
          <a:stretch>
            <a:fillRect/>
          </a:stretch>
        </p:blipFill>
        <p:spPr>
          <a:xfrm>
            <a:off x="628650" y="3916892"/>
            <a:ext cx="1960034" cy="1098550"/>
          </a:xfrm>
          <a:prstGeom prst="rect">
            <a:avLst/>
          </a:prstGeom>
        </p:spPr>
      </p:pic>
      <p:sp>
        <p:nvSpPr>
          <p:cNvPr id="16" name="Retângulo: Cantos Arredondados 15">
            <a:extLst>
              <a:ext uri="{FF2B5EF4-FFF2-40B4-BE49-F238E27FC236}">
                <a16:creationId xmlns:a16="http://schemas.microsoft.com/office/drawing/2014/main" id="{3B036E67-93A6-5612-FAF7-1E0AC0F1A030}"/>
              </a:ext>
            </a:extLst>
          </p:cNvPr>
          <p:cNvSpPr/>
          <p:nvPr/>
        </p:nvSpPr>
        <p:spPr>
          <a:xfrm>
            <a:off x="404283" y="17801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Big data</a:t>
            </a:r>
            <a:endParaRPr lang="pt-BR"/>
          </a:p>
        </p:txBody>
      </p:sp>
      <p:sp>
        <p:nvSpPr>
          <p:cNvPr id="17" name="Retângulo: Cantos Arredondados 16">
            <a:extLst>
              <a:ext uri="{FF2B5EF4-FFF2-40B4-BE49-F238E27FC236}">
                <a16:creationId xmlns:a16="http://schemas.microsoft.com/office/drawing/2014/main" id="{C9CBDA12-7CC1-0720-DF69-1E26518F175A}"/>
              </a:ext>
            </a:extLst>
          </p:cNvPr>
          <p:cNvSpPr/>
          <p:nvPr/>
        </p:nvSpPr>
        <p:spPr>
          <a:xfrm>
            <a:off x="2034116" y="291252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Heterogeneidade</a:t>
            </a:r>
            <a:endParaRPr lang="pt-BR"/>
          </a:p>
        </p:txBody>
      </p:sp>
      <p:sp>
        <p:nvSpPr>
          <p:cNvPr id="18" name="Retângulo: Cantos Arredondados 17">
            <a:extLst>
              <a:ext uri="{FF2B5EF4-FFF2-40B4-BE49-F238E27FC236}">
                <a16:creationId xmlns:a16="http://schemas.microsoft.com/office/drawing/2014/main" id="{3F99962F-3C8D-9D9F-F21A-09111FBD0183}"/>
              </a:ext>
            </a:extLst>
          </p:cNvPr>
          <p:cNvSpPr/>
          <p:nvPr/>
        </p:nvSpPr>
        <p:spPr>
          <a:xfrm>
            <a:off x="806450" y="23516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Replicação</a:t>
            </a:r>
            <a:endParaRPr lang="pt-BR"/>
          </a:p>
        </p:txBody>
      </p:sp>
      <p:sp>
        <p:nvSpPr>
          <p:cNvPr id="19" name="Balão de Fala: Retângulo com Cantos Arredondados 18">
            <a:extLst>
              <a:ext uri="{FF2B5EF4-FFF2-40B4-BE49-F238E27FC236}">
                <a16:creationId xmlns:a16="http://schemas.microsoft.com/office/drawing/2014/main" id="{E624D858-A28E-0E5B-8DB7-415ACF80FB87}"/>
              </a:ext>
            </a:extLst>
          </p:cNvPr>
          <p:cNvSpPr/>
          <p:nvPr/>
        </p:nvSpPr>
        <p:spPr>
          <a:xfrm>
            <a:off x="2950633" y="2223092"/>
            <a:ext cx="1693332" cy="613833"/>
          </a:xfrm>
          <a:prstGeom prst="wedgeRoundRectCallout">
            <a:avLst/>
          </a:prstGeom>
          <a:ln>
            <a:solidFill>
              <a:srgbClr val="002060"/>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pt-BR">
                <a:cs typeface="Arial"/>
              </a:rPr>
              <a:t>DB federado</a:t>
            </a:r>
            <a:endParaRPr lang="pt-BR"/>
          </a:p>
        </p:txBody>
      </p:sp>
    </p:spTree>
    <p:extLst>
      <p:ext uri="{BB962C8B-B14F-4D97-AF65-F5344CB8AC3E}">
        <p14:creationId xmlns:p14="http://schemas.microsoft.com/office/powerpoint/2010/main" val="239192816"/>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355</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pic>
        <p:nvPicPr>
          <p:cNvPr id="15" name="Imagem 15">
            <a:extLst>
              <a:ext uri="{FF2B5EF4-FFF2-40B4-BE49-F238E27FC236}">
                <a16:creationId xmlns:a16="http://schemas.microsoft.com/office/drawing/2014/main" id="{10486439-231C-369B-8F90-38F86F9EEFA2}"/>
              </a:ext>
            </a:extLst>
          </p:cNvPr>
          <p:cNvPicPr>
            <a:picLocks noChangeAspect="1"/>
          </p:cNvPicPr>
          <p:nvPr/>
        </p:nvPicPr>
        <p:blipFill>
          <a:blip r:embed="rId2"/>
          <a:stretch>
            <a:fillRect/>
          </a:stretch>
        </p:blipFill>
        <p:spPr>
          <a:xfrm>
            <a:off x="4576233" y="352955"/>
            <a:ext cx="1790700" cy="923925"/>
          </a:xfrm>
          <a:prstGeom prst="rect">
            <a:avLst/>
          </a:prstGeom>
        </p:spPr>
      </p:pic>
      <p:pic>
        <p:nvPicPr>
          <p:cNvPr id="16" name="Imagem 16">
            <a:extLst>
              <a:ext uri="{FF2B5EF4-FFF2-40B4-BE49-F238E27FC236}">
                <a16:creationId xmlns:a16="http://schemas.microsoft.com/office/drawing/2014/main" id="{C0D807DE-EDE2-65EA-7AE8-942C931F89BD}"/>
              </a:ext>
            </a:extLst>
          </p:cNvPr>
          <p:cNvPicPr>
            <a:picLocks noChangeAspect="1"/>
          </p:cNvPicPr>
          <p:nvPr/>
        </p:nvPicPr>
        <p:blipFill>
          <a:blip r:embed="rId3"/>
          <a:stretch>
            <a:fillRect/>
          </a:stretch>
        </p:blipFill>
        <p:spPr>
          <a:xfrm>
            <a:off x="432329" y="1521883"/>
            <a:ext cx="2352675" cy="914400"/>
          </a:xfrm>
          <a:prstGeom prst="rect">
            <a:avLst/>
          </a:prstGeom>
        </p:spPr>
      </p:pic>
      <p:pic>
        <p:nvPicPr>
          <p:cNvPr id="17" name="Imagem 17">
            <a:extLst>
              <a:ext uri="{FF2B5EF4-FFF2-40B4-BE49-F238E27FC236}">
                <a16:creationId xmlns:a16="http://schemas.microsoft.com/office/drawing/2014/main" id="{45B1246D-CE00-377F-A405-49804591BFF4}"/>
              </a:ext>
            </a:extLst>
          </p:cNvPr>
          <p:cNvPicPr>
            <a:picLocks noChangeAspect="1"/>
          </p:cNvPicPr>
          <p:nvPr/>
        </p:nvPicPr>
        <p:blipFill>
          <a:blip r:embed="rId4"/>
          <a:stretch>
            <a:fillRect/>
          </a:stretch>
        </p:blipFill>
        <p:spPr>
          <a:xfrm>
            <a:off x="2046288" y="2515129"/>
            <a:ext cx="2522008" cy="547158"/>
          </a:xfrm>
          <a:prstGeom prst="rect">
            <a:avLst/>
          </a:prstGeom>
        </p:spPr>
      </p:pic>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Módulos: replicação, paralelismo ....</a:t>
            </a:r>
            <a:endParaRPr lang="pt-BR" sz="1200" err="1"/>
          </a:p>
        </p:txBody>
      </p:sp>
      <p:pic>
        <p:nvPicPr>
          <p:cNvPr id="20" name="Imagem 20" descr="Logotipo&#10;&#10;Descrição gerada automaticamente">
            <a:extLst>
              <a:ext uri="{FF2B5EF4-FFF2-40B4-BE49-F238E27FC236}">
                <a16:creationId xmlns:a16="http://schemas.microsoft.com/office/drawing/2014/main" id="{95214984-228A-F0DE-31FD-5298C67422E7}"/>
              </a:ext>
            </a:extLst>
          </p:cNvPr>
          <p:cNvPicPr>
            <a:picLocks noChangeAspect="1"/>
          </p:cNvPicPr>
          <p:nvPr/>
        </p:nvPicPr>
        <p:blipFill rotWithShape="1">
          <a:blip r:embed="rId5"/>
          <a:srcRect l="20463" t="12409" r="21622" b="14598"/>
          <a:stretch/>
        </p:blipFill>
        <p:spPr>
          <a:xfrm>
            <a:off x="268817" y="2846494"/>
            <a:ext cx="1588728" cy="1051229"/>
          </a:xfrm>
          <a:prstGeom prst="rect">
            <a:avLst/>
          </a:prstGeom>
        </p:spPr>
      </p:pic>
      <p:sp>
        <p:nvSpPr>
          <p:cNvPr id="21" name="CaixaDeTexto 20">
            <a:extLst>
              <a:ext uri="{FF2B5EF4-FFF2-40B4-BE49-F238E27FC236}">
                <a16:creationId xmlns:a16="http://schemas.microsoft.com/office/drawing/2014/main" id="{E8FB8F43-A87A-1852-6C19-778DE3DAFD5B}"/>
              </a:ext>
            </a:extLst>
          </p:cNvPr>
          <p:cNvSpPr txBox="1"/>
          <p:nvPr/>
        </p:nvSpPr>
        <p:spPr>
          <a:xfrm>
            <a:off x="2660649" y="3443816"/>
            <a:ext cx="16531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2000" err="1">
                <a:latin typeface="Calibri"/>
                <a:cs typeface="Calibri"/>
              </a:rPr>
              <a:t>User</a:t>
            </a:r>
            <a:r>
              <a:rPr lang="pt-BR" sz="2000">
                <a:latin typeface="Calibri"/>
                <a:cs typeface="Calibri"/>
              </a:rPr>
              <a:t> licences</a:t>
            </a:r>
          </a:p>
        </p:txBody>
      </p:sp>
    </p:spTree>
    <p:extLst>
      <p:ext uri="{BB962C8B-B14F-4D97-AF65-F5344CB8AC3E}">
        <p14:creationId xmlns:p14="http://schemas.microsoft.com/office/powerpoint/2010/main" val="3665706182"/>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356</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grpSp>
        <p:nvGrpSpPr>
          <p:cNvPr id="4" name="Agrupar 3">
            <a:extLst>
              <a:ext uri="{FF2B5EF4-FFF2-40B4-BE49-F238E27FC236}">
                <a16:creationId xmlns:a16="http://schemas.microsoft.com/office/drawing/2014/main" id="{82AD4BED-B02E-1CE2-FCCD-319F8A8BB57F}"/>
              </a:ext>
            </a:extLst>
          </p:cNvPr>
          <p:cNvGrpSpPr/>
          <p:nvPr/>
        </p:nvGrpSpPr>
        <p:grpSpPr>
          <a:xfrm>
            <a:off x="5755216" y="1712378"/>
            <a:ext cx="2095499" cy="2815167"/>
            <a:chOff x="5755216" y="1712378"/>
            <a:chExt cx="2095499" cy="2815167"/>
          </a:xfrm>
        </p:grpSpPr>
        <p:sp>
          <p:nvSpPr>
            <p:cNvPr id="7" name="Retângulo: Cantos Arredondados 6">
              <a:extLst>
                <a:ext uri="{FF2B5EF4-FFF2-40B4-BE49-F238E27FC236}">
                  <a16:creationId xmlns:a16="http://schemas.microsoft.com/office/drawing/2014/main" id="{A6105978-4D4F-1FD1-4864-837338175766}"/>
                </a:ext>
              </a:extLst>
            </p:cNvPr>
            <p:cNvSpPr/>
            <p:nvPr/>
          </p:nvSpPr>
          <p:spPr>
            <a:xfrm>
              <a:off x="5755216" y="2262711"/>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usuários</a:t>
              </a:r>
              <a:endParaRPr lang="pt-BR" sz="1200" err="1"/>
            </a:p>
          </p:txBody>
        </p:sp>
        <p:sp>
          <p:nvSpPr>
            <p:cNvPr id="8" name="Retângulo: Cantos Arredondados 7">
              <a:extLst>
                <a:ext uri="{FF2B5EF4-FFF2-40B4-BE49-F238E27FC236}">
                  <a16:creationId xmlns:a16="http://schemas.microsoft.com/office/drawing/2014/main" id="{205C8F59-046A-69F7-6C5A-B5ECF4C15895}"/>
                </a:ext>
              </a:extLst>
            </p:cNvPr>
            <p:cNvSpPr/>
            <p:nvPr/>
          </p:nvSpPr>
          <p:spPr>
            <a:xfrm>
              <a:off x="5755216" y="1712378"/>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Modelo de dados</a:t>
              </a:r>
              <a:endParaRPr lang="pt-BR" sz="1200" err="1"/>
            </a:p>
          </p:txBody>
        </p:sp>
        <p:sp>
          <p:nvSpPr>
            <p:cNvPr id="9" name="Retângulo: Cantos Arredondados 8">
              <a:extLst>
                <a:ext uri="{FF2B5EF4-FFF2-40B4-BE49-F238E27FC236}">
                  <a16:creationId xmlns:a16="http://schemas.microsoft.com/office/drawing/2014/main" id="{1BD5D030-8EEE-4525-6DEE-4A62C203946F}"/>
                </a:ext>
              </a:extLst>
            </p:cNvPr>
            <p:cNvSpPr/>
            <p:nvPr/>
          </p:nvSpPr>
          <p:spPr>
            <a:xfrm>
              <a:off x="5755216" y="2813044"/>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N° de sites</a:t>
              </a:r>
              <a:endParaRPr lang="pt-BR" sz="1200" err="1">
                <a:cs typeface="Arial"/>
              </a:endParaRPr>
            </a:p>
          </p:txBody>
        </p:sp>
        <p:sp>
          <p:nvSpPr>
            <p:cNvPr id="11" name="Retângulo: Cantos Arredondados 10">
              <a:extLst>
                <a:ext uri="{FF2B5EF4-FFF2-40B4-BE49-F238E27FC236}">
                  <a16:creationId xmlns:a16="http://schemas.microsoft.com/office/drawing/2014/main" id="{299A2BDA-E456-4BC8-7DAE-42904B364810}"/>
                </a:ext>
              </a:extLst>
            </p:cNvPr>
            <p:cNvSpPr/>
            <p:nvPr/>
          </p:nvSpPr>
          <p:spPr>
            <a:xfrm>
              <a:off x="5755216" y="3363377"/>
              <a:ext cx="2095499"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Custo</a:t>
              </a:r>
              <a:endParaRPr lang="pt-BR" sz="1200" err="1">
                <a:cs typeface="Arial"/>
              </a:endParaRPr>
            </a:p>
          </p:txBody>
        </p:sp>
        <p:sp>
          <p:nvSpPr>
            <p:cNvPr id="10" name="Retângulo: Cantos Arredondados 9">
              <a:extLst>
                <a:ext uri="{FF2B5EF4-FFF2-40B4-BE49-F238E27FC236}">
                  <a16:creationId xmlns:a16="http://schemas.microsoft.com/office/drawing/2014/main" id="{80B6303F-F274-DD8E-FF63-9138CBB77ADC}"/>
                </a:ext>
              </a:extLst>
            </p:cNvPr>
            <p:cNvSpPr/>
            <p:nvPr/>
          </p:nvSpPr>
          <p:spPr>
            <a:xfrm>
              <a:off x="5755216" y="3934877"/>
              <a:ext cx="2095499" cy="592668"/>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latin typeface="Calibri"/>
                  <a:cs typeface="Calibri"/>
                </a:rPr>
                <a:t>Tipo de caminho de acesso</a:t>
              </a:r>
              <a:endParaRPr lang="pt-BR" sz="1200" err="1">
                <a:cs typeface="Arial"/>
              </a:endParaRPr>
            </a:p>
          </p:txBody>
        </p:sp>
      </p:grpSp>
      <p:sp>
        <p:nvSpPr>
          <p:cNvPr id="2" name="Chave Esquerda 1">
            <a:extLst>
              <a:ext uri="{FF2B5EF4-FFF2-40B4-BE49-F238E27FC236}">
                <a16:creationId xmlns:a16="http://schemas.microsoft.com/office/drawing/2014/main" id="{97F126E6-8657-B2A9-D06D-75F010EEEB93}"/>
              </a:ext>
            </a:extLst>
          </p:cNvPr>
          <p:cNvSpPr/>
          <p:nvPr/>
        </p:nvSpPr>
        <p:spPr>
          <a:xfrm>
            <a:off x="4494276" y="1648884"/>
            <a:ext cx="550333" cy="2973915"/>
          </a:xfrm>
          <a:prstGeom prst="leftBrace">
            <a:avLst/>
          </a:prstGeom>
          <a:ln w="28575">
            <a:solidFill>
              <a:srgbClr val="0020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36033" y="4182528"/>
            <a:ext cx="405341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Armazenamento de arquivos</a:t>
            </a:r>
            <a:endParaRPr lang="pt-BR"/>
          </a:p>
        </p:txBody>
      </p:sp>
      <p:pic>
        <p:nvPicPr>
          <p:cNvPr id="6" name="Imagem 20" descr="Logotipo&#10;&#10;Descrição gerada automaticamente">
            <a:extLst>
              <a:ext uri="{FF2B5EF4-FFF2-40B4-BE49-F238E27FC236}">
                <a16:creationId xmlns:a16="http://schemas.microsoft.com/office/drawing/2014/main" id="{09162414-2192-8A90-9B02-4C58FE1E73F5}"/>
              </a:ext>
            </a:extLst>
          </p:cNvPr>
          <p:cNvPicPr>
            <a:picLocks noChangeAspect="1"/>
          </p:cNvPicPr>
          <p:nvPr/>
        </p:nvPicPr>
        <p:blipFill rotWithShape="1">
          <a:blip r:embed="rId3"/>
          <a:srcRect l="20463" t="12409" r="21622" b="14598"/>
          <a:stretch/>
        </p:blipFill>
        <p:spPr>
          <a:xfrm>
            <a:off x="4771725" y="421313"/>
            <a:ext cx="1588728" cy="1051229"/>
          </a:xfrm>
          <a:prstGeom prst="rect">
            <a:avLst/>
          </a:prstGeom>
        </p:spPr>
      </p:pic>
      <p:sp>
        <p:nvSpPr>
          <p:cNvPr id="22" name="Retângulo: Cantos Arredondados 21">
            <a:extLst>
              <a:ext uri="{FF2B5EF4-FFF2-40B4-BE49-F238E27FC236}">
                <a16:creationId xmlns:a16="http://schemas.microsoft.com/office/drawing/2014/main" id="{CDBED709-4650-6231-92ED-00FB5C753B59}"/>
              </a:ext>
            </a:extLst>
          </p:cNvPr>
          <p:cNvSpPr/>
          <p:nvPr/>
        </p:nvSpPr>
        <p:spPr>
          <a:xfrm>
            <a:off x="2085835" y="1573036"/>
            <a:ext cx="2349699" cy="1048350"/>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estrutura de arquivos invertida</a:t>
            </a:r>
          </a:p>
        </p:txBody>
      </p:sp>
      <p:grpSp>
        <p:nvGrpSpPr>
          <p:cNvPr id="26" name="Agrupar 25">
            <a:extLst>
              <a:ext uri="{FF2B5EF4-FFF2-40B4-BE49-F238E27FC236}">
                <a16:creationId xmlns:a16="http://schemas.microsoft.com/office/drawing/2014/main" id="{66D21A36-4767-1886-4815-E8BB5547856C}"/>
              </a:ext>
            </a:extLst>
          </p:cNvPr>
          <p:cNvGrpSpPr/>
          <p:nvPr/>
        </p:nvGrpSpPr>
        <p:grpSpPr>
          <a:xfrm>
            <a:off x="2930625" y="3239160"/>
            <a:ext cx="1340610" cy="798223"/>
            <a:chOff x="2369908" y="3012717"/>
            <a:chExt cx="2743200" cy="1543050"/>
          </a:xfrm>
        </p:grpSpPr>
        <p:pic>
          <p:nvPicPr>
            <p:cNvPr id="27" name="Imagem 26" descr="Celular com tela ligada&#10;&#10;Descrição gerada automaticamente">
              <a:extLst>
                <a:ext uri="{FF2B5EF4-FFF2-40B4-BE49-F238E27FC236}">
                  <a16:creationId xmlns:a16="http://schemas.microsoft.com/office/drawing/2014/main" id="{03766FE6-68C2-C15C-CB53-A8425936F6BD}"/>
                </a:ext>
              </a:extLst>
            </p:cNvPr>
            <p:cNvPicPr>
              <a:picLocks noChangeAspect="1"/>
            </p:cNvPicPr>
            <p:nvPr/>
          </p:nvPicPr>
          <p:blipFill>
            <a:blip r:embed="rId4"/>
            <a:stretch>
              <a:fillRect/>
            </a:stretch>
          </p:blipFill>
          <p:spPr>
            <a:xfrm>
              <a:off x="2369908" y="3012717"/>
              <a:ext cx="2743200" cy="1543050"/>
            </a:xfrm>
            <a:prstGeom prst="rect">
              <a:avLst/>
            </a:prstGeom>
          </p:spPr>
        </p:pic>
        <p:sp>
          <p:nvSpPr>
            <p:cNvPr id="28" name="CaixaDeTexto 3">
              <a:extLst>
                <a:ext uri="{FF2B5EF4-FFF2-40B4-BE49-F238E27FC236}">
                  <a16:creationId xmlns:a16="http://schemas.microsoft.com/office/drawing/2014/main" id="{923F1F7B-AC1D-DC9D-DA92-BA89E89079B1}"/>
                </a:ext>
              </a:extLst>
            </p:cNvPr>
            <p:cNvSpPr txBox="1"/>
            <p:nvPr/>
          </p:nvSpPr>
          <p:spPr>
            <a:xfrm>
              <a:off x="2994324" y="3280475"/>
              <a:ext cx="1356784"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grpSp>
      <p:grpSp>
        <p:nvGrpSpPr>
          <p:cNvPr id="30" name="Agrupar 29">
            <a:extLst>
              <a:ext uri="{FF2B5EF4-FFF2-40B4-BE49-F238E27FC236}">
                <a16:creationId xmlns:a16="http://schemas.microsoft.com/office/drawing/2014/main" id="{CF737816-378F-4537-AC0D-50E4AD6D57E3}"/>
              </a:ext>
            </a:extLst>
          </p:cNvPr>
          <p:cNvGrpSpPr/>
          <p:nvPr/>
        </p:nvGrpSpPr>
        <p:grpSpPr>
          <a:xfrm>
            <a:off x="213504" y="2102149"/>
            <a:ext cx="2603021" cy="1467569"/>
            <a:chOff x="213504" y="2026668"/>
            <a:chExt cx="2603021" cy="1467569"/>
          </a:xfrm>
        </p:grpSpPr>
        <p:pic>
          <p:nvPicPr>
            <p:cNvPr id="12" name="Imagem 12" descr="Forma, Retângulo&#10;&#10;Descrição gerada automaticamente">
              <a:extLst>
                <a:ext uri="{FF2B5EF4-FFF2-40B4-BE49-F238E27FC236}">
                  <a16:creationId xmlns:a16="http://schemas.microsoft.com/office/drawing/2014/main" id="{E8EFA183-32C0-F2BD-EDCF-4B068786D9E1}"/>
                </a:ext>
              </a:extLst>
            </p:cNvPr>
            <p:cNvPicPr>
              <a:picLocks noChangeAspect="1"/>
            </p:cNvPicPr>
            <p:nvPr/>
          </p:nvPicPr>
          <p:blipFill>
            <a:blip r:embed="rId5"/>
            <a:stretch>
              <a:fillRect/>
            </a:stretch>
          </p:blipFill>
          <p:spPr>
            <a:xfrm>
              <a:off x="213504" y="2026668"/>
              <a:ext cx="2603021" cy="1467569"/>
            </a:xfrm>
            <a:prstGeom prst="rect">
              <a:avLst/>
            </a:prstGeom>
          </p:spPr>
        </p:pic>
        <p:sp>
          <p:nvSpPr>
            <p:cNvPr id="13" name="CaixaDeTexto 12">
              <a:extLst>
                <a:ext uri="{FF2B5EF4-FFF2-40B4-BE49-F238E27FC236}">
                  <a16:creationId xmlns:a16="http://schemas.microsoft.com/office/drawing/2014/main" id="{F6BB2C49-D035-002A-8ED3-A9D0C1973234}"/>
                </a:ext>
              </a:extLst>
            </p:cNvPr>
            <p:cNvSpPr txBox="1"/>
            <p:nvPr/>
          </p:nvSpPr>
          <p:spPr>
            <a:xfrm>
              <a:off x="741872" y="2666641"/>
              <a:ext cx="1546285"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000" b="1">
                  <a:latin typeface="Calibri"/>
                </a:rPr>
                <a:t>Nome file</a:t>
              </a:r>
            </a:p>
          </p:txBody>
        </p:sp>
      </p:grpSp>
      <p:sp>
        <p:nvSpPr>
          <p:cNvPr id="14" name="Seta: Dobrada 13">
            <a:extLst>
              <a:ext uri="{FF2B5EF4-FFF2-40B4-BE49-F238E27FC236}">
                <a16:creationId xmlns:a16="http://schemas.microsoft.com/office/drawing/2014/main" id="{E2F30BF7-808D-8808-2EFE-05159F23B5A6}"/>
              </a:ext>
            </a:extLst>
          </p:cNvPr>
          <p:cNvSpPr/>
          <p:nvPr/>
        </p:nvSpPr>
        <p:spPr>
          <a:xfrm rot="10800000" flipH="1">
            <a:off x="1445774" y="3334724"/>
            <a:ext cx="1387414" cy="615231"/>
          </a:xfrm>
          <a:prstGeom prst="ben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520806756"/>
      </p:ext>
    </p:extLst>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357</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2" name="Retângulo: Cantos Arredondados 21">
            <a:extLst>
              <a:ext uri="{FF2B5EF4-FFF2-40B4-BE49-F238E27FC236}">
                <a16:creationId xmlns:a16="http://schemas.microsoft.com/office/drawing/2014/main" id="{CDBED709-4650-6231-92ED-00FB5C753B59}"/>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Tree>
    <p:extLst>
      <p:ext uri="{BB962C8B-B14F-4D97-AF65-F5344CB8AC3E}">
        <p14:creationId xmlns:p14="http://schemas.microsoft.com/office/powerpoint/2010/main" val="2038651807"/>
      </p:ext>
    </p:extLst>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358</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p>
        </p:txBody>
      </p:sp>
      <p:sp>
        <p:nvSpPr>
          <p:cNvPr id="19" name="Retângulo: Cantos Arredondados 18">
            <a:extLst>
              <a:ext uri="{FF2B5EF4-FFF2-40B4-BE49-F238E27FC236}">
                <a16:creationId xmlns:a16="http://schemas.microsoft.com/office/drawing/2014/main" id="{B7EA774E-9DD7-4651-A009-D6C2913CFEEA}"/>
              </a:ext>
            </a:extLst>
          </p:cNvPr>
          <p:cNvSpPr/>
          <p:nvPr/>
        </p:nvSpPr>
        <p:spPr>
          <a:xfrm>
            <a:off x="479165" y="4506019"/>
            <a:ext cx="8075481"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SGBD de Propósito Geral</a:t>
            </a:r>
            <a:endParaRPr lang="pt-B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15" name="Imagem 15" descr="Ícone&#10;&#10;Descrição gerada automaticamente">
            <a:extLst>
              <a:ext uri="{FF2B5EF4-FFF2-40B4-BE49-F238E27FC236}">
                <a16:creationId xmlns:a16="http://schemas.microsoft.com/office/drawing/2014/main" id="{B6B77292-9671-B63A-C75E-AEA5FF072169}"/>
              </a:ext>
            </a:extLst>
          </p:cNvPr>
          <p:cNvPicPr>
            <a:picLocks noChangeAspect="1"/>
          </p:cNvPicPr>
          <p:nvPr/>
        </p:nvPicPr>
        <p:blipFill>
          <a:blip r:embed="rId3"/>
          <a:stretch>
            <a:fillRect/>
          </a:stretch>
        </p:blipFill>
        <p:spPr>
          <a:xfrm>
            <a:off x="569343" y="2237294"/>
            <a:ext cx="2743200" cy="2049137"/>
          </a:xfrm>
          <a:prstGeom prst="rect">
            <a:avLst/>
          </a:prstGeom>
        </p:spPr>
      </p:pic>
      <p:pic>
        <p:nvPicPr>
          <p:cNvPr id="16" name="Imagem 16" descr="Ícone&#10;&#10;Descrição gerada automaticamente">
            <a:extLst>
              <a:ext uri="{FF2B5EF4-FFF2-40B4-BE49-F238E27FC236}">
                <a16:creationId xmlns:a16="http://schemas.microsoft.com/office/drawing/2014/main" id="{5F7DA60A-A37E-27E0-BB75-83DB85224495}"/>
              </a:ext>
            </a:extLst>
          </p:cNvPr>
          <p:cNvPicPr>
            <a:picLocks noChangeAspect="1"/>
          </p:cNvPicPr>
          <p:nvPr/>
        </p:nvPicPr>
        <p:blipFill>
          <a:blip r:embed="rId4"/>
          <a:stretch>
            <a:fillRect/>
          </a:stretch>
        </p:blipFill>
        <p:spPr>
          <a:xfrm>
            <a:off x="2574984" y="3223584"/>
            <a:ext cx="1945257" cy="1122513"/>
          </a:xfrm>
          <a:prstGeom prst="rect">
            <a:avLst/>
          </a:prstGeom>
        </p:spPr>
      </p:pic>
      <p:sp>
        <p:nvSpPr>
          <p:cNvPr id="17" name="Retângulo: Cantos Arredondados 16">
            <a:extLst>
              <a:ext uri="{FF2B5EF4-FFF2-40B4-BE49-F238E27FC236}">
                <a16:creationId xmlns:a16="http://schemas.microsoft.com/office/drawing/2014/main" id="{F71B7137-9FAA-B50A-C462-6FCA5B3997F1}"/>
              </a:ext>
            </a:extLst>
          </p:cNvPr>
          <p:cNvSpPr/>
          <p:nvPr/>
        </p:nvSpPr>
        <p:spPr>
          <a:xfrm>
            <a:off x="5040382" y="1475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Performance</a:t>
            </a:r>
          </a:p>
        </p:txBody>
      </p:sp>
      <p:sp>
        <p:nvSpPr>
          <p:cNvPr id="18" name="Seta: Curva para Baixo 17">
            <a:extLst>
              <a:ext uri="{FF2B5EF4-FFF2-40B4-BE49-F238E27FC236}">
                <a16:creationId xmlns:a16="http://schemas.microsoft.com/office/drawing/2014/main" id="{A7EF6B10-5BA1-7FD9-FD4A-6E4F36B223D8}"/>
              </a:ext>
            </a:extLst>
          </p:cNvPr>
          <p:cNvSpPr/>
          <p:nvPr/>
        </p:nvSpPr>
        <p:spPr>
          <a:xfrm rot="15120000">
            <a:off x="4121285" y="2287623"/>
            <a:ext cx="1940943" cy="106751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err="1">
                <a:solidFill>
                  <a:schemeClr val="tx1"/>
                </a:solidFill>
                <a:cs typeface="Arial"/>
              </a:rPr>
              <a:t>Designed</a:t>
            </a:r>
            <a:endParaRPr lang="pt-BR" err="1">
              <a:solidFill>
                <a:schemeClr val="tx1"/>
              </a:solidFill>
            </a:endParaRPr>
          </a:p>
        </p:txBody>
      </p:sp>
      <p:pic>
        <p:nvPicPr>
          <p:cNvPr id="20" name="Imagem 20" descr="Desenho de personagem de desenho animado&#10;&#10;Descrição gerada automaticamente">
            <a:extLst>
              <a:ext uri="{FF2B5EF4-FFF2-40B4-BE49-F238E27FC236}">
                <a16:creationId xmlns:a16="http://schemas.microsoft.com/office/drawing/2014/main" id="{840F8829-E030-5DC0-8339-ECDEC58F3AD2}"/>
              </a:ext>
            </a:extLst>
          </p:cNvPr>
          <p:cNvPicPr>
            <a:picLocks noChangeAspect="1"/>
          </p:cNvPicPr>
          <p:nvPr/>
        </p:nvPicPr>
        <p:blipFill>
          <a:blip r:embed="rId5"/>
          <a:stretch>
            <a:fillRect/>
          </a:stretch>
        </p:blipFill>
        <p:spPr>
          <a:xfrm>
            <a:off x="5775116" y="2245654"/>
            <a:ext cx="1486440" cy="2258863"/>
          </a:xfrm>
          <a:prstGeom prst="rect">
            <a:avLst/>
          </a:prstGeom>
        </p:spPr>
      </p:pic>
      <p:pic>
        <p:nvPicPr>
          <p:cNvPr id="21" name="Imagem 23" descr="Interface gráfica do usuário&#10;&#10;Descrição gerada automaticamente">
            <a:extLst>
              <a:ext uri="{FF2B5EF4-FFF2-40B4-BE49-F238E27FC236}">
                <a16:creationId xmlns:a16="http://schemas.microsoft.com/office/drawing/2014/main" id="{3FC87E7B-AFD5-2DA9-F131-82E465900752}"/>
              </a:ext>
            </a:extLst>
          </p:cNvPr>
          <p:cNvPicPr>
            <a:picLocks noChangeAspect="1"/>
          </p:cNvPicPr>
          <p:nvPr/>
        </p:nvPicPr>
        <p:blipFill>
          <a:blip r:embed="rId6"/>
          <a:stretch>
            <a:fillRect/>
          </a:stretch>
        </p:blipFill>
        <p:spPr>
          <a:xfrm>
            <a:off x="7158567" y="2054225"/>
            <a:ext cx="1833034" cy="1024467"/>
          </a:xfrm>
          <a:prstGeom prst="rect">
            <a:avLst/>
          </a:prstGeom>
        </p:spPr>
      </p:pic>
      <p:sp>
        <p:nvSpPr>
          <p:cNvPr id="29" name="Retângulo: Cantos Arredondados 28">
            <a:extLst>
              <a:ext uri="{FF2B5EF4-FFF2-40B4-BE49-F238E27FC236}">
                <a16:creationId xmlns:a16="http://schemas.microsoft.com/office/drawing/2014/main" id="{B6A62CD7-A50B-232B-1ED1-44354F71E9DA}"/>
              </a:ext>
            </a:extLst>
          </p:cNvPr>
          <p:cNvSpPr/>
          <p:nvPr/>
        </p:nvSpPr>
        <p:spPr>
          <a:xfrm>
            <a:off x="7569798" y="3243404"/>
            <a:ext cx="1260015" cy="433918"/>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OLTP</a:t>
            </a:r>
          </a:p>
        </p:txBody>
      </p:sp>
    </p:spTree>
    <p:extLst>
      <p:ext uri="{BB962C8B-B14F-4D97-AF65-F5344CB8AC3E}">
        <p14:creationId xmlns:p14="http://schemas.microsoft.com/office/powerpoint/2010/main" val="3327200950"/>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3D375DD4-E5A5-1127-934E-30FE534009D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359</a:t>
            </a:fld>
            <a:r>
              <a:rPr lang="en-US"/>
              <a:t>]</a:t>
            </a:r>
            <a:endParaRPr/>
          </a:p>
        </p:txBody>
      </p:sp>
      <p:sp>
        <p:nvSpPr>
          <p:cNvPr id="5" name="Google Shape;232;g116d3f5ae16_1_0">
            <a:extLst>
              <a:ext uri="{FF2B5EF4-FFF2-40B4-BE49-F238E27FC236}">
                <a16:creationId xmlns:a16="http://schemas.microsoft.com/office/drawing/2014/main" id="{E344AFF0-3712-2DEA-5F66-CA9265B4E820}"/>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buSzPts val="3200"/>
            </a:pPr>
            <a:r>
              <a:rPr lang="en-US" sz="3600" b="1" err="1">
                <a:solidFill>
                  <a:srgbClr val="EA4E60"/>
                </a:solidFill>
                <a:latin typeface="Century Gothic"/>
              </a:rPr>
              <a:t>Classificação</a:t>
            </a:r>
            <a:r>
              <a:rPr lang="en-US" sz="3600" b="1">
                <a:solidFill>
                  <a:srgbClr val="EA4E60"/>
                </a:solidFill>
                <a:latin typeface="Century Gothic"/>
              </a:rPr>
              <a:t> - </a:t>
            </a:r>
            <a:r>
              <a:rPr lang="en-US" sz="3600" b="1" err="1">
                <a:solidFill>
                  <a:srgbClr val="EA4E60"/>
                </a:solidFill>
                <a:latin typeface="Century Gothic"/>
              </a:rPr>
              <a:t>Relacional</a:t>
            </a:r>
          </a:p>
        </p:txBody>
      </p:sp>
      <p:sp>
        <p:nvSpPr>
          <p:cNvPr id="28" name="CaixaDeTexto 3">
            <a:extLst>
              <a:ext uri="{FF2B5EF4-FFF2-40B4-BE49-F238E27FC236}">
                <a16:creationId xmlns:a16="http://schemas.microsoft.com/office/drawing/2014/main" id="{923F1F7B-AC1D-DC9D-DA92-BA89E89079B1}"/>
              </a:ext>
            </a:extLst>
          </p:cNvPr>
          <p:cNvSpPr txBox="1"/>
          <p:nvPr/>
        </p:nvSpPr>
        <p:spPr>
          <a:xfrm>
            <a:off x="3235779" y="3377672"/>
            <a:ext cx="663064" cy="159214"/>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l"/>
            <a:r>
              <a:rPr lang="pt-BR">
                <a:solidFill>
                  <a:srgbClr val="FFFFFF"/>
                </a:solidFill>
              </a:rPr>
              <a:t>C:/</a:t>
            </a:r>
          </a:p>
        </p:txBody>
      </p:sp>
      <p:pic>
        <p:nvPicPr>
          <p:cNvPr id="2" name="Imagem 11" descr="Forma&#10;&#10;Descrição gerada automaticamente">
            <a:extLst>
              <a:ext uri="{FF2B5EF4-FFF2-40B4-BE49-F238E27FC236}">
                <a16:creationId xmlns:a16="http://schemas.microsoft.com/office/drawing/2014/main" id="{870DF968-7329-34BC-B6A4-5FF9DF32BDFF}"/>
              </a:ext>
            </a:extLst>
          </p:cNvPr>
          <p:cNvPicPr>
            <a:picLocks noChangeAspect="1"/>
          </p:cNvPicPr>
          <p:nvPr/>
        </p:nvPicPr>
        <p:blipFill>
          <a:blip r:embed="rId3"/>
          <a:stretch>
            <a:fillRect/>
          </a:stretch>
        </p:blipFill>
        <p:spPr>
          <a:xfrm>
            <a:off x="840317" y="2045182"/>
            <a:ext cx="2743200" cy="2217302"/>
          </a:xfrm>
          <a:prstGeom prst="rect">
            <a:avLst/>
          </a:prstGeom>
        </p:spPr>
      </p:pic>
      <p:pic>
        <p:nvPicPr>
          <p:cNvPr id="4" name="Imagem 12" descr="Interface gráfica do usuário, Aplicativo&#10;&#10;Descrição gerada automaticamente">
            <a:extLst>
              <a:ext uri="{FF2B5EF4-FFF2-40B4-BE49-F238E27FC236}">
                <a16:creationId xmlns:a16="http://schemas.microsoft.com/office/drawing/2014/main" id="{AD509417-B01E-4DEC-8AB9-3BA631690654}"/>
              </a:ext>
            </a:extLst>
          </p:cNvPr>
          <p:cNvPicPr>
            <a:picLocks noChangeAspect="1"/>
          </p:cNvPicPr>
          <p:nvPr/>
        </p:nvPicPr>
        <p:blipFill>
          <a:blip r:embed="rId4"/>
          <a:stretch>
            <a:fillRect/>
          </a:stretch>
        </p:blipFill>
        <p:spPr>
          <a:xfrm>
            <a:off x="2637896" y="3717396"/>
            <a:ext cx="1285875" cy="714375"/>
          </a:xfrm>
          <a:prstGeom prst="rect">
            <a:avLst/>
          </a:prstGeom>
        </p:spPr>
      </p:pic>
      <p:grpSp>
        <p:nvGrpSpPr>
          <p:cNvPr id="8" name="Agrupar 7">
            <a:extLst>
              <a:ext uri="{FF2B5EF4-FFF2-40B4-BE49-F238E27FC236}">
                <a16:creationId xmlns:a16="http://schemas.microsoft.com/office/drawing/2014/main" id="{DC0DB0AC-AE25-5B69-F283-AF3F6564CB6D}"/>
              </a:ext>
            </a:extLst>
          </p:cNvPr>
          <p:cNvGrpSpPr/>
          <p:nvPr/>
        </p:nvGrpSpPr>
        <p:grpSpPr>
          <a:xfrm>
            <a:off x="4722882" y="1920488"/>
            <a:ext cx="3408430" cy="2413001"/>
            <a:chOff x="4722882" y="1920488"/>
            <a:chExt cx="3408430" cy="2413001"/>
          </a:xfrm>
        </p:grpSpPr>
        <p:sp>
          <p:nvSpPr>
            <p:cNvPr id="6" name="Retângulo: Cantos Arredondados 5">
              <a:extLst>
                <a:ext uri="{FF2B5EF4-FFF2-40B4-BE49-F238E27FC236}">
                  <a16:creationId xmlns:a16="http://schemas.microsoft.com/office/drawing/2014/main" id="{9CD39AAD-8BF4-3945-36C3-77237242BA2B}"/>
                </a:ext>
              </a:extLst>
            </p:cNvPr>
            <p:cNvSpPr/>
            <p:nvPr/>
          </p:nvSpPr>
          <p:spPr>
            <a:xfrm>
              <a:off x="4987466" y="19204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Coleções de tabelas</a:t>
              </a:r>
            </a:p>
          </p:txBody>
        </p:sp>
        <p:sp>
          <p:nvSpPr>
            <p:cNvPr id="24" name="Retângulo: Cantos Arredondados 23">
              <a:extLst>
                <a:ext uri="{FF2B5EF4-FFF2-40B4-BE49-F238E27FC236}">
                  <a16:creationId xmlns:a16="http://schemas.microsoft.com/office/drawing/2014/main" id="{D13358D8-1540-BD6C-E0D4-C5C15B1F3C23}"/>
                </a:ext>
              </a:extLst>
            </p:cNvPr>
            <p:cNvSpPr/>
            <p:nvPr/>
          </p:nvSpPr>
          <p:spPr>
            <a:xfrm>
              <a:off x="4722882"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Tabela</a:t>
              </a:r>
            </a:p>
          </p:txBody>
        </p:sp>
        <p:sp>
          <p:nvSpPr>
            <p:cNvPr id="25" name="Retângulo: Cantos Arredondados 24">
              <a:extLst>
                <a:ext uri="{FF2B5EF4-FFF2-40B4-BE49-F238E27FC236}">
                  <a16:creationId xmlns:a16="http://schemas.microsoft.com/office/drawing/2014/main" id="{E7163FC5-EA3D-0DA6-8B03-0E90438A07C4}"/>
                </a:ext>
              </a:extLst>
            </p:cNvPr>
            <p:cNvSpPr/>
            <p:nvPr/>
          </p:nvSpPr>
          <p:spPr>
            <a:xfrm>
              <a:off x="6924214" y="2608405"/>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File</a:t>
              </a:r>
            </a:p>
          </p:txBody>
        </p:sp>
        <p:sp>
          <p:nvSpPr>
            <p:cNvPr id="7" name="Seta: para a Direita 6">
              <a:extLst>
                <a:ext uri="{FF2B5EF4-FFF2-40B4-BE49-F238E27FC236}">
                  <a16:creationId xmlns:a16="http://schemas.microsoft.com/office/drawing/2014/main" id="{DA00AB34-5162-7E2E-64FE-3A9A2D8A9907}"/>
                </a:ext>
              </a:extLst>
            </p:cNvPr>
            <p:cNvSpPr/>
            <p:nvPr/>
          </p:nvSpPr>
          <p:spPr>
            <a:xfrm>
              <a:off x="6030129" y="2678684"/>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sp>
          <p:nvSpPr>
            <p:cNvPr id="30" name="Retângulo: Cantos Arredondados 29">
              <a:extLst>
                <a:ext uri="{FF2B5EF4-FFF2-40B4-BE49-F238E27FC236}">
                  <a16:creationId xmlns:a16="http://schemas.microsoft.com/office/drawing/2014/main" id="{292FAC50-BBF7-46FA-E8F5-2DF04667533F}"/>
                </a:ext>
              </a:extLst>
            </p:cNvPr>
            <p:cNvSpPr/>
            <p:nvPr/>
          </p:nvSpPr>
          <p:spPr>
            <a:xfrm>
              <a:off x="4987466" y="3253988"/>
              <a:ext cx="2942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a:latin typeface="Calibri"/>
                  <a:cs typeface="Calibri"/>
                </a:rPr>
                <a:t>Alto Nível</a:t>
              </a:r>
            </a:p>
          </p:txBody>
        </p:sp>
        <p:sp>
          <p:nvSpPr>
            <p:cNvPr id="31" name="Retângulo: Cantos Arredondados 30">
              <a:extLst>
                <a:ext uri="{FF2B5EF4-FFF2-40B4-BE49-F238E27FC236}">
                  <a16:creationId xmlns:a16="http://schemas.microsoft.com/office/drawing/2014/main" id="{0C480645-99BB-F6F1-A359-D034128F8E98}"/>
                </a:ext>
              </a:extLst>
            </p:cNvPr>
            <p:cNvSpPr/>
            <p:nvPr/>
          </p:nvSpPr>
          <p:spPr>
            <a:xfrm>
              <a:off x="4765215"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View</a:t>
              </a:r>
            </a:p>
          </p:txBody>
        </p:sp>
        <p:sp>
          <p:nvSpPr>
            <p:cNvPr id="32" name="Retângulo: Cantos Arredondados 31">
              <a:extLst>
                <a:ext uri="{FF2B5EF4-FFF2-40B4-BE49-F238E27FC236}">
                  <a16:creationId xmlns:a16="http://schemas.microsoft.com/office/drawing/2014/main" id="{9AD533B9-45CE-23BA-5793-C8D2F059C9B7}"/>
                </a:ext>
              </a:extLst>
            </p:cNvPr>
            <p:cNvSpPr/>
            <p:nvPr/>
          </p:nvSpPr>
          <p:spPr>
            <a:xfrm>
              <a:off x="6966547" y="3888988"/>
              <a:ext cx="1164765" cy="444501"/>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1800" err="1">
                  <a:latin typeface="Calibri"/>
                  <a:cs typeface="Calibri"/>
                </a:rPr>
                <a:t>User</a:t>
              </a:r>
            </a:p>
          </p:txBody>
        </p:sp>
        <p:sp>
          <p:nvSpPr>
            <p:cNvPr id="33" name="Seta: para a Direita 32">
              <a:extLst>
                <a:ext uri="{FF2B5EF4-FFF2-40B4-BE49-F238E27FC236}">
                  <a16:creationId xmlns:a16="http://schemas.microsoft.com/office/drawing/2014/main" id="{E86D4BFB-FEA6-D42F-1398-AFAF906FE8D9}"/>
                </a:ext>
              </a:extLst>
            </p:cNvPr>
            <p:cNvSpPr/>
            <p:nvPr/>
          </p:nvSpPr>
          <p:spPr>
            <a:xfrm>
              <a:off x="6072462" y="3959267"/>
              <a:ext cx="783166" cy="264584"/>
            </a:xfrm>
            <a:prstGeom prst="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pt-BR"/>
            </a:p>
          </p:txBody>
        </p:sp>
      </p:grpSp>
      <p:pic>
        <p:nvPicPr>
          <p:cNvPr id="9" name="Imagem 14" descr="Círculo&#10;&#10;Descrição gerada automaticamente">
            <a:extLst>
              <a:ext uri="{FF2B5EF4-FFF2-40B4-BE49-F238E27FC236}">
                <a16:creationId xmlns:a16="http://schemas.microsoft.com/office/drawing/2014/main" id="{23D6EA96-FC34-4159-ED41-059FAC2BB263}"/>
              </a:ext>
            </a:extLst>
          </p:cNvPr>
          <p:cNvPicPr>
            <a:picLocks noChangeAspect="1"/>
          </p:cNvPicPr>
          <p:nvPr/>
        </p:nvPicPr>
        <p:blipFill rotWithShape="1">
          <a:blip r:embed="rId5"/>
          <a:srcRect l="44927" t="1882" r="-362" b="926"/>
          <a:stretch/>
        </p:blipFill>
        <p:spPr>
          <a:xfrm>
            <a:off x="7486650" y="1058333"/>
            <a:ext cx="1091261" cy="720294"/>
          </a:xfrm>
          <a:prstGeom prst="rect">
            <a:avLst/>
          </a:prstGeom>
        </p:spPr>
      </p:pic>
    </p:spTree>
    <p:extLst>
      <p:ext uri="{BB962C8B-B14F-4D97-AF65-F5344CB8AC3E}">
        <p14:creationId xmlns:p14="http://schemas.microsoft.com/office/powerpoint/2010/main" val="19799307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36</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Tree>
    <p:extLst>
      <p:ext uri="{BB962C8B-B14F-4D97-AF65-F5344CB8AC3E}">
        <p14:creationId xmlns:p14="http://schemas.microsoft.com/office/powerpoint/2010/main" val="3472636628"/>
      </p:ext>
    </p:extLst>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80"/>
        <p:cNvGrpSpPr/>
        <p:nvPr/>
      </p:nvGrpSpPr>
      <p:grpSpPr>
        <a:xfrm>
          <a:off x="0" y="0"/>
          <a:ext cx="0" cy="0"/>
          <a:chOff x="0" y="0"/>
          <a:chExt cx="0" cy="0"/>
        </a:xfrm>
      </p:grpSpPr>
      <p:sp>
        <p:nvSpPr>
          <p:cNvPr id="281" name="Google Shape;281;p14"/>
          <p:cNvSpPr txBox="1"/>
          <p:nvPr/>
        </p:nvSpPr>
        <p:spPr>
          <a:xfrm>
            <a:off x="1162075" y="2962350"/>
            <a:ext cx="4442700" cy="913500"/>
          </a:xfrm>
          <a:prstGeom prst="rect">
            <a:avLst/>
          </a:prstGeom>
          <a:noFill/>
          <a:ln>
            <a:noFill/>
          </a:ln>
        </p:spPr>
        <p:txBody>
          <a:bodyPr spcFirstLastPara="1" wrap="square" lIns="91425" tIns="91425" rIns="91425" bIns="91425" anchor="t" anchorCtr="0">
            <a:noAutofit/>
          </a:bodyPr>
          <a:lstStyle/>
          <a:p>
            <a:pPr marL="76200" marR="0" lvl="1" indent="0" algn="l" rtl="0">
              <a:lnSpc>
                <a:spcPct val="100000"/>
              </a:lnSpc>
              <a:spcBef>
                <a:spcPts val="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Fórum</a:t>
            </a:r>
            <a:r>
              <a:rPr lang="en-US" sz="2400" b="0" i="0" u="none" strike="noStrike" cap="none">
                <a:solidFill>
                  <a:schemeClr val="lt1"/>
                </a:solidFill>
                <a:latin typeface="Calibri"/>
                <a:ea typeface="Calibri"/>
                <a:cs typeface="Calibri"/>
                <a:sym typeface="Calibri"/>
              </a:rPr>
              <a:t>/Artigos</a:t>
            </a:r>
            <a:endParaRPr sz="2400" b="0" i="0" u="none" strike="noStrike" cap="none">
              <a:solidFill>
                <a:schemeClr val="lt1"/>
              </a:solidFill>
              <a:latin typeface="Calibri"/>
              <a:ea typeface="Calibri"/>
              <a:cs typeface="Calibri"/>
              <a:sym typeface="Calibri"/>
            </a:endParaRPr>
          </a:p>
          <a:p>
            <a:pPr marL="76200" marR="0" lvl="1" indent="0" algn="l" rtl="0">
              <a:lnSpc>
                <a:spcPct val="100000"/>
              </a:lnSpc>
              <a:spcBef>
                <a:spcPts val="1000"/>
              </a:spcBef>
              <a:spcAft>
                <a:spcPts val="0"/>
              </a:spcAft>
              <a:buClr>
                <a:srgbClr val="000000"/>
              </a:buClr>
              <a:buSzPts val="1600"/>
              <a:buFont typeface="Arial"/>
              <a:buNone/>
            </a:pPr>
            <a:r>
              <a:rPr lang="en-US" sz="2400" b="0" i="0" u="none" strike="noStrike" cap="none">
                <a:solidFill>
                  <a:srgbClr val="EA4E60"/>
                </a:solidFill>
                <a:latin typeface="Calibri"/>
                <a:ea typeface="Calibri"/>
                <a:cs typeface="Calibri"/>
                <a:sym typeface="Calibri"/>
              </a:rPr>
              <a:t>&gt;</a:t>
            </a:r>
            <a:r>
              <a:rPr lang="en-US" sz="2400" b="0" i="0" u="none" strike="noStrike" cap="none">
                <a:solidFill>
                  <a:schemeClr val="lt1"/>
                </a:solidFill>
                <a:latin typeface="Calibri"/>
                <a:ea typeface="Calibri"/>
                <a:cs typeface="Calibri"/>
                <a:sym typeface="Calibri"/>
              </a:rPr>
              <a:t> </a:t>
            </a:r>
            <a:r>
              <a:rPr lang="en-US" sz="2400" b="0" i="0" u="none" strike="noStrike" cap="none" err="1">
                <a:solidFill>
                  <a:schemeClr val="lt1"/>
                </a:solidFill>
                <a:latin typeface="Calibri"/>
                <a:ea typeface="Calibri"/>
                <a:cs typeface="Calibri"/>
                <a:sym typeface="Calibri"/>
              </a:rPr>
              <a:t>Comunidade</a:t>
            </a:r>
            <a:r>
              <a:rPr lang="en-US" sz="2400" b="0" i="0" u="none" strike="noStrike" cap="none">
                <a:solidFill>
                  <a:schemeClr val="lt1"/>
                </a:solidFill>
                <a:latin typeface="Calibri"/>
                <a:ea typeface="Calibri"/>
                <a:cs typeface="Calibri"/>
                <a:sym typeface="Calibri"/>
              </a:rPr>
              <a:t> </a:t>
            </a:r>
            <a:r>
              <a:rPr lang="en-US" sz="2400" b="0" i="0" u="sng" strike="noStrike" cap="none">
                <a:solidFill>
                  <a:schemeClr val="lt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Online (Discord)</a:t>
            </a:r>
            <a:endParaRPr sz="2400" b="0" i="0" u="none" strike="noStrike" cap="none">
              <a:solidFill>
                <a:schemeClr val="lt1"/>
              </a:solidFill>
              <a:latin typeface="Calibri"/>
              <a:ea typeface="Calibri"/>
              <a:cs typeface="Calibri"/>
              <a:sym typeface="Calibri"/>
            </a:endParaRPr>
          </a:p>
        </p:txBody>
      </p:sp>
      <p:sp>
        <p:nvSpPr>
          <p:cNvPr id="282" name="Google Shape;282;p14"/>
          <p:cNvSpPr txBox="1"/>
          <p:nvPr/>
        </p:nvSpPr>
        <p:spPr>
          <a:xfrm>
            <a:off x="1162075" y="1317000"/>
            <a:ext cx="6575100" cy="913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200"/>
              <a:buFont typeface="Arial"/>
              <a:buNone/>
            </a:pPr>
            <a:r>
              <a:rPr lang="en-US" sz="5500" b="1" i="0" u="none" strike="noStrike" cap="none" err="1">
                <a:solidFill>
                  <a:srgbClr val="EA4E60"/>
                </a:solidFill>
                <a:latin typeface="Century Gothic"/>
                <a:ea typeface="Century Gothic"/>
                <a:cs typeface="Century Gothic"/>
                <a:sym typeface="Century Gothic"/>
              </a:rPr>
              <a:t>Dúvidas</a:t>
            </a:r>
            <a:r>
              <a:rPr lang="en-US" sz="5500" b="1" i="0" u="none" strike="noStrike" cap="none">
                <a:solidFill>
                  <a:srgbClr val="EA4E60"/>
                </a:solidFill>
                <a:latin typeface="Century Gothic"/>
                <a:ea typeface="Century Gothic"/>
                <a:cs typeface="Century Gothic"/>
                <a:sym typeface="Century Gothic"/>
              </a:rPr>
              <a:t>?</a:t>
            </a:r>
            <a:endParaRPr sz="5500" b="0" i="0" u="none" strike="noStrike" cap="none">
              <a:solidFill>
                <a:srgbClr val="EA4E60"/>
              </a:solidFill>
              <a:latin typeface="Century Gothic"/>
              <a:ea typeface="Century Gothic"/>
              <a:cs typeface="Century Gothic"/>
              <a:sym typeface="Century Gothic"/>
            </a:endParaRPr>
          </a:p>
        </p:txBody>
      </p:sp>
      <p:pic>
        <p:nvPicPr>
          <p:cNvPr id="283" name="Google Shape;283;p14"/>
          <p:cNvPicPr preferRelativeResize="0"/>
          <p:nvPr/>
        </p:nvPicPr>
        <p:blipFill rotWithShape="1">
          <a:blip r:embed="rId4">
            <a:alphaModFix/>
          </a:blip>
          <a:srcRect/>
          <a:stretch/>
        </p:blipFill>
        <p:spPr>
          <a:xfrm>
            <a:off x="6642552" y="2029651"/>
            <a:ext cx="1484863" cy="1846200"/>
          </a:xfrm>
          <a:prstGeom prst="rect">
            <a:avLst/>
          </a:prstGeom>
          <a:noFill/>
          <a:ln>
            <a:noFill/>
          </a:ln>
        </p:spPr>
      </p:pic>
      <p:pic>
        <p:nvPicPr>
          <p:cNvPr id="284" name="Google Shape;284;p14"/>
          <p:cNvPicPr preferRelativeResize="0"/>
          <p:nvPr/>
        </p:nvPicPr>
        <p:blipFill rotWithShape="1">
          <a:blip r:embed="rId5">
            <a:alphaModFix/>
          </a:blip>
          <a:srcRect/>
          <a:stretch/>
        </p:blipFill>
        <p:spPr>
          <a:xfrm>
            <a:off x="8127426" y="120127"/>
            <a:ext cx="851525" cy="331432"/>
          </a:xfrm>
          <a:prstGeom prst="rect">
            <a:avLst/>
          </a:prstGeom>
          <a:noFill/>
          <a:ln>
            <a:noFill/>
          </a:ln>
        </p:spPr>
      </p:pic>
      <p:sp>
        <p:nvSpPr>
          <p:cNvPr id="285" name="Google Shape;285;p14"/>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360</a:t>
            </a:fld>
            <a:r>
              <a:rPr lang="en-US">
                <a:solidFill>
                  <a:srgbClr val="EA4E60"/>
                </a:solidFill>
              </a:rPr>
              <a:t>]</a:t>
            </a:r>
            <a:endParaRPr>
              <a:solidFill>
                <a:srgbClr val="EA4E60"/>
              </a:solidFill>
            </a:endParaRPr>
          </a:p>
        </p:txBody>
      </p:sp>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principais</a:t>
            </a:r>
            <a:r>
              <a:rPr lang="en-US" sz="2400">
                <a:solidFill>
                  <a:schemeClr val="dk1"/>
                </a:solidFill>
                <a:latin typeface="Calibri"/>
                <a:ea typeface="Calibri"/>
                <a:cs typeface="Calibri"/>
              </a:rPr>
              <a:t>:</a:t>
            </a:r>
          </a:p>
          <a:p>
            <a:pPr>
              <a:spcBef>
                <a:spcPts val="1800"/>
              </a:spcBef>
            </a:pPr>
            <a:endParaRPr lang="en-US" sz="1200">
              <a:solidFill>
                <a:schemeClr val="dk1"/>
              </a:solidFill>
              <a:latin typeface="Calibri"/>
              <a:ea typeface="Calibri"/>
              <a:cs typeface="Calibri"/>
            </a:endParaRPr>
          </a:p>
          <a:p>
            <a:pPr marL="342900" indent="-342900">
              <a:spcBef>
                <a:spcPts val="1800"/>
              </a:spcBef>
              <a:buChar char="•"/>
            </a:pPr>
            <a:r>
              <a:rPr lang="en-US" sz="2000" err="1">
                <a:solidFill>
                  <a:schemeClr val="dk1"/>
                </a:solidFill>
                <a:latin typeface="Calibri"/>
                <a:ea typeface="Calibri"/>
                <a:cs typeface="Calibri"/>
              </a:rPr>
              <a:t>Referência</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bibliográfica</a:t>
            </a:r>
            <a:r>
              <a:rPr lang="en-US" sz="2000">
                <a:solidFill>
                  <a:schemeClr val="dk1"/>
                </a:solidFill>
                <a:latin typeface="Calibri"/>
                <a:ea typeface="Calibri"/>
                <a:cs typeface="Calibri"/>
              </a:rPr>
              <a:t>: Fundamentals of Database Systems – </a:t>
            </a:r>
            <a:r>
              <a:rPr lang="en-US" sz="2000" err="1">
                <a:solidFill>
                  <a:schemeClr val="dk1"/>
                </a:solidFill>
                <a:latin typeface="Calibri"/>
                <a:ea typeface="Calibri"/>
                <a:cs typeface="Calibri"/>
              </a:rPr>
              <a:t>Navathe</a:t>
            </a:r>
            <a:r>
              <a:rPr lang="en-US" sz="2000">
                <a:solidFill>
                  <a:schemeClr val="dk1"/>
                </a:solidFill>
                <a:latin typeface="Calibri"/>
                <a:ea typeface="Calibri"/>
                <a:cs typeface="Calibri"/>
              </a:rPr>
              <a:t>, 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Pearson</a:t>
            </a:r>
            <a:endParaRPr lang="en-US">
              <a:solidFill>
                <a:schemeClr val="dk1"/>
              </a:solidFill>
            </a:endParaRPr>
          </a:p>
          <a:p>
            <a:pPr marL="342900" indent="-342900">
              <a:buChar char="•"/>
            </a:pPr>
            <a:endParaRPr lang="en-US" sz="2000">
              <a:latin typeface="Calibri"/>
              <a:ea typeface="Calibri"/>
              <a:cs typeface="Calibri"/>
            </a:endParaRPr>
          </a:p>
          <a:p>
            <a:pPr marL="342900" indent="-342900">
              <a:buChar char="•"/>
            </a:pPr>
            <a:r>
              <a:rPr lang="en-US" sz="2000" err="1">
                <a:solidFill>
                  <a:schemeClr val="dk1"/>
                </a:solidFill>
                <a:latin typeface="Calibri"/>
                <a:ea typeface="Calibri"/>
                <a:cs typeface="Calibri"/>
              </a:rPr>
              <a:t>Projeto</a:t>
            </a:r>
            <a:r>
              <a:rPr lang="en-US" sz="2000">
                <a:solidFill>
                  <a:schemeClr val="dk1"/>
                </a:solidFill>
                <a:latin typeface="Calibri"/>
                <a:ea typeface="Calibri"/>
                <a:cs typeface="Calibri"/>
              </a:rPr>
              <a:t> de banco de dados: Uma </a:t>
            </a:r>
            <a:r>
              <a:rPr lang="en-US" sz="2000" err="1">
                <a:solidFill>
                  <a:schemeClr val="dk1"/>
                </a:solidFill>
                <a:latin typeface="Calibri"/>
                <a:ea typeface="Calibri"/>
                <a:cs typeface="Calibri"/>
              </a:rPr>
              <a:t>visão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prática</a:t>
            </a:r>
            <a:r>
              <a:rPr lang="en-US" sz="2000">
                <a:solidFill>
                  <a:schemeClr val="dk1"/>
                </a:solidFill>
                <a:latin typeface="Calibri"/>
                <a:ea typeface="Calibri"/>
                <a:cs typeface="Calibri"/>
              </a:rPr>
              <a:t> -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revisada</a:t>
            </a:r>
            <a:r>
              <a:rPr lang="en-US" sz="2000">
                <a:solidFill>
                  <a:schemeClr val="dk1"/>
                </a:solidFill>
                <a:latin typeface="Calibri"/>
                <a:ea typeface="Calibri"/>
                <a:cs typeface="Calibri"/>
              </a:rPr>
              <a:t> e </a:t>
            </a:r>
            <a:r>
              <a:rPr lang="en-US" sz="2000" err="1">
                <a:solidFill>
                  <a:schemeClr val="dk1"/>
                </a:solidFill>
                <a:latin typeface="Calibri"/>
                <a:ea typeface="Calibri"/>
                <a:cs typeface="Calibri"/>
              </a:rPr>
              <a:t>ampliada</a:t>
            </a:r>
            <a:r>
              <a:rPr lang="en-US" sz="2000">
                <a:solidFill>
                  <a:schemeClr val="dk1"/>
                </a:solidFill>
                <a:latin typeface="Calibri"/>
                <a:ea typeface="Calibri"/>
                <a:cs typeface="Calibri"/>
              </a:rPr>
              <a:t> - Machado 17° </a:t>
            </a:r>
            <a:r>
              <a:rPr lang="en-US" sz="2000" err="1">
                <a:solidFill>
                  <a:schemeClr val="dk1"/>
                </a:solidFill>
                <a:latin typeface="Calibri"/>
                <a:ea typeface="Calibri"/>
                <a:cs typeface="Calibri"/>
              </a:rPr>
              <a:t>edição</a:t>
            </a:r>
            <a:r>
              <a:rPr lang="en-US" sz="2000">
                <a:solidFill>
                  <a:schemeClr val="dk1"/>
                </a:solidFill>
                <a:latin typeface="Calibri"/>
                <a:ea typeface="Calibri"/>
                <a:cs typeface="Calibri"/>
              </a:rPr>
              <a:t>, </a:t>
            </a:r>
            <a:r>
              <a:rPr lang="en-US" sz="2000" err="1">
                <a:solidFill>
                  <a:schemeClr val="dk1"/>
                </a:solidFill>
                <a:latin typeface="Calibri"/>
                <a:ea typeface="Calibri"/>
                <a:cs typeface="Calibri"/>
              </a:rPr>
              <a:t>editora</a:t>
            </a:r>
            <a:r>
              <a:rPr lang="en-US" sz="2000">
                <a:solidFill>
                  <a:schemeClr val="dk1"/>
                </a:solidFill>
                <a:latin typeface="Calibri"/>
                <a:ea typeface="Calibri"/>
                <a:cs typeface="Calibri"/>
              </a:rPr>
              <a:t>: Saraiva</a:t>
            </a: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361</a:t>
            </a:fld>
            <a:r>
              <a:rPr lang="en-US"/>
              <a:t>]</a:t>
            </a:r>
            <a:endParaRPr/>
          </a:p>
        </p:txBody>
      </p:sp>
      <p:pic>
        <p:nvPicPr>
          <p:cNvPr id="2" name="Imagem 2">
            <a:extLst>
              <a:ext uri="{FF2B5EF4-FFF2-40B4-BE49-F238E27FC236}">
                <a16:creationId xmlns:a16="http://schemas.microsoft.com/office/drawing/2014/main" id="{CC3BF32F-0D25-493C-1EAE-C7E4B2A97BF7}"/>
              </a:ext>
            </a:extLst>
          </p:cNvPr>
          <p:cNvPicPr>
            <a:picLocks noChangeAspect="1"/>
          </p:cNvPicPr>
          <p:nvPr/>
        </p:nvPicPr>
        <p:blipFill>
          <a:blip r:embed="rId3"/>
          <a:stretch>
            <a:fillRect/>
          </a:stretch>
        </p:blipFill>
        <p:spPr>
          <a:xfrm>
            <a:off x="7345212" y="3592182"/>
            <a:ext cx="1300793" cy="1549881"/>
          </a:xfrm>
          <a:prstGeom prst="rect">
            <a:avLst/>
          </a:prstGeom>
        </p:spPr>
      </p:pic>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buChar char="•"/>
            </a:pPr>
            <a:endParaRPr lang="en-US">
              <a:solidFill>
                <a:schemeClr val="dk1"/>
              </a:solidFill>
              <a:ea typeface="Calibri"/>
            </a:endParaRPr>
          </a:p>
          <a:p>
            <a:pPr algn="ctr"/>
            <a:r>
              <a:rPr lang="en-US" sz="2000">
                <a:latin typeface="Calibri"/>
                <a:ea typeface="Calibri"/>
                <a:hlinkClick r:id="rId3"/>
              </a:rPr>
              <a:t>https://www.ime.usp.br/~andrers/aulas/bd2005-1/aula3</a:t>
            </a:r>
            <a:endParaRPr lang="en-US">
              <a:latin typeface="Calibri"/>
            </a:endParaRPr>
          </a:p>
          <a:p>
            <a:pPr algn="ctr"/>
            <a:r>
              <a:rPr lang="en-US" sz="2000">
                <a:latin typeface="Calibri"/>
                <a:ea typeface="Calibri"/>
                <a:hlinkClick r:id="rId4"/>
              </a:rPr>
              <a:t>https://www.devmedia.com.br/a-historia-dos-banco-de-dados/1678</a:t>
            </a:r>
            <a:endParaRPr lang="en-US">
              <a:latin typeface="Calibri"/>
            </a:endParaRPr>
          </a:p>
          <a:p>
            <a:pPr algn="ctr"/>
            <a:r>
              <a:rPr lang="en-US" sz="2000">
                <a:latin typeface="Calibri"/>
                <a:ea typeface="Calibri"/>
                <a:hlinkClick r:id="rId5"/>
              </a:rPr>
              <a:t>https://db-engines.com/en/ranking</a:t>
            </a:r>
            <a:endParaRPr lang="en-US">
              <a:latin typeface="Calibri"/>
            </a:endParaRPr>
          </a:p>
          <a:p>
            <a:pPr algn="ctr"/>
            <a:r>
              <a:rPr lang="en-US" sz="2000">
                <a:latin typeface="Calibri"/>
                <a:ea typeface="Calibri"/>
                <a:hlinkClick r:id="rId6"/>
              </a:rPr>
              <a:t>https://www.opservices.com.br/banco-de-dados/</a:t>
            </a:r>
            <a:endParaRPr lang="en-US">
              <a:ea typeface="Calibri"/>
            </a:endParaRPr>
          </a:p>
          <a:p>
            <a:pPr algn="ctr"/>
            <a:r>
              <a:rPr lang="en-US" sz="2000">
                <a:latin typeface="Calibri"/>
                <a:ea typeface="Calibri"/>
                <a:hlinkClick r:id="rId7"/>
              </a:rPr>
              <a:t>https://www.quora.com/What-is-a-canned-transaction</a:t>
            </a:r>
            <a:endParaRPr lang="en-US">
              <a:latin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362</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7755748A-97E0-4E32-4FA8-677362E35FB7}"/>
              </a:ext>
            </a:extLst>
          </p:cNvPr>
          <p:cNvPicPr>
            <a:picLocks noChangeAspect="1"/>
          </p:cNvPicPr>
          <p:nvPr/>
        </p:nvPicPr>
        <p:blipFill>
          <a:blip r:embed="rId8"/>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119325820"/>
      </p:ext>
    </p:extLst>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2000">
                <a:latin typeface="Calibri"/>
                <a:ea typeface="Calibri"/>
                <a:hlinkClick r:id="rId3"/>
              </a:rPr>
              <a:t>https://www.geeksforgeeks.org/impedance-mismatch-in-dbms/#:~:text=Impedance%20mismatch%20is%20the%20term,Attributes%20and%20their%20data%20types</a:t>
            </a:r>
            <a:endParaRPr lang="en-US" sz="2000">
              <a:latin typeface="Calibri"/>
            </a:endParaRPr>
          </a:p>
          <a:p>
            <a:pPr algn="ctr">
              <a:spcBef>
                <a:spcPts val="1800"/>
              </a:spcBef>
            </a:pPr>
            <a:r>
              <a:rPr lang="en-US" sz="2000">
                <a:latin typeface="Calibri"/>
                <a:ea typeface="Calibri"/>
                <a:hlinkClick r:id="rId4"/>
              </a:rPr>
              <a:t>https://www.oreilly.com/library/view/mysql-reference-manual/0596002653/ch03s05.html</a:t>
            </a:r>
            <a:endParaRPr lang="en-US">
              <a:latin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363</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6ED6048F-C22B-0EE0-BD0E-14EA45E7C004}"/>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2891795335"/>
      </p:ext>
    </p:extLst>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Outras</a:t>
            </a:r>
            <a:r>
              <a:rPr lang="en-US" sz="2400">
                <a:solidFill>
                  <a:schemeClr val="dk1"/>
                </a:solidFill>
                <a:latin typeface="Calibri"/>
                <a:ea typeface="Calibri"/>
                <a:cs typeface="Calibri"/>
              </a:rPr>
              <a:t> </a:t>
            </a:r>
            <a:r>
              <a:rPr lang="en-US" sz="2400" err="1">
                <a:solidFill>
                  <a:schemeClr val="dk1"/>
                </a:solidFill>
                <a:latin typeface="Calibri"/>
                <a:ea typeface="Calibri"/>
                <a:cs typeface="Calibri"/>
              </a:rPr>
              <a:t>referências</a:t>
            </a:r>
            <a:r>
              <a:rPr lang="en-US" sz="2400">
                <a:solidFill>
                  <a:schemeClr val="dk1"/>
                </a:solidFill>
                <a:latin typeface="Calibri"/>
                <a:ea typeface="Calibri"/>
                <a:cs typeface="Calibri"/>
              </a:rPr>
              <a:t>:</a:t>
            </a:r>
          </a:p>
          <a:p>
            <a:pPr>
              <a:buChar char="•"/>
            </a:pPr>
            <a:endParaRPr lang="en-US">
              <a:solidFill>
                <a:schemeClr val="dk1"/>
              </a:solidFill>
              <a:ea typeface="Calibri"/>
            </a:endParaRPr>
          </a:p>
          <a:p>
            <a:pPr algn="ctr"/>
            <a:r>
              <a:rPr lang="en-US" sz="1800">
                <a:latin typeface="Calibri"/>
                <a:ea typeface="Calibri"/>
                <a:hlinkClick r:id="rId3"/>
              </a:rPr>
              <a:t>https://docs.oracle.com/pt-br/solutions/deploy-lustre-fs/index.html#:~:text=Lustre%20%C3%A9%20um%20sistema%20de,do%20Linux%20e%20do%20cluster</a:t>
            </a:r>
            <a:r>
              <a:rPr lang="en-US" sz="1800">
                <a:latin typeface="Calibri"/>
                <a:ea typeface="Calibri"/>
              </a:rPr>
              <a:t>.</a:t>
            </a:r>
            <a:endParaRPr lang="en-US" sz="1800">
              <a:latin typeface="Calibri"/>
            </a:endParaRPr>
          </a:p>
          <a:p>
            <a:pPr algn="ctr"/>
            <a:r>
              <a:rPr lang="en-US" sz="1800">
                <a:latin typeface="Calibri"/>
                <a:ea typeface="Calibri"/>
                <a:hlinkClick r:id="rId4"/>
              </a:rPr>
              <a:t>https://stackoverflow.com/questions/1075074/opinions-on-netcdf-vs-hdf5-for-storing-scientific-data#:~:text=NetCDF%2C%20starting%20with%20version%204.0,a%20much%20wider%20tool%20base</a:t>
            </a:r>
            <a:endParaRPr lang="en-US" sz="1800">
              <a:latin typeface="Calibri"/>
            </a:endParaRPr>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364</a:t>
            </a:fld>
            <a:r>
              <a:rPr lang="en-US"/>
              <a:t>]</a:t>
            </a:r>
            <a:endParaRPr/>
          </a:p>
        </p:txBody>
      </p:sp>
      <p:pic>
        <p:nvPicPr>
          <p:cNvPr id="2" name="Imagem 3" descr="Interface gráfica do usuário, Aplicativo&#10;&#10;Descrição gerada automaticamente">
            <a:extLst>
              <a:ext uri="{FF2B5EF4-FFF2-40B4-BE49-F238E27FC236}">
                <a16:creationId xmlns:a16="http://schemas.microsoft.com/office/drawing/2014/main" id="{49C49B25-13AE-ABAB-07CA-4FCAE5F5AB6C}"/>
              </a:ext>
            </a:extLst>
          </p:cNvPr>
          <p:cNvPicPr>
            <a:picLocks noChangeAspect="1"/>
          </p:cNvPicPr>
          <p:nvPr/>
        </p:nvPicPr>
        <p:blipFill>
          <a:blip r:embed="rId5"/>
          <a:stretch>
            <a:fillRect/>
          </a:stretch>
        </p:blipFill>
        <p:spPr>
          <a:xfrm>
            <a:off x="7373428" y="4315562"/>
            <a:ext cx="1255145" cy="739321"/>
          </a:xfrm>
          <a:prstGeom prst="rect">
            <a:avLst/>
          </a:prstGeom>
        </p:spPr>
      </p:pic>
    </p:spTree>
    <p:extLst>
      <p:ext uri="{BB962C8B-B14F-4D97-AF65-F5344CB8AC3E}">
        <p14:creationId xmlns:p14="http://schemas.microsoft.com/office/powerpoint/2010/main" val="1074814361"/>
      </p:ext>
    </p:extLst>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https://www.quora.com/What-are-all-the-DBMS-that-are-being-used-by-Google-Facebook-and-Twitter-1</a:t>
            </a:r>
            <a:endParaRPr lang="en-US">
              <a:latin typeface="Calibri"/>
            </a:endParaRPr>
          </a:p>
          <a:p>
            <a:pPr algn="ctr"/>
            <a:r>
              <a:rPr lang="en-US" sz="1800">
                <a:latin typeface="Calibri"/>
                <a:ea typeface="Calibri"/>
                <a:hlinkClick r:id="rId4"/>
              </a:rPr>
              <a:t>https://introbigdata.org/</a:t>
            </a:r>
            <a:endParaRPr lang="en-US">
              <a:latin typeface="Calibri"/>
            </a:endParaRPr>
          </a:p>
          <a:p>
            <a:pPr algn="ctr"/>
            <a:r>
              <a:rPr lang="en-US" sz="1800">
                <a:latin typeface="Calibri"/>
                <a:ea typeface="Calibri"/>
                <a:hlinkClick r:id="rId5"/>
              </a:rPr>
              <a:t>https://www.mongodb.com/big-data-explained/examples</a:t>
            </a:r>
            <a:endParaRPr lang="en-US">
              <a:latin typeface="Calibri"/>
            </a:endParaRPr>
          </a:p>
          <a:p>
            <a:pPr algn="ctr"/>
            <a:r>
              <a:rPr lang="en-US" sz="1800">
                <a:latin typeface="Calibri"/>
                <a:ea typeface="Calibri"/>
                <a:hlinkClick r:id="rId6"/>
              </a:rPr>
              <a:t>https://intellipaat.com/blog/10-big-data-examples-application-of-big-data-in-real-life/</a:t>
            </a:r>
            <a:endParaRPr lang="en-US">
              <a:latin typeface="Calibri"/>
            </a:endParaRPr>
          </a:p>
          <a:p>
            <a:pPr algn="ctr"/>
            <a:r>
              <a:rPr lang="en-US" sz="1800">
                <a:latin typeface="Calibri"/>
                <a:ea typeface="Calibri"/>
                <a:hlinkClick r:id="rId7"/>
              </a:rPr>
              <a:t>https://instagram-engineering.com/instagration-pt-2-scaling-our-infrastructure-to-multiple-data-centers-5745cbad7834</a:t>
            </a:r>
            <a:endParaRPr lang="en-US">
              <a:latin typeface="Calibri"/>
            </a:endParaRPr>
          </a:p>
          <a:p>
            <a:pPr algn="ctr"/>
            <a:endParaRPr lang="en-US" sz="1800"/>
          </a:p>
          <a:p>
            <a:pPr algn="ctr"/>
            <a:endParaRPr lang="en-US" sz="1800">
              <a:solidFill>
                <a:schemeClr val="dk1"/>
              </a:solidFill>
              <a:latin typeface="Calibri"/>
              <a:ea typeface="Calibri"/>
            </a:endParaRPr>
          </a:p>
          <a:p>
            <a:pPr>
              <a:spcBef>
                <a:spcPts val="1800"/>
              </a:spcBef>
            </a:pPr>
            <a:endParaRPr lang="en-US" sz="2000">
              <a:solidFill>
                <a:schemeClr val="dk1"/>
              </a:solidFill>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365</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8"/>
          <a:stretch>
            <a:fillRect/>
          </a:stretch>
        </p:blipFill>
        <p:spPr>
          <a:xfrm>
            <a:off x="7448909" y="4358694"/>
            <a:ext cx="1179664" cy="696189"/>
          </a:xfrm>
          <a:prstGeom prst="rect">
            <a:avLst/>
          </a:prstGeom>
        </p:spPr>
      </p:pic>
    </p:spTree>
    <p:extLst>
      <p:ext uri="{BB962C8B-B14F-4D97-AF65-F5344CB8AC3E}">
        <p14:creationId xmlns:p14="http://schemas.microsoft.com/office/powerpoint/2010/main" val="500610435"/>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3"/>
        <p:cNvGrpSpPr/>
        <p:nvPr/>
      </p:nvGrpSpPr>
      <p:grpSpPr>
        <a:xfrm>
          <a:off x="0" y="0"/>
          <a:ext cx="0" cy="0"/>
          <a:chOff x="0" y="0"/>
          <a:chExt cx="0" cy="0"/>
        </a:xfrm>
      </p:grpSpPr>
      <p:sp>
        <p:nvSpPr>
          <p:cNvPr id="274" name="Google Shape;274;g117040352ea_0_0"/>
          <p:cNvSpPr txBox="1"/>
          <p:nvPr/>
        </p:nvSpPr>
        <p:spPr>
          <a:xfrm>
            <a:off x="565525" y="1293025"/>
            <a:ext cx="8016900" cy="3456900"/>
          </a:xfrm>
          <a:prstGeom prst="rect">
            <a:avLst/>
          </a:prstGeom>
          <a:noFill/>
          <a:ln>
            <a:noFill/>
          </a:ln>
        </p:spPr>
        <p:txBody>
          <a:bodyPr spcFirstLastPara="1" wrap="square" lIns="91425" tIns="91425" rIns="91425" bIns="91425" anchor="t" anchorCtr="0">
            <a:noAutofit/>
          </a:bodyPr>
          <a:lstStyle/>
          <a:p>
            <a:pPr>
              <a:spcBef>
                <a:spcPts val="1800"/>
              </a:spcBef>
            </a:pPr>
            <a:r>
              <a:rPr lang="en-US" sz="2400" err="1">
                <a:solidFill>
                  <a:schemeClr val="dk1"/>
                </a:solidFill>
                <a:latin typeface="Calibri"/>
                <a:ea typeface="Calibri"/>
                <a:cs typeface="Calibri"/>
              </a:rPr>
              <a:t>Empresas</a:t>
            </a:r>
            <a:r>
              <a:rPr lang="en-US" sz="2400">
                <a:solidFill>
                  <a:schemeClr val="dk1"/>
                </a:solidFill>
                <a:latin typeface="Calibri"/>
                <a:ea typeface="Calibri"/>
                <a:cs typeface="Calibri"/>
              </a:rPr>
              <a:t> e SGBDs:</a:t>
            </a:r>
          </a:p>
          <a:p>
            <a:pPr>
              <a:buChar char="•"/>
            </a:pPr>
            <a:endParaRPr lang="en-US">
              <a:solidFill>
                <a:schemeClr val="dk1"/>
              </a:solidFill>
              <a:ea typeface="Calibri"/>
            </a:endParaRPr>
          </a:p>
          <a:p>
            <a:pPr algn="ctr"/>
            <a:r>
              <a:rPr lang="en-US" sz="1800">
                <a:latin typeface="Calibri"/>
                <a:ea typeface="Calibri"/>
                <a:hlinkClick r:id="rId3"/>
              </a:rPr>
              <a:t>https://blog.twitter.com/engineering/en_us/topics/infrastructure/2017/the-infrastructure-behind-twitter-scale#:~:text=Twitter%20was%20built%20on%20MySQL,eventually%20many%20large%20database%20clusters</a:t>
            </a:r>
            <a:r>
              <a:rPr lang="en-US" sz="1800">
                <a:latin typeface="Calibri"/>
                <a:ea typeface="Calibri"/>
              </a:rPr>
              <a:t>.</a:t>
            </a:r>
            <a:endParaRPr lang="en-US">
              <a:latin typeface="Calibri"/>
            </a:endParaRPr>
          </a:p>
          <a:p>
            <a:pPr algn="ctr"/>
            <a:r>
              <a:rPr lang="en-US" sz="1800">
                <a:latin typeface="Calibri"/>
                <a:ea typeface="Calibri"/>
                <a:hlinkClick r:id="rId4"/>
              </a:rPr>
              <a:t>https://www.mysql.com/customers/view/?id=757</a:t>
            </a:r>
            <a:endParaRPr lang="en-US">
              <a:latin typeface="Calibri"/>
            </a:endParaRPr>
          </a:p>
          <a:p>
            <a:pPr algn="ctr"/>
            <a:r>
              <a:rPr lang="en-US" sz="1800">
                <a:latin typeface="Calibri"/>
                <a:ea typeface="Calibri"/>
                <a:hlinkClick r:id="rId5"/>
              </a:rPr>
              <a:t>https://engineering.linkedin.com/espresso/introducing-espresso-linkedins-hot-new-distributed-document-store#:~:text=To%20meet%20the%20needs%20of,both%20serving%20different%20use%20cases</a:t>
            </a:r>
            <a:endParaRPr lang="en-US" sz="1800">
              <a:latin typeface="Calibri"/>
            </a:endParaRPr>
          </a:p>
          <a:p>
            <a:pPr>
              <a:spcBef>
                <a:spcPts val="1800"/>
              </a:spcBef>
            </a:pPr>
            <a:endParaRPr lang="en-US" sz="2000">
              <a:latin typeface="Calibri"/>
              <a:ea typeface="Calibri"/>
              <a:cs typeface="Calibri"/>
            </a:endParaRPr>
          </a:p>
        </p:txBody>
      </p:sp>
      <p:sp>
        <p:nvSpPr>
          <p:cNvPr id="275" name="Google Shape;275;g117040352ea_0_0"/>
          <p:cNvSpPr txBox="1"/>
          <p:nvPr/>
        </p:nvSpPr>
        <p:spPr>
          <a:xfrm>
            <a:off x="565525" y="448525"/>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Para saber </a:t>
            </a:r>
            <a:r>
              <a:rPr lang="en-US" sz="4000" b="1" err="1">
                <a:solidFill>
                  <a:srgbClr val="EA4E60"/>
                </a:solidFill>
                <a:latin typeface="Century Gothic"/>
                <a:ea typeface="Century Gothic"/>
                <a:cs typeface="Century Gothic"/>
                <a:sym typeface="Century Gothic"/>
              </a:rPr>
              <a:t>mais</a:t>
            </a:r>
            <a:endParaRPr sz="4000" b="0" i="0" u="none" strike="noStrike" cap="none" err="1">
              <a:solidFill>
                <a:srgbClr val="EA4E60"/>
              </a:solidFill>
              <a:latin typeface="Century Gothic"/>
              <a:ea typeface="Century Gothic"/>
              <a:cs typeface="Century Gothic"/>
              <a:sym typeface="Century Gothic"/>
            </a:endParaRPr>
          </a:p>
        </p:txBody>
      </p:sp>
      <p:sp>
        <p:nvSpPr>
          <p:cNvPr id="276" name="Google Shape;276;g117040352ea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366</a:t>
            </a:fld>
            <a:r>
              <a:rPr lang="en-US"/>
              <a:t>]</a:t>
            </a:r>
            <a:endParaRPr/>
          </a:p>
        </p:txBody>
      </p:sp>
      <p:pic>
        <p:nvPicPr>
          <p:cNvPr id="3" name="Imagem 3" descr="Interface gráfica do usuário, Aplicativo&#10;&#10;Descrição gerada automaticamente">
            <a:extLst>
              <a:ext uri="{FF2B5EF4-FFF2-40B4-BE49-F238E27FC236}">
                <a16:creationId xmlns:a16="http://schemas.microsoft.com/office/drawing/2014/main" id="{28DA9721-444B-2907-A36B-2A593474A562}"/>
              </a:ext>
            </a:extLst>
          </p:cNvPr>
          <p:cNvPicPr>
            <a:picLocks noChangeAspect="1"/>
          </p:cNvPicPr>
          <p:nvPr/>
        </p:nvPicPr>
        <p:blipFill>
          <a:blip r:embed="rId6"/>
          <a:stretch>
            <a:fillRect/>
          </a:stretch>
        </p:blipFill>
        <p:spPr>
          <a:xfrm>
            <a:off x="7438126" y="4358694"/>
            <a:ext cx="1190447" cy="696189"/>
          </a:xfrm>
          <a:prstGeom prst="rect">
            <a:avLst/>
          </a:prstGeom>
        </p:spPr>
      </p:pic>
    </p:spTree>
    <p:extLst>
      <p:ext uri="{BB962C8B-B14F-4D97-AF65-F5344CB8AC3E}">
        <p14:creationId xmlns:p14="http://schemas.microsoft.com/office/powerpoint/2010/main" val="416715020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2781B5B6-5A89-31A5-19E0-7C890914AA65}"/>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367</a:t>
            </a:fld>
            <a:r>
              <a:rPr lang="en-US"/>
              <a:t>]</a:t>
            </a:r>
            <a:endParaRPr/>
          </a:p>
        </p:txBody>
      </p:sp>
      <p:sp>
        <p:nvSpPr>
          <p:cNvPr id="6" name="Google Shape;232;g116d3f5ae16_1_0">
            <a:extLst>
              <a:ext uri="{FF2B5EF4-FFF2-40B4-BE49-F238E27FC236}">
                <a16:creationId xmlns:a16="http://schemas.microsoft.com/office/drawing/2014/main" id="{A562A4B7-FB58-17F3-4DB9-2E22B5392BD6}"/>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r>
              <a:rPr lang="en-US" sz="4000" b="1">
                <a:solidFill>
                  <a:srgbClr val="EA4E60"/>
                </a:solidFill>
                <a:latin typeface="Century Gothic"/>
              </a:rPr>
              <a:t> textual</a:t>
            </a:r>
          </a:p>
        </p:txBody>
      </p:sp>
      <p:sp>
        <p:nvSpPr>
          <p:cNvPr id="8" name="Retângulo: Cantos Arredondados 7">
            <a:extLst>
              <a:ext uri="{FF2B5EF4-FFF2-40B4-BE49-F238E27FC236}">
                <a16:creationId xmlns:a16="http://schemas.microsoft.com/office/drawing/2014/main" id="{03898301-C1E2-87DE-33E6-AF7F6EAB3D45}"/>
              </a:ext>
            </a:extLst>
          </p:cNvPr>
          <p:cNvSpPr/>
          <p:nvPr/>
        </p:nvSpPr>
        <p:spPr>
          <a:xfrm>
            <a:off x="611715" y="2230964"/>
            <a:ext cx="2116666" cy="1830916"/>
          </a:xfrm>
          <a:prstGeom prst="roundRect">
            <a:avLst/>
          </a:prstGeom>
          <a:solidFill>
            <a:srgbClr val="EA4E60"/>
          </a:solidFill>
          <a:ln/>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solidFill>
                  <a:srgbClr val="D8D8D8"/>
                </a:solidFill>
                <a:latin typeface="Calibri"/>
                <a:ea typeface="Calibri"/>
                <a:cs typeface="Calibri"/>
              </a:rPr>
              <a:t>Defina!</a:t>
            </a:r>
          </a:p>
        </p:txBody>
      </p:sp>
      <p:sp>
        <p:nvSpPr>
          <p:cNvPr id="10" name="Google Shape;231;g116d3f5ae16_1_0">
            <a:extLst>
              <a:ext uri="{FF2B5EF4-FFF2-40B4-BE49-F238E27FC236}">
                <a16:creationId xmlns:a16="http://schemas.microsoft.com/office/drawing/2014/main" id="{C47DEF0D-F74A-F5BD-9630-29EEB4BCA94C}"/>
              </a:ext>
            </a:extLst>
          </p:cNvPr>
          <p:cNvSpPr txBox="1"/>
          <p:nvPr/>
        </p:nvSpPr>
        <p:spPr>
          <a:xfrm>
            <a:off x="3264275" y="1724466"/>
            <a:ext cx="5222900" cy="2840284"/>
          </a:xfrm>
          <a:prstGeom prst="rect">
            <a:avLst/>
          </a:prstGeom>
          <a:noFill/>
          <a:ln>
            <a:noFill/>
          </a:ln>
        </p:spPr>
        <p:txBody>
          <a:bodyPr spcFirstLastPara="1" wrap="square" lIns="91425" tIns="91425" rIns="91425" bIns="91425" anchor="ctr" anchorCtr="0">
            <a:noAutofit/>
          </a:bodyPr>
          <a:lstStyle/>
          <a:p>
            <a:pPr marL="342900" indent="-342900" algn="just">
              <a:lnSpc>
                <a:spcPct val="114999"/>
              </a:lnSpc>
              <a:spcBef>
                <a:spcPts val="1000"/>
              </a:spcBef>
              <a:buChar char="•"/>
            </a:pPr>
            <a:r>
              <a:rPr lang="en-US" sz="2000">
                <a:solidFill>
                  <a:srgbClr val="040A24"/>
                </a:solidFill>
                <a:latin typeface="Calibri"/>
                <a:cs typeface="Calibri"/>
              </a:rPr>
              <a:t>Dados e banco de dados</a:t>
            </a:r>
            <a:endParaRPr lang="pt-BR"/>
          </a:p>
          <a:p>
            <a:pPr marL="342900" indent="-342900" algn="just">
              <a:lnSpc>
                <a:spcPct val="114999"/>
              </a:lnSpc>
              <a:spcBef>
                <a:spcPts val="1000"/>
              </a:spcBef>
              <a:buChar char="•"/>
            </a:pPr>
            <a:r>
              <a:rPr lang="en-US" sz="2000">
                <a:solidFill>
                  <a:srgbClr val="040A24"/>
                </a:solidFill>
                <a:latin typeface="Calibri"/>
                <a:cs typeface="Calibri"/>
              </a:rPr>
              <a:t>SGBD, Sistema de Banco de Dados e </a:t>
            </a:r>
            <a:r>
              <a:rPr lang="en-US" sz="2000" err="1">
                <a:solidFill>
                  <a:srgbClr val="040A24"/>
                </a:solidFill>
                <a:latin typeface="Calibri"/>
                <a:cs typeface="Calibri"/>
              </a:rPr>
              <a:t>Catálago</a:t>
            </a:r>
            <a:r>
              <a:rPr lang="en-US" sz="2000">
                <a:solidFill>
                  <a:srgbClr val="040A24"/>
                </a:solidFill>
                <a:latin typeface="Calibri"/>
                <a:cs typeface="Calibri"/>
              </a:rPr>
              <a:t> de BD</a:t>
            </a:r>
          </a:p>
          <a:p>
            <a:pPr marL="342900" indent="-342900" algn="just">
              <a:lnSpc>
                <a:spcPct val="114999"/>
              </a:lnSpc>
              <a:spcBef>
                <a:spcPts val="1000"/>
              </a:spcBef>
              <a:buChar char="•"/>
            </a:pPr>
            <a:r>
              <a:rPr lang="en-US" sz="2000" err="1">
                <a:solidFill>
                  <a:srgbClr val="040A24"/>
                </a:solidFill>
                <a:latin typeface="Calibri"/>
                <a:cs typeface="Calibri"/>
              </a:rPr>
              <a:t>Independência</a:t>
            </a:r>
            <a:r>
              <a:rPr lang="en-US" sz="2000">
                <a:solidFill>
                  <a:srgbClr val="040A24"/>
                </a:solidFill>
                <a:latin typeface="Calibri"/>
                <a:cs typeface="Calibri"/>
              </a:rPr>
              <a:t> program/data, user view</a:t>
            </a:r>
          </a:p>
          <a:p>
            <a:pPr marL="342900" indent="-342900" algn="just">
              <a:lnSpc>
                <a:spcPct val="114999"/>
              </a:lnSpc>
              <a:spcBef>
                <a:spcPts val="1000"/>
              </a:spcBef>
              <a:buChar char="•"/>
            </a:pPr>
            <a:r>
              <a:rPr lang="en-US" sz="2000">
                <a:solidFill>
                  <a:srgbClr val="040A24"/>
                </a:solidFill>
                <a:latin typeface="Calibri"/>
                <a:cs typeface="Calibri"/>
              </a:rPr>
              <a:t>DBA, </a:t>
            </a:r>
            <a:r>
              <a:rPr lang="en-US" sz="2000" err="1">
                <a:solidFill>
                  <a:srgbClr val="040A24"/>
                </a:solidFill>
                <a:latin typeface="Calibri"/>
                <a:cs typeface="Calibri"/>
              </a:rPr>
              <a:t>transações</a:t>
            </a:r>
            <a:r>
              <a:rPr lang="en-US" sz="2000">
                <a:solidFill>
                  <a:srgbClr val="040A24"/>
                </a:solidFill>
                <a:latin typeface="Calibri"/>
                <a:cs typeface="Calibri"/>
              </a:rPr>
              <a:t> canned, </a:t>
            </a:r>
            <a:r>
              <a:rPr lang="en-US" sz="2000" err="1">
                <a:solidFill>
                  <a:srgbClr val="040A24"/>
                </a:solidFill>
                <a:latin typeface="Calibri"/>
                <a:cs typeface="Calibri"/>
              </a:rPr>
              <a:t>metadados</a:t>
            </a:r>
            <a:r>
              <a:rPr lang="en-US" sz="2000">
                <a:solidFill>
                  <a:srgbClr val="040A24"/>
                </a:solidFill>
                <a:latin typeface="Calibri"/>
                <a:cs typeface="Calibri"/>
              </a:rPr>
              <a:t> e </a:t>
            </a:r>
            <a:r>
              <a:rPr lang="en-US" sz="2000" err="1">
                <a:solidFill>
                  <a:srgbClr val="040A24"/>
                </a:solidFill>
                <a:latin typeface="Calibri"/>
                <a:cs typeface="Calibri"/>
              </a:rPr>
              <a:t>aplicação</a:t>
            </a:r>
            <a:r>
              <a:rPr lang="en-US" sz="2000">
                <a:solidFill>
                  <a:srgbClr val="040A24"/>
                </a:solidFill>
                <a:latin typeface="Calibri"/>
                <a:cs typeface="Calibri"/>
              </a:rPr>
              <a:t> de </a:t>
            </a:r>
            <a:r>
              <a:rPr lang="en-US" sz="2000" err="1">
                <a:solidFill>
                  <a:srgbClr val="040A24"/>
                </a:solidFill>
                <a:latin typeface="Calibri"/>
                <a:cs typeface="Calibri"/>
              </a:rPr>
              <a:t>processamento</a:t>
            </a:r>
            <a:r>
              <a:rPr lang="en-US" sz="2000">
                <a:solidFill>
                  <a:srgbClr val="040A24"/>
                </a:solidFill>
                <a:latin typeface="Calibri"/>
                <a:cs typeface="Calibri"/>
              </a:rPr>
              <a:t> de </a:t>
            </a:r>
            <a:r>
              <a:rPr lang="en-US" sz="2000" err="1">
                <a:solidFill>
                  <a:srgbClr val="040A24"/>
                </a:solidFill>
                <a:latin typeface="Calibri"/>
                <a:cs typeface="Calibri"/>
              </a:rPr>
              <a:t>transação</a:t>
            </a:r>
            <a:endParaRPr lang="en-US" sz="2000">
              <a:solidFill>
                <a:srgbClr val="040A24"/>
              </a:solidFill>
              <a:latin typeface="Calibri"/>
              <a:cs typeface="Calibri"/>
            </a:endParaRPr>
          </a:p>
        </p:txBody>
      </p:sp>
    </p:spTree>
    <p:extLst>
      <p:ext uri="{BB962C8B-B14F-4D97-AF65-F5344CB8AC3E}">
        <p14:creationId xmlns:p14="http://schemas.microsoft.com/office/powerpoint/2010/main" val="2610732608"/>
      </p:ext>
    </p:extLst>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EBB07756-77A7-FF14-489F-A8C1E0A1487C}"/>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368</a:t>
            </a:fld>
            <a:r>
              <a:rPr lang="en-US"/>
              <a:t>]</a:t>
            </a:r>
            <a:endParaRPr/>
          </a:p>
        </p:txBody>
      </p:sp>
      <p:sp>
        <p:nvSpPr>
          <p:cNvPr id="6" name="Google Shape;232;g116d3f5ae16_1_0">
            <a:extLst>
              <a:ext uri="{FF2B5EF4-FFF2-40B4-BE49-F238E27FC236}">
                <a16:creationId xmlns:a16="http://schemas.microsoft.com/office/drawing/2014/main" id="{B1AD9F21-A9E9-235E-269E-C7C0CB67071B}"/>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err="1">
                <a:solidFill>
                  <a:srgbClr val="EA4E60"/>
                </a:solidFill>
                <a:latin typeface="Century Gothic"/>
              </a:rPr>
              <a:t>Desafio</a:t>
            </a:r>
          </a:p>
        </p:txBody>
      </p:sp>
      <p:pic>
        <p:nvPicPr>
          <p:cNvPr id="2" name="Imagem 9" descr="Diagrama&#10;&#10;Descrição gerada automaticamente">
            <a:extLst>
              <a:ext uri="{FF2B5EF4-FFF2-40B4-BE49-F238E27FC236}">
                <a16:creationId xmlns:a16="http://schemas.microsoft.com/office/drawing/2014/main" id="{12425453-CC8C-2D0B-26D2-156312C11411}"/>
              </a:ext>
            </a:extLst>
          </p:cNvPr>
          <p:cNvPicPr>
            <a:picLocks noChangeAspect="1"/>
          </p:cNvPicPr>
          <p:nvPr/>
        </p:nvPicPr>
        <p:blipFill>
          <a:blip r:embed="rId2"/>
          <a:stretch>
            <a:fillRect/>
          </a:stretch>
        </p:blipFill>
        <p:spPr>
          <a:xfrm>
            <a:off x="882651" y="2766529"/>
            <a:ext cx="7442199" cy="1864689"/>
          </a:xfrm>
          <a:prstGeom prst="rect">
            <a:avLst/>
          </a:prstGeom>
        </p:spPr>
      </p:pic>
      <p:grpSp>
        <p:nvGrpSpPr>
          <p:cNvPr id="8" name="Agrupar 7">
            <a:extLst>
              <a:ext uri="{FF2B5EF4-FFF2-40B4-BE49-F238E27FC236}">
                <a16:creationId xmlns:a16="http://schemas.microsoft.com/office/drawing/2014/main" id="{5B528CF2-4BCB-A308-EADA-0875D3B46A28}"/>
              </a:ext>
            </a:extLst>
          </p:cNvPr>
          <p:cNvGrpSpPr/>
          <p:nvPr/>
        </p:nvGrpSpPr>
        <p:grpSpPr>
          <a:xfrm>
            <a:off x="3702051" y="1125008"/>
            <a:ext cx="4455580" cy="1391707"/>
            <a:chOff x="2855384" y="1103842"/>
            <a:chExt cx="4455580" cy="1391707"/>
          </a:xfrm>
        </p:grpSpPr>
        <p:sp>
          <p:nvSpPr>
            <p:cNvPr id="5" name="Retângulo: Cantos Arredondados 4">
              <a:extLst>
                <a:ext uri="{FF2B5EF4-FFF2-40B4-BE49-F238E27FC236}">
                  <a16:creationId xmlns:a16="http://schemas.microsoft.com/office/drawing/2014/main" id="{0C7C4F69-A23B-A7BC-5F71-755CF2C4B0A7}"/>
                </a:ext>
              </a:extLst>
            </p:cNvPr>
            <p:cNvSpPr/>
            <p:nvPr/>
          </p:nvSpPr>
          <p:spPr>
            <a:xfrm>
              <a:off x="2855384" y="1341967"/>
              <a:ext cx="1809748" cy="910166"/>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pt-BR">
                  <a:cs typeface="Arial"/>
                </a:rPr>
                <a:t>Entidades</a:t>
              </a:r>
              <a:endParaRPr lang="pt-BR"/>
            </a:p>
          </p:txBody>
        </p:sp>
        <p:sp>
          <p:nvSpPr>
            <p:cNvPr id="7" name="Chave Esquerda 6">
              <a:extLst>
                <a:ext uri="{FF2B5EF4-FFF2-40B4-BE49-F238E27FC236}">
                  <a16:creationId xmlns:a16="http://schemas.microsoft.com/office/drawing/2014/main" id="{49B135E4-E8D0-C8A4-4294-413102F3AB28}"/>
                </a:ext>
              </a:extLst>
            </p:cNvPr>
            <p:cNvSpPr/>
            <p:nvPr/>
          </p:nvSpPr>
          <p:spPr>
            <a:xfrm>
              <a:off x="4753568" y="1103842"/>
              <a:ext cx="370416" cy="138641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3DF53BAD-2A70-E4B8-A6B0-3FBF9DC277C1}"/>
                </a:ext>
              </a:extLst>
            </p:cNvPr>
            <p:cNvSpPr/>
            <p:nvPr/>
          </p:nvSpPr>
          <p:spPr>
            <a:xfrm>
              <a:off x="5501216" y="1204383"/>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Artigo/</a:t>
              </a:r>
              <a:r>
                <a:rPr lang="pt-BR" err="1">
                  <a:cs typeface="Arial"/>
                </a:rPr>
                <a:t>work</a:t>
              </a:r>
              <a:endParaRPr lang="pt-BR" err="1"/>
            </a:p>
          </p:txBody>
        </p:sp>
        <p:sp>
          <p:nvSpPr>
            <p:cNvPr id="13" name="Retângulo: Cantos Arredondados 12">
              <a:extLst>
                <a:ext uri="{FF2B5EF4-FFF2-40B4-BE49-F238E27FC236}">
                  <a16:creationId xmlns:a16="http://schemas.microsoft.com/office/drawing/2014/main" id="{D39861D4-7C13-47CB-A038-794B0C909B3A}"/>
                </a:ext>
              </a:extLst>
            </p:cNvPr>
            <p:cNvSpPr/>
            <p:nvPr/>
          </p:nvSpPr>
          <p:spPr>
            <a:xfrm>
              <a:off x="5501215" y="1945216"/>
              <a:ext cx="1809748" cy="550333"/>
            </a:xfrm>
            <a:prstGeom prst="roundRect">
              <a:avLst/>
            </a:prstGeom>
          </p:spPr>
          <p:style>
            <a:lnRef idx="2">
              <a:schemeClr val="accent1"/>
            </a:lnRef>
            <a:fillRef idx="1">
              <a:schemeClr val="lt1"/>
            </a:fillRef>
            <a:effectRef idx="0">
              <a:schemeClr val="accent1"/>
            </a:effectRef>
            <a:fontRef idx="minor">
              <a:schemeClr val="dk1"/>
            </a:fontRef>
          </p:style>
          <p:txBody>
            <a:bodyPr lIns="91440" tIns="45720" rIns="91440" bIns="45720" rtlCol="0" anchor="ctr"/>
            <a:lstStyle/>
            <a:p>
              <a:pPr algn="ctr"/>
              <a:r>
                <a:rPr lang="pt-BR">
                  <a:cs typeface="Arial"/>
                </a:rPr>
                <a:t>Pesquisador/autor</a:t>
              </a:r>
              <a:endParaRPr lang="pt-BR"/>
            </a:p>
          </p:txBody>
        </p:sp>
      </p:grpSp>
      <p:sp>
        <p:nvSpPr>
          <p:cNvPr id="9" name="Seta: para a Esquerda e para Cima 8">
            <a:extLst>
              <a:ext uri="{FF2B5EF4-FFF2-40B4-BE49-F238E27FC236}">
                <a16:creationId xmlns:a16="http://schemas.microsoft.com/office/drawing/2014/main" id="{1CB1CFB5-9C91-D7B0-6307-9EC36A656115}"/>
              </a:ext>
            </a:extLst>
          </p:cNvPr>
          <p:cNvSpPr/>
          <p:nvPr/>
        </p:nvSpPr>
        <p:spPr>
          <a:xfrm rot="5400000">
            <a:off x="2289429" y="850095"/>
            <a:ext cx="402167" cy="1936749"/>
          </a:xfrm>
          <a:prstGeom prst="lef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443149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O que </a:t>
            </a:r>
            <a:r>
              <a:rPr lang="en-US" sz="4000" b="1" err="1">
                <a:solidFill>
                  <a:srgbClr val="EA4E60"/>
                </a:solidFill>
                <a:latin typeface="Century Gothic"/>
                <a:ea typeface="Century Gothic"/>
                <a:cs typeface="Century Gothic"/>
              </a:rPr>
              <a:t>são</a:t>
            </a:r>
            <a:r>
              <a:rPr lang="en-US" sz="4000" b="1">
                <a:solidFill>
                  <a:srgbClr val="EA4E60"/>
                </a:solidFill>
                <a:latin typeface="Century Gothic"/>
                <a:ea typeface="Century Gothic"/>
                <a:cs typeface="Century Gothic"/>
              </a:rPr>
              <a:t> Banco de Dados?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37</a:t>
            </a:fld>
            <a:r>
              <a:rPr lang="en-US"/>
              <a:t>]</a:t>
            </a:r>
            <a:endParaRPr/>
          </a:p>
        </p:txBody>
      </p:sp>
      <p:pic>
        <p:nvPicPr>
          <p:cNvPr id="5" name="Imagem 5">
            <a:extLst>
              <a:ext uri="{FF2B5EF4-FFF2-40B4-BE49-F238E27FC236}">
                <a16:creationId xmlns:a16="http://schemas.microsoft.com/office/drawing/2014/main" id="{FEC0E140-1640-7D64-BD4F-92183F4AED75}"/>
              </a:ext>
            </a:extLst>
          </p:cNvPr>
          <p:cNvPicPr>
            <a:picLocks noChangeAspect="1"/>
          </p:cNvPicPr>
          <p:nvPr/>
        </p:nvPicPr>
        <p:blipFill>
          <a:blip r:embed="rId3"/>
          <a:stretch>
            <a:fillRect/>
          </a:stretch>
        </p:blipFill>
        <p:spPr>
          <a:xfrm>
            <a:off x="-45289" y="2397065"/>
            <a:ext cx="2743200" cy="2743200"/>
          </a:xfrm>
          <a:prstGeom prst="rect">
            <a:avLst/>
          </a:prstGeom>
        </p:spPr>
      </p:pic>
      <p:sp>
        <p:nvSpPr>
          <p:cNvPr id="6" name="Balão de Pensamento: Nuvem 5">
            <a:extLst>
              <a:ext uri="{FF2B5EF4-FFF2-40B4-BE49-F238E27FC236}">
                <a16:creationId xmlns:a16="http://schemas.microsoft.com/office/drawing/2014/main" id="{9B3C7980-6F20-FBBB-B7FC-0B4B5EB65AEC}"/>
              </a:ext>
            </a:extLst>
          </p:cNvPr>
          <p:cNvSpPr/>
          <p:nvPr/>
        </p:nvSpPr>
        <p:spPr>
          <a:xfrm>
            <a:off x="858329" y="1435134"/>
            <a:ext cx="2285999" cy="884207"/>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err="1">
                <a:latin typeface="Calibri"/>
                <a:ea typeface="Calibri"/>
                <a:cs typeface="Arial"/>
              </a:rPr>
              <a:t>BDs</a:t>
            </a:r>
            <a:r>
              <a:rPr lang="pt-BR" sz="2400">
                <a:latin typeface="Calibri"/>
                <a:ea typeface="Calibri"/>
                <a:cs typeface="Arial"/>
              </a:rPr>
              <a:t>?</a:t>
            </a:r>
          </a:p>
        </p:txBody>
      </p:sp>
      <p:pic>
        <p:nvPicPr>
          <p:cNvPr id="2" name="Imagem 2" descr="Computador com a imagem de um celular com texto preto sobre fundo branco&#10;&#10;Descrição gerada automaticamente">
            <a:extLst>
              <a:ext uri="{FF2B5EF4-FFF2-40B4-BE49-F238E27FC236}">
                <a16:creationId xmlns:a16="http://schemas.microsoft.com/office/drawing/2014/main" id="{88B135A6-7003-F843-3441-D6ED20A202E1}"/>
              </a:ext>
            </a:extLst>
          </p:cNvPr>
          <p:cNvPicPr>
            <a:picLocks noChangeAspect="1"/>
          </p:cNvPicPr>
          <p:nvPr/>
        </p:nvPicPr>
        <p:blipFill>
          <a:blip r:embed="rId4"/>
          <a:stretch>
            <a:fillRect/>
          </a:stretch>
        </p:blipFill>
        <p:spPr>
          <a:xfrm>
            <a:off x="3556240" y="2037452"/>
            <a:ext cx="4608662" cy="2589002"/>
          </a:xfrm>
          <a:prstGeom prst="rect">
            <a:avLst/>
          </a:prstGeom>
        </p:spPr>
      </p:pic>
      <p:sp>
        <p:nvSpPr>
          <p:cNvPr id="3" name="Retângulo: Cantos Arredondados 2">
            <a:extLst>
              <a:ext uri="{FF2B5EF4-FFF2-40B4-BE49-F238E27FC236}">
                <a16:creationId xmlns:a16="http://schemas.microsoft.com/office/drawing/2014/main" id="{F78A43D6-A632-B802-E34A-87054C631DA5}"/>
              </a:ext>
            </a:extLst>
          </p:cNvPr>
          <p:cNvSpPr/>
          <p:nvPr/>
        </p:nvSpPr>
        <p:spPr>
          <a:xfrm>
            <a:off x="3446252" y="4422115"/>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pt-BR">
                <a:cs typeface="Arial"/>
              </a:rPr>
              <a:t>Manualmente</a:t>
            </a:r>
            <a:endParaRPr lang="pt-BR"/>
          </a:p>
        </p:txBody>
      </p:sp>
      <p:sp>
        <p:nvSpPr>
          <p:cNvPr id="11" name="Retângulo: Cantos Arredondados 10">
            <a:extLst>
              <a:ext uri="{FF2B5EF4-FFF2-40B4-BE49-F238E27FC236}">
                <a16:creationId xmlns:a16="http://schemas.microsoft.com/office/drawing/2014/main" id="{37AA48B8-E885-1800-9649-040BDD006491}"/>
              </a:ext>
            </a:extLst>
          </p:cNvPr>
          <p:cNvSpPr/>
          <p:nvPr/>
        </p:nvSpPr>
        <p:spPr>
          <a:xfrm>
            <a:off x="5915564" y="1963586"/>
            <a:ext cx="2242866" cy="560717"/>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cs typeface="Arial"/>
              </a:rPr>
              <a:t>Sistema</a:t>
            </a:r>
            <a:endParaRPr lang="pt-BR"/>
          </a:p>
        </p:txBody>
      </p:sp>
      <p:sp>
        <p:nvSpPr>
          <p:cNvPr id="4" name="Balão de Fala: Retângulo com Cantos Arredondados 3">
            <a:extLst>
              <a:ext uri="{FF2B5EF4-FFF2-40B4-BE49-F238E27FC236}">
                <a16:creationId xmlns:a16="http://schemas.microsoft.com/office/drawing/2014/main" id="{10655491-D843-1F09-3E1C-96AB4FDD62DA}"/>
              </a:ext>
            </a:extLst>
          </p:cNvPr>
          <p:cNvSpPr/>
          <p:nvPr/>
        </p:nvSpPr>
        <p:spPr>
          <a:xfrm>
            <a:off x="6001828" y="1607661"/>
            <a:ext cx="1779197" cy="431321"/>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SGBD</a:t>
            </a:r>
            <a:endParaRPr lang="pt-BR"/>
          </a:p>
        </p:txBody>
      </p:sp>
      <p:sp>
        <p:nvSpPr>
          <p:cNvPr id="13" name="Balão de Fala: Retângulo com Cantos Arredondados 12">
            <a:extLst>
              <a:ext uri="{FF2B5EF4-FFF2-40B4-BE49-F238E27FC236}">
                <a16:creationId xmlns:a16="http://schemas.microsoft.com/office/drawing/2014/main" id="{B824D8A2-C285-59CD-B9AE-E519BE226A74}"/>
              </a:ext>
            </a:extLst>
          </p:cNvPr>
          <p:cNvSpPr/>
          <p:nvPr/>
        </p:nvSpPr>
        <p:spPr>
          <a:xfrm>
            <a:off x="7036998" y="1219472"/>
            <a:ext cx="1779197" cy="431321"/>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a:cs typeface="Arial"/>
              </a:rPr>
              <a:t>DBMS</a:t>
            </a:r>
            <a:endParaRPr lang="pt-BR"/>
          </a:p>
        </p:txBody>
      </p:sp>
    </p:spTree>
    <p:extLst>
      <p:ext uri="{BB962C8B-B14F-4D97-AF65-F5344CB8AC3E}">
        <p14:creationId xmlns:p14="http://schemas.microsoft.com/office/powerpoint/2010/main" val="1656534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 Sistemas de </a:t>
            </a:r>
            <a:r>
              <a:rPr lang="en-US" sz="4400" b="1" err="1">
                <a:solidFill>
                  <a:srgbClr val="EA4E60"/>
                </a:solidFill>
                <a:latin typeface="Century Gothic"/>
              </a:rPr>
              <a:t>Gerenciamento</a:t>
            </a:r>
            <a:r>
              <a:rPr lang="en-US" sz="4400" b="1">
                <a:solidFill>
                  <a:srgbClr val="EA4E60"/>
                </a:solidFill>
                <a:latin typeface="Century Gothic"/>
              </a:rPr>
              <a:t> de Banco de Dados</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38</a:t>
            </a:fld>
            <a:r>
              <a:rPr lang="en-US">
                <a:solidFill>
                  <a:srgbClr val="EA4E60"/>
                </a:solidFill>
              </a:rPr>
              <a:t>]</a:t>
            </a:r>
            <a:endParaRPr>
              <a:solidFill>
                <a:srgbClr val="EA4E60"/>
              </a:solidFill>
            </a:endParaRPr>
          </a:p>
        </p:txBody>
      </p:sp>
      <p:grpSp>
        <p:nvGrpSpPr>
          <p:cNvPr id="6" name="Agrupar 5">
            <a:extLst>
              <a:ext uri="{FF2B5EF4-FFF2-40B4-BE49-F238E27FC236}">
                <a16:creationId xmlns:a16="http://schemas.microsoft.com/office/drawing/2014/main" id="{95650FB1-208D-5546-A270-367A21F73837}"/>
              </a:ext>
            </a:extLst>
          </p:cNvPr>
          <p:cNvGrpSpPr/>
          <p:nvPr/>
        </p:nvGrpSpPr>
        <p:grpSpPr>
          <a:xfrm>
            <a:off x="7090912" y="3300682"/>
            <a:ext cx="1744693" cy="1690778"/>
            <a:chOff x="6864469" y="3451644"/>
            <a:chExt cx="1744693" cy="1690778"/>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3451644"/>
              <a:ext cx="1582947" cy="1604513"/>
            </a:xfrm>
            <a:prstGeom prst="rect">
              <a:avLst/>
            </a:prstGeom>
          </p:spPr>
        </p:pic>
        <p:grpSp>
          <p:nvGrpSpPr>
            <p:cNvPr id="5" name="Agrupar 4">
              <a:extLst>
                <a:ext uri="{FF2B5EF4-FFF2-40B4-BE49-F238E27FC236}">
                  <a16:creationId xmlns:a16="http://schemas.microsoft.com/office/drawing/2014/main" id="{14D1C306-78A7-D06E-E897-489BF6363D35}"/>
                </a:ext>
              </a:extLst>
            </p:cNvPr>
            <p:cNvGrpSpPr/>
            <p:nvPr/>
          </p:nvGrpSpPr>
          <p:grpSpPr>
            <a:xfrm>
              <a:off x="6864469" y="3861398"/>
              <a:ext cx="1076146" cy="1281024"/>
              <a:chOff x="6627243" y="3645738"/>
              <a:chExt cx="1076146" cy="1281024"/>
            </a:xfrm>
          </p:grpSpPr>
          <p:pic>
            <p:nvPicPr>
              <p:cNvPr id="3" name="Gráfico 3" descr="Engrenagens com preenchimento sólido">
                <a:extLst>
                  <a:ext uri="{FF2B5EF4-FFF2-40B4-BE49-F238E27FC236}">
                    <a16:creationId xmlns:a16="http://schemas.microsoft.com/office/drawing/2014/main" id="{E3E79248-B25B-0E4B-E38B-1297FDEA1F5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rot="1740000">
                <a:off x="6788989" y="4012362"/>
                <a:ext cx="914400" cy="914400"/>
              </a:xfrm>
              <a:prstGeom prst="rect">
                <a:avLst/>
              </a:prstGeom>
            </p:spPr>
          </p:pic>
          <p:pic>
            <p:nvPicPr>
              <p:cNvPr id="4" name="Gráfico 4" descr="Engrenagem única com preenchimento sólido">
                <a:extLst>
                  <a:ext uri="{FF2B5EF4-FFF2-40B4-BE49-F238E27FC236}">
                    <a16:creationId xmlns:a16="http://schemas.microsoft.com/office/drawing/2014/main" id="{61D2D7AD-24BC-CE44-6926-6180B40F396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627243" y="3645738"/>
                <a:ext cx="795787" cy="785004"/>
              </a:xfrm>
              <a:prstGeom prst="rect">
                <a:avLst/>
              </a:prstGeom>
            </p:spPr>
          </p:pic>
        </p:grpSp>
      </p:grpSp>
    </p:spTree>
    <p:extLst>
      <p:ext uri="{BB962C8B-B14F-4D97-AF65-F5344CB8AC3E}">
        <p14:creationId xmlns:p14="http://schemas.microsoft.com/office/powerpoint/2010/main" val="8417635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39</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486909" y="2005942"/>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484119" y="148104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rtlCol="0" anchor="ctr"/>
          <a:lstStyle/>
          <a:p>
            <a:pPr algn="ctr"/>
            <a:r>
              <a:rPr lang="pt-BR" sz="1800">
                <a:latin typeface="Calibri"/>
                <a:ea typeface="Calibri"/>
                <a:cs typeface="Arial"/>
              </a:rPr>
              <a:t>Tipo de dados</a:t>
            </a:r>
            <a:endParaRPr lang="pt-BR" sz="1800">
              <a:latin typeface="Calibri"/>
              <a:ea typeface="Calibri"/>
              <a:cs typeface="Calibri"/>
            </a:endParaRPr>
          </a:p>
        </p:txBody>
      </p:sp>
      <p:sp>
        <p:nvSpPr>
          <p:cNvPr id="17" name="Retângulo: Cantos Arredondados 16">
            <a:extLst>
              <a:ext uri="{FF2B5EF4-FFF2-40B4-BE49-F238E27FC236}">
                <a16:creationId xmlns:a16="http://schemas.microsoft.com/office/drawing/2014/main" id="{8122AB26-2F54-0FCB-AE12-8FAA8EBF67C1}"/>
              </a:ext>
            </a:extLst>
          </p:cNvPr>
          <p:cNvSpPr/>
          <p:nvPr/>
        </p:nvSpPr>
        <p:spPr>
          <a:xfrm>
            <a:off x="5670251" y="2570132"/>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Estrutura</a:t>
            </a:r>
            <a:endParaRPr lang="pt-BR"/>
          </a:p>
        </p:txBody>
      </p:sp>
      <p:sp>
        <p:nvSpPr>
          <p:cNvPr id="18" name="Retângulo: Cantos Arredondados 17">
            <a:extLst>
              <a:ext uri="{FF2B5EF4-FFF2-40B4-BE49-F238E27FC236}">
                <a16:creationId xmlns:a16="http://schemas.microsoft.com/office/drawing/2014/main" id="{DAE4A59B-99E7-4023-0796-CBBB884391E4}"/>
              </a:ext>
            </a:extLst>
          </p:cNvPr>
          <p:cNvSpPr/>
          <p:nvPr/>
        </p:nvSpPr>
        <p:spPr>
          <a:xfrm>
            <a:off x="4192977" y="3378858"/>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err="1">
                <a:latin typeface="Calibri"/>
                <a:ea typeface="Calibri"/>
                <a:cs typeface="Arial"/>
              </a:rPr>
              <a:t>Constrains</a:t>
            </a:r>
            <a:endParaRPr lang="pt-BR" sz="1800" err="1">
              <a:latin typeface="Calibri"/>
              <a:ea typeface="Calibri"/>
              <a:cs typeface="Calibri"/>
            </a:endParaRPr>
          </a:p>
        </p:txBody>
      </p:sp>
    </p:spTree>
    <p:extLst>
      <p:ext uri="{BB962C8B-B14F-4D97-AF65-F5344CB8AC3E}">
        <p14:creationId xmlns:p14="http://schemas.microsoft.com/office/powerpoint/2010/main" val="1889394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
        <p:cNvGrpSpPr/>
        <p:nvPr/>
      </p:nvGrpSpPr>
      <p:grpSpPr>
        <a:xfrm>
          <a:off x="0" y="0"/>
          <a:ext cx="0" cy="0"/>
          <a:chOff x="0" y="0"/>
          <a:chExt cx="0" cy="0"/>
        </a:xfrm>
      </p:grpSpPr>
      <p:pic>
        <p:nvPicPr>
          <p:cNvPr id="18" name="Imagem 17" descr="Desenho de personagem de desenho animado&#10;&#10;Descrição gerada automaticamente">
            <a:extLst>
              <a:ext uri="{FF2B5EF4-FFF2-40B4-BE49-F238E27FC236}">
                <a16:creationId xmlns:a16="http://schemas.microsoft.com/office/drawing/2014/main" id="{21260D3A-E62A-43E1-89D1-0050FF3A355F}"/>
              </a:ext>
            </a:extLst>
          </p:cNvPr>
          <p:cNvPicPr>
            <a:picLocks noChangeAspect="1"/>
          </p:cNvPicPr>
          <p:nvPr/>
        </p:nvPicPr>
        <p:blipFill>
          <a:blip r:embed="rId3"/>
          <a:stretch>
            <a:fillRect/>
          </a:stretch>
        </p:blipFill>
        <p:spPr>
          <a:xfrm>
            <a:off x="307398" y="1731818"/>
            <a:ext cx="1255568" cy="1461655"/>
          </a:xfrm>
          <a:prstGeom prst="rect">
            <a:avLst/>
          </a:prstGeom>
        </p:spPr>
      </p:pic>
      <p:pic>
        <p:nvPicPr>
          <p:cNvPr id="19" name="Imagem 18" descr="Logotipo, nome da empresa&#10;&#10;Descrição gerada automaticamente">
            <a:extLst>
              <a:ext uri="{FF2B5EF4-FFF2-40B4-BE49-F238E27FC236}">
                <a16:creationId xmlns:a16="http://schemas.microsoft.com/office/drawing/2014/main" id="{ECFF88DE-56CF-47CF-AD40-1A9CACA12100}"/>
              </a:ext>
            </a:extLst>
          </p:cNvPr>
          <p:cNvPicPr>
            <a:picLocks noChangeAspect="1"/>
          </p:cNvPicPr>
          <p:nvPr/>
        </p:nvPicPr>
        <p:blipFill>
          <a:blip r:embed="rId4"/>
          <a:stretch>
            <a:fillRect/>
          </a:stretch>
        </p:blipFill>
        <p:spPr>
          <a:xfrm>
            <a:off x="3896591" y="3888477"/>
            <a:ext cx="2171700" cy="857892"/>
          </a:xfrm>
          <a:prstGeom prst="rect">
            <a:avLst/>
          </a:prstGeom>
        </p:spPr>
      </p:pic>
      <p:pic>
        <p:nvPicPr>
          <p:cNvPr id="20" name="Imagem 19" descr="Logotipo, nome da empresa&#10;&#10;Descrição gerada automaticamente">
            <a:extLst>
              <a:ext uri="{FF2B5EF4-FFF2-40B4-BE49-F238E27FC236}">
                <a16:creationId xmlns:a16="http://schemas.microsoft.com/office/drawing/2014/main" id="{69056B52-D7B9-4C5C-85E8-280E7693AE7D}"/>
              </a:ext>
            </a:extLst>
          </p:cNvPr>
          <p:cNvPicPr>
            <a:picLocks noChangeAspect="1"/>
          </p:cNvPicPr>
          <p:nvPr/>
        </p:nvPicPr>
        <p:blipFill>
          <a:blip r:embed="rId5"/>
          <a:stretch>
            <a:fillRect/>
          </a:stretch>
        </p:blipFill>
        <p:spPr>
          <a:xfrm>
            <a:off x="2576947" y="1917483"/>
            <a:ext cx="2566555" cy="1464401"/>
          </a:xfrm>
          <a:prstGeom prst="rect">
            <a:avLst/>
          </a:prstGeom>
        </p:spPr>
      </p:pic>
      <p:pic>
        <p:nvPicPr>
          <p:cNvPr id="21" name="Imagem 20" descr="Ícone&#10;&#10;Descrição gerada automaticamente">
            <a:extLst>
              <a:ext uri="{FF2B5EF4-FFF2-40B4-BE49-F238E27FC236}">
                <a16:creationId xmlns:a16="http://schemas.microsoft.com/office/drawing/2014/main" id="{489E62D7-3CC1-450D-A1F0-D33E4EE633F5}"/>
              </a:ext>
            </a:extLst>
          </p:cNvPr>
          <p:cNvPicPr>
            <a:picLocks noChangeAspect="1"/>
          </p:cNvPicPr>
          <p:nvPr/>
        </p:nvPicPr>
        <p:blipFill>
          <a:blip r:embed="rId6"/>
          <a:stretch>
            <a:fillRect/>
          </a:stretch>
        </p:blipFill>
        <p:spPr>
          <a:xfrm>
            <a:off x="4738255" y="1381990"/>
            <a:ext cx="904010" cy="1018311"/>
          </a:xfrm>
          <a:prstGeom prst="rect">
            <a:avLst/>
          </a:prstGeom>
        </p:spPr>
      </p:pic>
      <p:pic>
        <p:nvPicPr>
          <p:cNvPr id="22" name="Imagem 21" descr="Logotipo, nome da empresa&#10;&#10;Descrição gerada automaticamente">
            <a:extLst>
              <a:ext uri="{FF2B5EF4-FFF2-40B4-BE49-F238E27FC236}">
                <a16:creationId xmlns:a16="http://schemas.microsoft.com/office/drawing/2014/main" id="{189439CC-7D18-4333-ACE3-5F1A909C40A3}"/>
              </a:ext>
            </a:extLst>
          </p:cNvPr>
          <p:cNvPicPr>
            <a:picLocks noChangeAspect="1"/>
          </p:cNvPicPr>
          <p:nvPr/>
        </p:nvPicPr>
        <p:blipFill>
          <a:blip r:embed="rId7"/>
          <a:stretch>
            <a:fillRect/>
          </a:stretch>
        </p:blipFill>
        <p:spPr>
          <a:xfrm>
            <a:off x="6670964" y="3870729"/>
            <a:ext cx="2265219" cy="893386"/>
          </a:xfrm>
          <a:prstGeom prst="rect">
            <a:avLst/>
          </a:prstGeom>
        </p:spPr>
      </p:pic>
      <p:pic>
        <p:nvPicPr>
          <p:cNvPr id="23" name="Imagem 22" descr="Diagrama&#10;&#10;Descrição gerada automaticamente">
            <a:extLst>
              <a:ext uri="{FF2B5EF4-FFF2-40B4-BE49-F238E27FC236}">
                <a16:creationId xmlns:a16="http://schemas.microsoft.com/office/drawing/2014/main" id="{B5B9A8A2-E60D-4324-A95B-C016241163CC}"/>
              </a:ext>
            </a:extLst>
          </p:cNvPr>
          <p:cNvPicPr>
            <a:picLocks noChangeAspect="1"/>
          </p:cNvPicPr>
          <p:nvPr/>
        </p:nvPicPr>
        <p:blipFill rotWithShape="1">
          <a:blip r:embed="rId8"/>
          <a:srcRect l="12903" t="71429" r="538" b="4170"/>
          <a:stretch/>
        </p:blipFill>
        <p:spPr>
          <a:xfrm>
            <a:off x="6064396" y="948171"/>
            <a:ext cx="2876034" cy="1079684"/>
          </a:xfrm>
          <a:prstGeom prst="rect">
            <a:avLst/>
          </a:prstGeom>
        </p:spPr>
      </p:pic>
      <p:pic>
        <p:nvPicPr>
          <p:cNvPr id="24" name="Imagem 23" descr="Interface gráfica do usuário, Logotipo&#10;&#10;Descrição gerada automaticamente">
            <a:extLst>
              <a:ext uri="{FF2B5EF4-FFF2-40B4-BE49-F238E27FC236}">
                <a16:creationId xmlns:a16="http://schemas.microsoft.com/office/drawing/2014/main" id="{37D085D0-9A09-4C9D-AE53-DD804E9BECF1}"/>
              </a:ext>
            </a:extLst>
          </p:cNvPr>
          <p:cNvPicPr>
            <a:picLocks noChangeAspect="1"/>
          </p:cNvPicPr>
          <p:nvPr/>
        </p:nvPicPr>
        <p:blipFill>
          <a:blip r:embed="rId9"/>
          <a:stretch>
            <a:fillRect/>
          </a:stretch>
        </p:blipFill>
        <p:spPr>
          <a:xfrm>
            <a:off x="5340930" y="2555228"/>
            <a:ext cx="2743200" cy="1259174"/>
          </a:xfrm>
          <a:prstGeom prst="rect">
            <a:avLst/>
          </a:prstGeom>
        </p:spPr>
      </p:pic>
      <p:pic>
        <p:nvPicPr>
          <p:cNvPr id="25" name="Imagem 24" descr="Logotipo&#10;&#10;Descrição gerada automaticamente">
            <a:extLst>
              <a:ext uri="{FF2B5EF4-FFF2-40B4-BE49-F238E27FC236}">
                <a16:creationId xmlns:a16="http://schemas.microsoft.com/office/drawing/2014/main" id="{7D7B3F57-3A66-473F-ADDF-396404E6BEFA}"/>
              </a:ext>
            </a:extLst>
          </p:cNvPr>
          <p:cNvPicPr>
            <a:picLocks noChangeAspect="1"/>
          </p:cNvPicPr>
          <p:nvPr/>
        </p:nvPicPr>
        <p:blipFill rotWithShape="1">
          <a:blip r:embed="rId10"/>
          <a:srcRect l="26081" t="3279" r="37248" b="-2287"/>
          <a:stretch/>
        </p:blipFill>
        <p:spPr>
          <a:xfrm>
            <a:off x="477981" y="3352316"/>
            <a:ext cx="3619883" cy="857802"/>
          </a:xfrm>
          <a:prstGeom prst="rect">
            <a:avLst/>
          </a:prstGeom>
        </p:spPr>
      </p:pic>
      <p:pic>
        <p:nvPicPr>
          <p:cNvPr id="26" name="Imagem 25" descr="Desenho de bandeira&#10;&#10;Descrição gerada automaticamente">
            <a:extLst>
              <a:ext uri="{FF2B5EF4-FFF2-40B4-BE49-F238E27FC236}">
                <a16:creationId xmlns:a16="http://schemas.microsoft.com/office/drawing/2014/main" id="{3633595D-9D06-4E5E-9DF7-8EAFADAA16E1}"/>
              </a:ext>
            </a:extLst>
          </p:cNvPr>
          <p:cNvPicPr>
            <a:picLocks noChangeAspect="1"/>
          </p:cNvPicPr>
          <p:nvPr/>
        </p:nvPicPr>
        <p:blipFill>
          <a:blip r:embed="rId11"/>
          <a:stretch>
            <a:fillRect/>
          </a:stretch>
        </p:blipFill>
        <p:spPr>
          <a:xfrm>
            <a:off x="311727" y="4311411"/>
            <a:ext cx="2296391" cy="635478"/>
          </a:xfrm>
          <a:prstGeom prst="rect">
            <a:avLst/>
          </a:prstGeom>
        </p:spPr>
      </p:pic>
      <p:pic>
        <p:nvPicPr>
          <p:cNvPr id="27" name="Imagem 26" descr="Diagrama&#10;&#10;Descrição gerada automaticamente">
            <a:extLst>
              <a:ext uri="{FF2B5EF4-FFF2-40B4-BE49-F238E27FC236}">
                <a16:creationId xmlns:a16="http://schemas.microsoft.com/office/drawing/2014/main" id="{5F205D93-F11B-4ED1-99AB-8788B3C91339}"/>
              </a:ext>
            </a:extLst>
          </p:cNvPr>
          <p:cNvPicPr>
            <a:picLocks noChangeAspect="1"/>
          </p:cNvPicPr>
          <p:nvPr/>
        </p:nvPicPr>
        <p:blipFill rotWithShape="1">
          <a:blip r:embed="rId12"/>
          <a:srcRect l="14962" t="1307" r="25379" b="-881"/>
          <a:stretch/>
        </p:blipFill>
        <p:spPr>
          <a:xfrm>
            <a:off x="1459923" y="1384589"/>
            <a:ext cx="1304063" cy="1223391"/>
          </a:xfrm>
          <a:prstGeom prst="rect">
            <a:avLst/>
          </a:prstGeom>
        </p:spPr>
      </p:pic>
      <p:sp>
        <p:nvSpPr>
          <p:cNvPr id="2" name="Google Shape;161;g109ffa863cd_0_0">
            <a:extLst>
              <a:ext uri="{FF2B5EF4-FFF2-40B4-BE49-F238E27FC236}">
                <a16:creationId xmlns:a16="http://schemas.microsoft.com/office/drawing/2014/main" id="{9CF0785F-B5C5-436E-B376-B14E143A8727}"/>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Tree>
    <p:extLst>
      <p:ext uri="{BB962C8B-B14F-4D97-AF65-F5344CB8AC3E}">
        <p14:creationId xmlns:p14="http://schemas.microsoft.com/office/powerpoint/2010/main" val="1770279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40</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713352" y="2566659"/>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4559600"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Inserção de dados</a:t>
            </a:r>
            <a:endParaRPr lang="pt-BR"/>
          </a:p>
        </p:txBody>
      </p:sp>
      <p:pic>
        <p:nvPicPr>
          <p:cNvPr id="2" name="Imagem 4" descr="Aplicativo&#10;&#10;Descrição gerada automaticamente">
            <a:extLst>
              <a:ext uri="{FF2B5EF4-FFF2-40B4-BE49-F238E27FC236}">
                <a16:creationId xmlns:a16="http://schemas.microsoft.com/office/drawing/2014/main" id="{654D27C0-86ED-DC44-5F75-20B2C42B42A2}"/>
              </a:ext>
            </a:extLst>
          </p:cNvPr>
          <p:cNvPicPr>
            <a:picLocks noChangeAspect="1"/>
          </p:cNvPicPr>
          <p:nvPr/>
        </p:nvPicPr>
        <p:blipFill rotWithShape="1">
          <a:blip r:embed="rId3"/>
          <a:srcRect r="54118" b="694"/>
          <a:stretch/>
        </p:blipFill>
        <p:spPr>
          <a:xfrm rot="18540000">
            <a:off x="5475618" y="2954008"/>
            <a:ext cx="978289" cy="1176497"/>
          </a:xfrm>
          <a:prstGeom prst="rect">
            <a:avLst/>
          </a:prstGeom>
        </p:spPr>
      </p:pic>
      <p:pic>
        <p:nvPicPr>
          <p:cNvPr id="3" name="Imagem 4" descr="Aplicativo&#10;&#10;Descrição gerada automaticamente">
            <a:extLst>
              <a:ext uri="{FF2B5EF4-FFF2-40B4-BE49-F238E27FC236}">
                <a16:creationId xmlns:a16="http://schemas.microsoft.com/office/drawing/2014/main" id="{0A21EC07-B731-29E3-1442-B1200CB03D7B}"/>
              </a:ext>
            </a:extLst>
          </p:cNvPr>
          <p:cNvPicPr>
            <a:picLocks noChangeAspect="1"/>
          </p:cNvPicPr>
          <p:nvPr/>
        </p:nvPicPr>
        <p:blipFill rotWithShape="1">
          <a:blip r:embed="rId3"/>
          <a:srcRect l="46465" t="-1001" r="5555" b="2727"/>
          <a:stretch/>
        </p:blipFill>
        <p:spPr>
          <a:xfrm>
            <a:off x="7157769" y="2328593"/>
            <a:ext cx="1023020" cy="1164270"/>
          </a:xfrm>
          <a:prstGeom prst="rect">
            <a:avLst/>
          </a:prstGeom>
        </p:spPr>
      </p:pic>
    </p:spTree>
    <p:extLst>
      <p:ext uri="{BB962C8B-B14F-4D97-AF65-F5344CB8AC3E}">
        <p14:creationId xmlns:p14="http://schemas.microsoft.com/office/powerpoint/2010/main" val="292140397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41</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2875097" y="3105810"/>
            <a:ext cx="1703715" cy="345056"/>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804789" y="2020197"/>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Recuperação</a:t>
            </a:r>
            <a:endParaRPr lang="pt-BR"/>
          </a:p>
        </p:txBody>
      </p:sp>
      <p:pic>
        <p:nvPicPr>
          <p:cNvPr id="4" name="Imagem 4" descr="Logotipo&#10;&#10;Descrição gerada automaticamente">
            <a:extLst>
              <a:ext uri="{FF2B5EF4-FFF2-40B4-BE49-F238E27FC236}">
                <a16:creationId xmlns:a16="http://schemas.microsoft.com/office/drawing/2014/main" id="{F29C63C1-FF44-5C68-849F-33AF9761F421}"/>
              </a:ext>
            </a:extLst>
          </p:cNvPr>
          <p:cNvPicPr>
            <a:picLocks noChangeAspect="1"/>
          </p:cNvPicPr>
          <p:nvPr/>
        </p:nvPicPr>
        <p:blipFill>
          <a:blip r:embed="rId3"/>
          <a:stretch>
            <a:fillRect/>
          </a:stretch>
        </p:blipFill>
        <p:spPr>
          <a:xfrm>
            <a:off x="5583447" y="2630518"/>
            <a:ext cx="2743200" cy="1543050"/>
          </a:xfrm>
          <a:prstGeom prst="rect">
            <a:avLst/>
          </a:prstGeom>
        </p:spPr>
      </p:pic>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Relatórios</a:t>
            </a:r>
            <a:endParaRPr lang="pt-BR"/>
          </a:p>
        </p:txBody>
      </p:sp>
    </p:spTree>
    <p:extLst>
      <p:ext uri="{BB962C8B-B14F-4D97-AF65-F5344CB8AC3E}">
        <p14:creationId xmlns:p14="http://schemas.microsoft.com/office/powerpoint/2010/main" val="8225200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42</a:t>
            </a:fld>
            <a:r>
              <a:rPr lang="en-US"/>
              <a:t>]</a:t>
            </a:r>
            <a:endParaRPr/>
          </a:p>
        </p:txBody>
      </p:sp>
      <p:sp>
        <p:nvSpPr>
          <p:cNvPr id="7" name="Retângulo: Cantos Arredondados 6">
            <a:extLst>
              <a:ext uri="{FF2B5EF4-FFF2-40B4-BE49-F238E27FC236}">
                <a16:creationId xmlns:a16="http://schemas.microsoft.com/office/drawing/2014/main" id="{519FFC46-C56C-B944-B0E1-58CEC104E414}"/>
              </a:ext>
            </a:extLst>
          </p:cNvPr>
          <p:cNvSpPr/>
          <p:nvPr/>
        </p:nvSpPr>
        <p:spPr>
          <a:xfrm>
            <a:off x="564540" y="4458577"/>
            <a:ext cx="7985863" cy="437354"/>
          </a:xfrm>
          <a:prstGeom prst="roundRect">
            <a:avLst/>
          </a:prstGeom>
          <a:ln w="28575">
            <a:solidFill>
              <a:srgbClr val="EA4E60"/>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000000"/>
                </a:solidFill>
                <a:latin typeface="Calibri"/>
                <a:ea typeface="Calibri"/>
                <a:cs typeface="Arial"/>
              </a:rPr>
              <a:t>Software de propósito geral</a:t>
            </a:r>
          </a:p>
        </p:txBody>
      </p:sp>
      <p:sp>
        <p:nvSpPr>
          <p:cNvPr id="8" name="Google Shape;231;g116d3f5ae16_1_0">
            <a:extLst>
              <a:ext uri="{FF2B5EF4-FFF2-40B4-BE49-F238E27FC236}">
                <a16:creationId xmlns:a16="http://schemas.microsoft.com/office/drawing/2014/main" id="{CDEBD696-6360-AD5C-D763-A883AED41F3C}"/>
              </a:ext>
            </a:extLst>
          </p:cNvPr>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ea typeface="Calibri"/>
              </a:rPr>
              <a:t>Definição</a:t>
            </a:r>
          </a:p>
          <a:p>
            <a:pPr marL="342900" indent="-342900">
              <a:lnSpc>
                <a:spcPct val="114999"/>
              </a:lnSpc>
              <a:spcBef>
                <a:spcPts val="1000"/>
              </a:spcBef>
              <a:buChar char="•"/>
            </a:pPr>
            <a:r>
              <a:rPr lang="en-US" sz="2400" err="1">
                <a:latin typeface="Calibri"/>
                <a:ea typeface="Calibri"/>
              </a:rPr>
              <a:t>Construção</a:t>
            </a:r>
          </a:p>
          <a:p>
            <a:pPr marL="342900" indent="-342900">
              <a:lnSpc>
                <a:spcPct val="114999"/>
              </a:lnSpc>
              <a:spcBef>
                <a:spcPts val="1000"/>
              </a:spcBef>
              <a:buChar char="•"/>
            </a:pPr>
            <a:r>
              <a:rPr lang="en-US" sz="2400" err="1">
                <a:latin typeface="Calibri"/>
                <a:ea typeface="Calibri"/>
              </a:rPr>
              <a:t>Manipulação</a:t>
            </a:r>
          </a:p>
          <a:p>
            <a:pPr marL="342900" indent="-342900">
              <a:lnSpc>
                <a:spcPct val="114999"/>
              </a:lnSpc>
              <a:spcBef>
                <a:spcPts val="1000"/>
              </a:spcBef>
              <a:buChar char="•"/>
            </a:pPr>
            <a:r>
              <a:rPr lang="en-US" sz="2400" err="1">
                <a:latin typeface="Calibri"/>
                <a:ea typeface="Calibri"/>
              </a:rPr>
              <a:t>Compartilhamento</a:t>
            </a:r>
          </a:p>
        </p:txBody>
      </p:sp>
      <p:sp>
        <p:nvSpPr>
          <p:cNvPr id="9" name="Seta: para a Direita 8">
            <a:extLst>
              <a:ext uri="{FF2B5EF4-FFF2-40B4-BE49-F238E27FC236}">
                <a16:creationId xmlns:a16="http://schemas.microsoft.com/office/drawing/2014/main" id="{E60800E9-CD9E-29E5-6517-9F97A13EF133}"/>
              </a:ext>
            </a:extLst>
          </p:cNvPr>
          <p:cNvSpPr/>
          <p:nvPr/>
        </p:nvSpPr>
        <p:spPr>
          <a:xfrm>
            <a:off x="3597559" y="3688093"/>
            <a:ext cx="1067517" cy="323490"/>
          </a:xfrm>
          <a:prstGeom prst="rightArrow">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0" name="Retângulo: Cantos Arredondados 9">
            <a:extLst>
              <a:ext uri="{FF2B5EF4-FFF2-40B4-BE49-F238E27FC236}">
                <a16:creationId xmlns:a16="http://schemas.microsoft.com/office/drawing/2014/main" id="{1D443602-BDA5-7E06-90FC-BCB9EB55B556}"/>
              </a:ext>
            </a:extLst>
          </p:cNvPr>
          <p:cNvSpPr/>
          <p:nvPr/>
        </p:nvSpPr>
        <p:spPr>
          <a:xfrm>
            <a:off x="3545997" y="178297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Simultaneidade</a:t>
            </a:r>
            <a:endParaRPr lang="pt-BR" err="1"/>
          </a:p>
        </p:txBody>
      </p:sp>
      <p:sp>
        <p:nvSpPr>
          <p:cNvPr id="11" name="Retângulo: Cantos Arredondados 10">
            <a:extLst>
              <a:ext uri="{FF2B5EF4-FFF2-40B4-BE49-F238E27FC236}">
                <a16:creationId xmlns:a16="http://schemas.microsoft.com/office/drawing/2014/main" id="{1D0AAA5E-1A4A-B8CE-EE1E-9C640CAC86B7}"/>
              </a:ext>
            </a:extLst>
          </p:cNvPr>
          <p:cNvSpPr/>
          <p:nvPr/>
        </p:nvSpPr>
        <p:spPr>
          <a:xfrm>
            <a:off x="6123138" y="1286951"/>
            <a:ext cx="2372263" cy="549934"/>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1800">
                <a:latin typeface="Calibri"/>
                <a:ea typeface="Calibri"/>
                <a:cs typeface="Arial"/>
              </a:rPr>
              <a:t>Acesso</a:t>
            </a:r>
            <a:endParaRPr lang="pt-BR"/>
          </a:p>
        </p:txBody>
      </p:sp>
      <p:pic>
        <p:nvPicPr>
          <p:cNvPr id="2" name="Imagem 2" descr="Tela de computador com ícones coloridos&#10;&#10;Descrição gerada automaticamente">
            <a:extLst>
              <a:ext uri="{FF2B5EF4-FFF2-40B4-BE49-F238E27FC236}">
                <a16:creationId xmlns:a16="http://schemas.microsoft.com/office/drawing/2014/main" id="{9B3EE991-C9D9-A6DF-E57E-F8BD2CD23D60}"/>
              </a:ext>
            </a:extLst>
          </p:cNvPr>
          <p:cNvPicPr>
            <a:picLocks noChangeAspect="1"/>
          </p:cNvPicPr>
          <p:nvPr/>
        </p:nvPicPr>
        <p:blipFill>
          <a:blip r:embed="rId3"/>
          <a:stretch>
            <a:fillRect/>
          </a:stretch>
        </p:blipFill>
        <p:spPr>
          <a:xfrm>
            <a:off x="5076646" y="2522688"/>
            <a:ext cx="2764766" cy="1553832"/>
          </a:xfrm>
          <a:prstGeom prst="rect">
            <a:avLst/>
          </a:prstGeom>
        </p:spPr>
      </p:pic>
      <p:pic>
        <p:nvPicPr>
          <p:cNvPr id="3" name="Gráfico 4" descr="Desbloquear com preenchimento sólido">
            <a:extLst>
              <a:ext uri="{FF2B5EF4-FFF2-40B4-BE49-F238E27FC236}">
                <a16:creationId xmlns:a16="http://schemas.microsoft.com/office/drawing/2014/main" id="{9D1FD090-DD0B-AA48-C64C-72B59F09C4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90148" y="2125334"/>
            <a:ext cx="1561381" cy="1561381"/>
          </a:xfrm>
          <a:prstGeom prst="rect">
            <a:avLst/>
          </a:prstGeom>
        </p:spPr>
      </p:pic>
    </p:spTree>
    <p:extLst>
      <p:ext uri="{BB962C8B-B14F-4D97-AF65-F5344CB8AC3E}">
        <p14:creationId xmlns:p14="http://schemas.microsoft.com/office/powerpoint/2010/main" val="32221943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43</a:t>
            </a:fld>
            <a:r>
              <a:rPr lang="en-US"/>
              <a:t>]</a:t>
            </a:r>
            <a:endParaRPr/>
          </a:p>
        </p:txBody>
      </p:sp>
      <p:pic>
        <p:nvPicPr>
          <p:cNvPr id="3" name="Imagem 4" descr="Logotipo&#10;&#10;Descrição gerada automaticamente">
            <a:extLst>
              <a:ext uri="{FF2B5EF4-FFF2-40B4-BE49-F238E27FC236}">
                <a16:creationId xmlns:a16="http://schemas.microsoft.com/office/drawing/2014/main" id="{F9FBF71F-2FDF-AB1E-A6EA-23087EE0F916}"/>
              </a:ext>
            </a:extLst>
          </p:cNvPr>
          <p:cNvPicPr>
            <a:picLocks noChangeAspect="1"/>
          </p:cNvPicPr>
          <p:nvPr/>
        </p:nvPicPr>
        <p:blipFill>
          <a:blip r:embed="rId3"/>
          <a:stretch>
            <a:fillRect/>
          </a:stretch>
        </p:blipFill>
        <p:spPr>
          <a:xfrm>
            <a:off x="4893335" y="1368904"/>
            <a:ext cx="1783511" cy="1003900"/>
          </a:xfrm>
          <a:prstGeom prst="rect">
            <a:avLst/>
          </a:prstGeom>
        </p:spPr>
      </p:pic>
      <p:grpSp>
        <p:nvGrpSpPr>
          <p:cNvPr id="18" name="Agrupar 17">
            <a:extLst>
              <a:ext uri="{FF2B5EF4-FFF2-40B4-BE49-F238E27FC236}">
                <a16:creationId xmlns:a16="http://schemas.microsoft.com/office/drawing/2014/main" id="{7E61AF46-1DE4-6366-B98F-CE8CD24469CE}"/>
              </a:ext>
            </a:extLst>
          </p:cNvPr>
          <p:cNvGrpSpPr/>
          <p:nvPr/>
        </p:nvGrpSpPr>
        <p:grpSpPr>
          <a:xfrm>
            <a:off x="634042" y="1908056"/>
            <a:ext cx="8145491" cy="2578261"/>
            <a:chOff x="634042" y="1908056"/>
            <a:chExt cx="8145491" cy="2578261"/>
          </a:xfrm>
        </p:grpSpPr>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4"/>
            <a:stretch>
              <a:fillRect/>
            </a:stretch>
          </p:blipFill>
          <p:spPr>
            <a:xfrm>
              <a:off x="5788324" y="2468772"/>
              <a:ext cx="2991209" cy="1726360"/>
            </a:xfrm>
            <a:prstGeom prst="rect">
              <a:avLst/>
            </a:prstGeom>
          </p:spPr>
        </p:pic>
        <p:sp>
          <p:nvSpPr>
            <p:cNvPr id="11" name="Seta: para a Direita 10">
              <a:extLst>
                <a:ext uri="{FF2B5EF4-FFF2-40B4-BE49-F238E27FC236}">
                  <a16:creationId xmlns:a16="http://schemas.microsoft.com/office/drawing/2014/main" id="{10B5B3CD-DDA6-4950-3F5E-E964D213557B}"/>
                </a:ext>
              </a:extLst>
            </p:cNvPr>
            <p:cNvSpPr/>
            <p:nvPr/>
          </p:nvSpPr>
          <p:spPr>
            <a:xfrm>
              <a:off x="3166240" y="2674490"/>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Seta: para a Direita 15">
              <a:extLst>
                <a:ext uri="{FF2B5EF4-FFF2-40B4-BE49-F238E27FC236}">
                  <a16:creationId xmlns:a16="http://schemas.microsoft.com/office/drawing/2014/main" id="{6C839966-0408-7954-2882-B62BE76B50D6}"/>
                </a:ext>
              </a:extLst>
            </p:cNvPr>
            <p:cNvSpPr/>
            <p:nvPr/>
          </p:nvSpPr>
          <p:spPr>
            <a:xfrm rot="10800000">
              <a:off x="3015278" y="3504782"/>
              <a:ext cx="2210517" cy="65776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4" name="Imagem 2" descr="Computador com a imagem de um celular com texto preto sobre fundo branco&#10;&#10;Descrição gerada automaticamente">
              <a:extLst>
                <a:ext uri="{FF2B5EF4-FFF2-40B4-BE49-F238E27FC236}">
                  <a16:creationId xmlns:a16="http://schemas.microsoft.com/office/drawing/2014/main" id="{7834E10E-B5B7-7528-9634-EC4BC0E9D14C}"/>
                </a:ext>
              </a:extLst>
            </p:cNvPr>
            <p:cNvPicPr>
              <a:picLocks noChangeAspect="1"/>
            </p:cNvPicPr>
            <p:nvPr/>
          </p:nvPicPr>
          <p:blipFill rotWithShape="1">
            <a:blip r:embed="rId5"/>
            <a:srcRect r="55841" b="415"/>
            <a:stretch/>
          </p:blipFill>
          <p:spPr>
            <a:xfrm>
              <a:off x="634042" y="1908056"/>
              <a:ext cx="2035135" cy="2578261"/>
            </a:xfrm>
            <a:prstGeom prst="rect">
              <a:avLst/>
            </a:prstGeom>
          </p:spPr>
        </p:pic>
      </p:grpSp>
      <p:sp>
        <p:nvSpPr>
          <p:cNvPr id="13" name="Retângulo: Cantos Arredondados 12">
            <a:extLst>
              <a:ext uri="{FF2B5EF4-FFF2-40B4-BE49-F238E27FC236}">
                <a16:creationId xmlns:a16="http://schemas.microsoft.com/office/drawing/2014/main" id="{66EE0F33-330E-FB56-81EC-2050A6EE813A}"/>
              </a:ext>
            </a:extLst>
          </p:cNvPr>
          <p:cNvSpPr/>
          <p:nvPr/>
        </p:nvSpPr>
        <p:spPr>
          <a:xfrm>
            <a:off x="2562045" y="1694012"/>
            <a:ext cx="1951725" cy="603849"/>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ea typeface="Calibri"/>
                <a:cs typeface="Arial"/>
              </a:rPr>
              <a:t>TRANSACTION</a:t>
            </a: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7CE636E6-E719-D2F8-46D0-6D77E8C26058}"/>
              </a:ext>
            </a:extLst>
          </p:cNvPr>
          <p:cNvSpPr/>
          <p:nvPr/>
        </p:nvSpPr>
        <p:spPr>
          <a:xfrm>
            <a:off x="2324819" y="4497597"/>
            <a:ext cx="3903450" cy="39897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latin typeface="Calibri"/>
                <a:ea typeface="Calibri"/>
                <a:cs typeface="Arial"/>
              </a:rPr>
              <a:t>Retorno: dados</a:t>
            </a:r>
            <a:endParaRPr lang="pt-BR" sz="2000">
              <a:latin typeface="Calibri"/>
              <a:ea typeface="Calibri"/>
              <a:cs typeface="Calibri"/>
            </a:endParaRPr>
          </a:p>
        </p:txBody>
      </p:sp>
    </p:spTree>
    <p:extLst>
      <p:ext uri="{BB962C8B-B14F-4D97-AF65-F5344CB8AC3E}">
        <p14:creationId xmlns:p14="http://schemas.microsoft.com/office/powerpoint/2010/main" val="18521604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5" name="Google Shape;231;g116d3f5ae16_1_0">
            <a:extLst>
              <a:ext uri="{FF2B5EF4-FFF2-40B4-BE49-F238E27FC236}">
                <a16:creationId xmlns:a16="http://schemas.microsoft.com/office/drawing/2014/main" id="{CA9B473F-9EB5-5654-0E71-8F8328125AA2}"/>
              </a:ext>
            </a:extLst>
          </p:cNvPr>
          <p:cNvSpPr txBox="1"/>
          <p:nvPr/>
        </p:nvSpPr>
        <p:spPr>
          <a:xfrm>
            <a:off x="4501326" y="1481050"/>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Além</a:t>
            </a:r>
            <a:r>
              <a:rPr lang="en-US" sz="2400">
                <a:latin typeface="Calibri"/>
                <a:ea typeface="Calibri"/>
              </a:rPr>
              <a:t> </a:t>
            </a:r>
            <a:r>
              <a:rPr lang="en-US" sz="2400" err="1">
                <a:latin typeface="Calibri"/>
                <a:ea typeface="Calibri"/>
              </a:rPr>
              <a:t>disso</a:t>
            </a:r>
            <a:r>
              <a:rPr lang="en-US" sz="2400">
                <a:latin typeface="Calibri"/>
                <a:ea typeface="Calibri"/>
              </a:rPr>
              <a:t> ...</a:t>
            </a:r>
            <a:endParaRPr lang="pt-B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a:t>
            </a:r>
            <a:endParaRPr lang="en-US" sz="4000" b="1" i="0" u="none" strike="noStrike" cap="none">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44</a:t>
            </a:fld>
            <a:r>
              <a:rPr lang="en-US"/>
              <a:t>]</a:t>
            </a:r>
            <a:endParaRPr/>
          </a:p>
        </p:txBody>
      </p:sp>
      <p:pic>
        <p:nvPicPr>
          <p:cNvPr id="2" name="Imagem 2" descr="Tela de computador com ícones coloridos&#10;&#10;Descrição gerada automaticamente">
            <a:extLst>
              <a:ext uri="{FF2B5EF4-FFF2-40B4-BE49-F238E27FC236}">
                <a16:creationId xmlns:a16="http://schemas.microsoft.com/office/drawing/2014/main" id="{6C92A6F5-2507-E87F-AB96-28DD457AD018}"/>
              </a:ext>
            </a:extLst>
          </p:cNvPr>
          <p:cNvPicPr>
            <a:picLocks noChangeAspect="1"/>
          </p:cNvPicPr>
          <p:nvPr/>
        </p:nvPicPr>
        <p:blipFill>
          <a:blip r:embed="rId3"/>
          <a:stretch>
            <a:fillRect/>
          </a:stretch>
        </p:blipFill>
        <p:spPr>
          <a:xfrm>
            <a:off x="375248" y="1940404"/>
            <a:ext cx="3983246" cy="2287076"/>
          </a:xfrm>
          <a:prstGeom prst="rect">
            <a:avLst/>
          </a:prstGeom>
        </p:spPr>
      </p:pic>
      <p:grpSp>
        <p:nvGrpSpPr>
          <p:cNvPr id="7" name="Agrupar 6">
            <a:extLst>
              <a:ext uri="{FF2B5EF4-FFF2-40B4-BE49-F238E27FC236}">
                <a16:creationId xmlns:a16="http://schemas.microsoft.com/office/drawing/2014/main" id="{126DF1E4-E930-BD6B-1273-A53CEB5914A1}"/>
              </a:ext>
            </a:extLst>
          </p:cNvPr>
          <p:cNvGrpSpPr/>
          <p:nvPr/>
        </p:nvGrpSpPr>
        <p:grpSpPr>
          <a:xfrm>
            <a:off x="4567687" y="3085022"/>
            <a:ext cx="3741705" cy="1401792"/>
            <a:chOff x="4502989" y="2416475"/>
            <a:chExt cx="3978931" cy="1401792"/>
          </a:xfrm>
        </p:grpSpPr>
        <p:sp>
          <p:nvSpPr>
            <p:cNvPr id="13" name="Retângulo: Cantos Arredondados 12">
              <a:extLst>
                <a:ext uri="{FF2B5EF4-FFF2-40B4-BE49-F238E27FC236}">
                  <a16:creationId xmlns:a16="http://schemas.microsoft.com/office/drawing/2014/main" id="{66EE0F33-330E-FB56-81EC-2050A6EE813A}"/>
                </a:ext>
              </a:extLst>
            </p:cNvPr>
            <p:cNvSpPr/>
            <p:nvPr/>
          </p:nvSpPr>
          <p:spPr>
            <a:xfrm>
              <a:off x="4502989" y="241647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Proteção</a:t>
              </a:r>
              <a:endParaRPr lang="pt-BR" sz="2000" err="1">
                <a:latin typeface="Calibri"/>
                <a:ea typeface="Calibri"/>
                <a:cs typeface="Calibri"/>
              </a:endParaRPr>
            </a:p>
          </p:txBody>
        </p:sp>
        <p:sp>
          <p:nvSpPr>
            <p:cNvPr id="14" name="Retângulo: Cantos Arredondados 13">
              <a:extLst>
                <a:ext uri="{FF2B5EF4-FFF2-40B4-BE49-F238E27FC236}">
                  <a16:creationId xmlns:a16="http://schemas.microsoft.com/office/drawing/2014/main" id="{4871C8B6-8BC7-EBC9-2C57-1170BE626C09}"/>
                </a:ext>
              </a:extLst>
            </p:cNvPr>
            <p:cNvSpPr/>
            <p:nvPr/>
          </p:nvSpPr>
          <p:spPr>
            <a:xfrm>
              <a:off x="4502989" y="3203635"/>
              <a:ext cx="3978931" cy="614632"/>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latin typeface="Calibri"/>
                  <a:ea typeface="Calibri"/>
                  <a:cs typeface="Arial"/>
                </a:rPr>
                <a:t>Ciclo de vida de longo prazo</a:t>
              </a:r>
            </a:p>
          </p:txBody>
        </p:sp>
      </p:grpSp>
      <p:sp>
        <p:nvSpPr>
          <p:cNvPr id="6" name="Balão de Fala: Retângulo com Cantos Arredondados 5">
            <a:extLst>
              <a:ext uri="{FF2B5EF4-FFF2-40B4-BE49-F238E27FC236}">
                <a16:creationId xmlns:a16="http://schemas.microsoft.com/office/drawing/2014/main" id="{5489CC24-7243-206E-9EC2-0E9A0DAA07B4}"/>
              </a:ext>
            </a:extLst>
          </p:cNvPr>
          <p:cNvSpPr/>
          <p:nvPr/>
        </p:nvSpPr>
        <p:spPr>
          <a:xfrm>
            <a:off x="5807733" y="2416388"/>
            <a:ext cx="2814367" cy="614632"/>
          </a:xfrm>
          <a:prstGeom prst="wedgeRoundRectCallou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sz="1800">
                <a:cs typeface="Arial"/>
              </a:rPr>
              <a:t>Mal funcionamento</a:t>
            </a:r>
            <a:endParaRPr lang="pt-BR" sz="1800"/>
          </a:p>
        </p:txBody>
      </p:sp>
      <p:sp>
        <p:nvSpPr>
          <p:cNvPr id="17" name="Balão de Fala: Retângulo com Cantos Arredondados 16">
            <a:extLst>
              <a:ext uri="{FF2B5EF4-FFF2-40B4-BE49-F238E27FC236}">
                <a16:creationId xmlns:a16="http://schemas.microsoft.com/office/drawing/2014/main" id="{4D16F656-3FCD-4D9A-BD11-324D06868684}"/>
              </a:ext>
            </a:extLst>
          </p:cNvPr>
          <p:cNvSpPr/>
          <p:nvPr/>
        </p:nvSpPr>
        <p:spPr>
          <a:xfrm>
            <a:off x="6454714" y="1790973"/>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Acesso</a:t>
            </a:r>
            <a:endParaRPr lang="pt-BR" sz="1800"/>
          </a:p>
        </p:txBody>
      </p:sp>
    </p:spTree>
    <p:extLst>
      <p:ext uri="{BB962C8B-B14F-4D97-AF65-F5344CB8AC3E}">
        <p14:creationId xmlns:p14="http://schemas.microsoft.com/office/powerpoint/2010/main" val="3024589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5" name="Google Shape;231;g116d3f5ae16_1_0">
            <a:extLst>
              <a:ext uri="{FF2B5EF4-FFF2-40B4-BE49-F238E27FC236}">
                <a16:creationId xmlns:a16="http://schemas.microsoft.com/office/drawing/2014/main" id="{CA9B473F-9EB5-5654-0E71-8F8328125AA2}"/>
              </a:ext>
            </a:extLst>
          </p:cNvPr>
          <p:cNvSpPr txBox="1"/>
          <p:nvPr/>
        </p:nvSpPr>
        <p:spPr>
          <a:xfrm>
            <a:off x="630222" y="1707493"/>
            <a:ext cx="408109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Contexto</a:t>
            </a:r>
            <a:r>
              <a:rPr lang="en-US" sz="2400">
                <a:latin typeface="Calibri"/>
                <a:ea typeface="Calibri"/>
              </a:rPr>
              <a:t>: </a:t>
            </a:r>
            <a:r>
              <a:rPr lang="en-US" sz="2400" err="1">
                <a:latin typeface="Calibri"/>
                <a:ea typeface="Calibri"/>
              </a:rPr>
              <a:t>Universidade</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45</a:t>
            </a:fld>
            <a:r>
              <a:rPr lang="en-US"/>
              <a:t>]</a:t>
            </a:r>
            <a:endParaRPr/>
          </a:p>
        </p:txBody>
      </p:sp>
      <p:sp>
        <p:nvSpPr>
          <p:cNvPr id="12" name="CaixaDeTexto 1">
            <a:extLst>
              <a:ext uri="{FF2B5EF4-FFF2-40B4-BE49-F238E27FC236}">
                <a16:creationId xmlns:a16="http://schemas.microsoft.com/office/drawing/2014/main" id="{26B7109E-A186-D7BC-2450-4A88C3034B55}"/>
              </a:ext>
            </a:extLst>
          </p:cNvPr>
          <p:cNvSpPr txBox="1"/>
          <p:nvPr/>
        </p:nvSpPr>
        <p:spPr>
          <a:xfrm>
            <a:off x="871023" y="2840100"/>
            <a:ext cx="2743200" cy="2062103"/>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1600">
                <a:latin typeface="Calibri"/>
                <a:cs typeface="Calibri"/>
              </a:rPr>
              <a:t>Nome completo</a:t>
            </a:r>
          </a:p>
          <a:p>
            <a:pPr marL="285750" indent="-285750">
              <a:buChar char="•"/>
            </a:pPr>
            <a:r>
              <a:rPr lang="pt-BR" sz="1600">
                <a:latin typeface="Calibri"/>
                <a:cs typeface="Calibri"/>
              </a:rPr>
              <a:t>Matrícula</a:t>
            </a:r>
          </a:p>
          <a:p>
            <a:pPr marL="285750" indent="-285750">
              <a:buChar char="•"/>
            </a:pPr>
            <a:r>
              <a:rPr lang="pt-BR" sz="1600">
                <a:latin typeface="Calibri"/>
                <a:cs typeface="Calibri"/>
              </a:rPr>
              <a:t>Endereço</a:t>
            </a:r>
          </a:p>
          <a:p>
            <a:pPr marL="285750" indent="-285750">
              <a:buChar char="•"/>
            </a:pPr>
            <a:r>
              <a:rPr lang="pt-BR" sz="1600">
                <a:latin typeface="Calibri"/>
                <a:cs typeface="Calibri"/>
              </a:rPr>
              <a:t>Campus</a:t>
            </a:r>
          </a:p>
          <a:p>
            <a:pPr marL="285750" indent="-285750">
              <a:buChar char="•"/>
            </a:pPr>
            <a:r>
              <a:rPr lang="pt-BR" sz="1600">
                <a:latin typeface="Calibri"/>
                <a:cs typeface="Calibri"/>
              </a:rPr>
              <a:t>Curso</a:t>
            </a:r>
          </a:p>
          <a:p>
            <a:pPr marL="285750" indent="-285750">
              <a:buChar char="•"/>
            </a:pPr>
            <a:r>
              <a:rPr lang="pt-BR" sz="1600">
                <a:latin typeface="Calibri"/>
                <a:cs typeface="Calibri"/>
              </a:rPr>
              <a:t>Telefone</a:t>
            </a:r>
          </a:p>
          <a:p>
            <a:pPr marL="285750" indent="-285750">
              <a:buChar char="•"/>
            </a:pPr>
            <a:r>
              <a:rPr lang="pt-BR" sz="1600" err="1">
                <a:latin typeface="Calibri"/>
                <a:cs typeface="Calibri"/>
              </a:rPr>
              <a:t>Email</a:t>
            </a:r>
            <a:endParaRPr lang="pt-BR" sz="1600">
              <a:latin typeface="Calibri"/>
              <a:cs typeface="Calibri"/>
            </a:endParaRPr>
          </a:p>
          <a:p>
            <a:pPr marL="285750" indent="-285750">
              <a:buChar char="•"/>
            </a:pPr>
            <a:r>
              <a:rPr lang="pt-BR" sz="1600">
                <a:latin typeface="Calibri"/>
                <a:cs typeface="Calibri"/>
              </a:rPr>
              <a:t>...</a:t>
            </a:r>
          </a:p>
        </p:txBody>
      </p:sp>
      <p:sp>
        <p:nvSpPr>
          <p:cNvPr id="15" name="Retângulo: Cantos Arredondados 14">
            <a:extLst>
              <a:ext uri="{FF2B5EF4-FFF2-40B4-BE49-F238E27FC236}">
                <a16:creationId xmlns:a16="http://schemas.microsoft.com/office/drawing/2014/main" id="{B0062B36-F56B-AFD5-C0AE-21F4987F687B}"/>
              </a:ext>
            </a:extLst>
          </p:cNvPr>
          <p:cNvSpPr/>
          <p:nvPr/>
        </p:nvSpPr>
        <p:spPr>
          <a:xfrm>
            <a:off x="595517" y="2621253"/>
            <a:ext cx="3487031" cy="2379518"/>
          </a:xfrm>
          <a:prstGeom prst="roundRect">
            <a:avLst/>
          </a:prstGeom>
          <a:noFill/>
          <a:ln w="6350">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33322653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46</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spTree>
    <p:extLst>
      <p:ext uri="{BB962C8B-B14F-4D97-AF65-F5344CB8AC3E}">
        <p14:creationId xmlns:p14="http://schemas.microsoft.com/office/powerpoint/2010/main" val="3453830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47</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Tree>
    <p:extLst>
      <p:ext uri="{BB962C8B-B14F-4D97-AF65-F5344CB8AC3E}">
        <p14:creationId xmlns:p14="http://schemas.microsoft.com/office/powerpoint/2010/main" val="14590880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48</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Definição</a:t>
            </a:r>
            <a:endParaRPr lang="pt-BR" sz="1800"/>
          </a:p>
        </p:txBody>
      </p:sp>
      <p:grpSp>
        <p:nvGrpSpPr>
          <p:cNvPr id="6" name="Agrupar 5">
            <a:extLst>
              <a:ext uri="{FF2B5EF4-FFF2-40B4-BE49-F238E27FC236}">
                <a16:creationId xmlns:a16="http://schemas.microsoft.com/office/drawing/2014/main" id="{375426C0-D56E-6EA4-4238-B60B37753135}"/>
              </a:ext>
            </a:extLst>
          </p:cNvPr>
          <p:cNvGrpSpPr/>
          <p:nvPr/>
        </p:nvGrpSpPr>
        <p:grpSpPr>
          <a:xfrm>
            <a:off x="595517" y="2621253"/>
            <a:ext cx="3487031" cy="2379518"/>
            <a:chOff x="595517" y="2621253"/>
            <a:chExt cx="3487031" cy="2379518"/>
          </a:xfrm>
        </p:grpSpPr>
        <p:sp>
          <p:nvSpPr>
            <p:cNvPr id="16" name="CaixaDeTexto 1">
              <a:extLst>
                <a:ext uri="{FF2B5EF4-FFF2-40B4-BE49-F238E27FC236}">
                  <a16:creationId xmlns:a16="http://schemas.microsoft.com/office/drawing/2014/main" id="{99672208-9BD9-5D50-5355-C8ECA1124DD1}"/>
                </a:ext>
              </a:extLst>
            </p:cNvPr>
            <p:cNvSpPr txBox="1"/>
            <p:nvPr/>
          </p:nvSpPr>
          <p:spPr>
            <a:xfrm>
              <a:off x="871023" y="2840100"/>
              <a:ext cx="2743200" cy="1938992"/>
            </a:xfrm>
            <a:prstGeom prst="rect">
              <a:avLst/>
            </a:prstGeom>
            <a:noFill/>
            <a:ln>
              <a:noFill/>
            </a:ln>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285750" indent="-285750">
                <a:buChar char="•"/>
              </a:pPr>
              <a:r>
                <a:rPr lang="pt-BR" sz="2400">
                  <a:latin typeface="Calibri"/>
                  <a:cs typeface="Calibri"/>
                </a:rPr>
                <a:t>Estudantes</a:t>
              </a:r>
            </a:p>
            <a:p>
              <a:pPr marL="285750" indent="-285750">
                <a:buChar char="•"/>
              </a:pPr>
              <a:r>
                <a:rPr lang="pt-BR" sz="2400">
                  <a:latin typeface="Calibri"/>
                  <a:cs typeface="Calibri"/>
                </a:rPr>
                <a:t>Cursos</a:t>
              </a:r>
            </a:p>
            <a:p>
              <a:pPr marL="285750" indent="-285750">
                <a:buChar char="•"/>
              </a:pPr>
              <a:r>
                <a:rPr lang="pt-BR" sz="2400">
                  <a:latin typeface="Calibri"/>
                  <a:cs typeface="Calibri"/>
                </a:rPr>
                <a:t>Seção</a:t>
              </a:r>
            </a:p>
            <a:p>
              <a:pPr marL="285750" indent="-285750">
                <a:buChar char="•"/>
              </a:pPr>
              <a:r>
                <a:rPr lang="pt-BR" sz="2400">
                  <a:latin typeface="Calibri"/>
                  <a:cs typeface="Calibri"/>
                </a:rPr>
                <a:t>Pré-requisitos</a:t>
              </a:r>
            </a:p>
            <a:p>
              <a:pPr marL="285750" indent="-285750">
                <a:buChar char="•"/>
              </a:pPr>
              <a:r>
                <a:rPr lang="pt-BR" sz="2400" err="1">
                  <a:latin typeface="Calibri"/>
                  <a:cs typeface="Calibri"/>
                </a:rPr>
                <a:t>Report</a:t>
              </a:r>
              <a:r>
                <a:rPr lang="pt-BR" sz="2400">
                  <a:latin typeface="Calibri"/>
                  <a:cs typeface="Calibri"/>
                </a:rPr>
                <a:t> da grade</a:t>
              </a: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621253"/>
              <a:ext cx="3487031" cy="2379518"/>
            </a:xfrm>
            <a:prstGeom prst="roundRect">
              <a:avLst/>
            </a:prstGeom>
            <a:noFill/>
            <a:ln w="635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grpSp>
      <p:pic>
        <p:nvPicPr>
          <p:cNvPr id="4" name="Imagem 4" descr="Tabela&#10;&#10;Descrição gerada automaticamente">
            <a:extLst>
              <a:ext uri="{FF2B5EF4-FFF2-40B4-BE49-F238E27FC236}">
                <a16:creationId xmlns:a16="http://schemas.microsoft.com/office/drawing/2014/main" id="{6F141F53-2B27-A002-C781-CA448583195C}"/>
              </a:ext>
            </a:extLst>
          </p:cNvPr>
          <p:cNvPicPr>
            <a:picLocks noChangeAspect="1"/>
          </p:cNvPicPr>
          <p:nvPr/>
        </p:nvPicPr>
        <p:blipFill>
          <a:blip r:embed="rId3"/>
          <a:stretch>
            <a:fillRect/>
          </a:stretch>
        </p:blipFill>
        <p:spPr>
          <a:xfrm>
            <a:off x="5766759" y="579402"/>
            <a:ext cx="2743200" cy="814489"/>
          </a:xfrm>
          <a:prstGeom prst="rect">
            <a:avLst/>
          </a:prstGeom>
        </p:spPr>
      </p:pic>
      <p:pic>
        <p:nvPicPr>
          <p:cNvPr id="7" name="Imagem 7" descr="Tabela&#10;&#10;Descrição gerada automaticamente">
            <a:extLst>
              <a:ext uri="{FF2B5EF4-FFF2-40B4-BE49-F238E27FC236}">
                <a16:creationId xmlns:a16="http://schemas.microsoft.com/office/drawing/2014/main" id="{0CDE873F-CD8B-B579-A41E-78638C9751A8}"/>
              </a:ext>
            </a:extLst>
          </p:cNvPr>
          <p:cNvPicPr>
            <a:picLocks noChangeAspect="1"/>
          </p:cNvPicPr>
          <p:nvPr/>
        </p:nvPicPr>
        <p:blipFill>
          <a:blip r:embed="rId4"/>
          <a:stretch>
            <a:fillRect/>
          </a:stretch>
        </p:blipFill>
        <p:spPr>
          <a:xfrm>
            <a:off x="3211184" y="1480733"/>
            <a:ext cx="2743200" cy="909637"/>
          </a:xfrm>
          <a:prstGeom prst="rect">
            <a:avLst/>
          </a:prstGeom>
        </p:spPr>
      </p:pic>
      <p:pic>
        <p:nvPicPr>
          <p:cNvPr id="8" name="Imagem 9" descr="Tabela&#10;&#10;Descrição gerada automaticamente">
            <a:extLst>
              <a:ext uri="{FF2B5EF4-FFF2-40B4-BE49-F238E27FC236}">
                <a16:creationId xmlns:a16="http://schemas.microsoft.com/office/drawing/2014/main" id="{6CAB8D71-4447-3439-0AF0-1148C7D205B1}"/>
              </a:ext>
            </a:extLst>
          </p:cNvPr>
          <p:cNvPicPr>
            <a:picLocks noChangeAspect="1"/>
          </p:cNvPicPr>
          <p:nvPr/>
        </p:nvPicPr>
        <p:blipFill>
          <a:blip r:embed="rId5"/>
          <a:stretch>
            <a:fillRect/>
          </a:stretch>
        </p:blipFill>
        <p:spPr>
          <a:xfrm>
            <a:off x="6090249" y="2069418"/>
            <a:ext cx="2743200" cy="1112494"/>
          </a:xfrm>
          <a:prstGeom prst="rect">
            <a:avLst/>
          </a:prstGeom>
        </p:spPr>
      </p:pic>
      <p:pic>
        <p:nvPicPr>
          <p:cNvPr id="10" name="Imagem 10" descr="Tabela&#10;&#10;Descrição gerada automaticamente">
            <a:extLst>
              <a:ext uri="{FF2B5EF4-FFF2-40B4-BE49-F238E27FC236}">
                <a16:creationId xmlns:a16="http://schemas.microsoft.com/office/drawing/2014/main" id="{97492DA7-A83F-D6C5-06D1-BB1BCF973151}"/>
              </a:ext>
            </a:extLst>
          </p:cNvPr>
          <p:cNvPicPr>
            <a:picLocks noChangeAspect="1"/>
          </p:cNvPicPr>
          <p:nvPr/>
        </p:nvPicPr>
        <p:blipFill>
          <a:blip r:embed="rId6"/>
          <a:stretch>
            <a:fillRect/>
          </a:stretch>
        </p:blipFill>
        <p:spPr>
          <a:xfrm>
            <a:off x="4257136" y="3289408"/>
            <a:ext cx="2150135" cy="1141827"/>
          </a:xfrm>
          <a:prstGeom prst="rect">
            <a:avLst/>
          </a:prstGeom>
        </p:spPr>
      </p:pic>
      <p:pic>
        <p:nvPicPr>
          <p:cNvPr id="11" name="Imagem 11" descr="Tabela&#10;&#10;Descrição gerada automaticamente">
            <a:extLst>
              <a:ext uri="{FF2B5EF4-FFF2-40B4-BE49-F238E27FC236}">
                <a16:creationId xmlns:a16="http://schemas.microsoft.com/office/drawing/2014/main" id="{21559787-7704-0F53-3B5B-DD3C93B95932}"/>
              </a:ext>
            </a:extLst>
          </p:cNvPr>
          <p:cNvPicPr>
            <a:picLocks noChangeAspect="1"/>
          </p:cNvPicPr>
          <p:nvPr/>
        </p:nvPicPr>
        <p:blipFill>
          <a:blip r:embed="rId7"/>
          <a:stretch>
            <a:fillRect/>
          </a:stretch>
        </p:blipFill>
        <p:spPr>
          <a:xfrm>
            <a:off x="6694098" y="3861380"/>
            <a:ext cx="2096219" cy="882089"/>
          </a:xfrm>
          <a:prstGeom prst="rect">
            <a:avLst/>
          </a:prstGeom>
        </p:spPr>
      </p:pic>
      <p:sp>
        <p:nvSpPr>
          <p:cNvPr id="2" name="Balão de Fala: Retângulo com Cantos Arredondados 1">
            <a:extLst>
              <a:ext uri="{FF2B5EF4-FFF2-40B4-BE49-F238E27FC236}">
                <a16:creationId xmlns:a16="http://schemas.microsoft.com/office/drawing/2014/main" id="{678B928C-40D7-117B-41BD-33A3B8219AA0}"/>
              </a:ext>
            </a:extLst>
          </p:cNvPr>
          <p:cNvSpPr/>
          <p:nvPr/>
        </p:nvSpPr>
        <p:spPr>
          <a:xfrm>
            <a:off x="3219809" y="2567351"/>
            <a:ext cx="2070338" cy="625415"/>
          </a:xfrm>
          <a:prstGeom prst="wedgeRoundRectCallou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Tipos de dado</a:t>
            </a:r>
            <a:endParaRPr lang="pt-BR"/>
          </a:p>
        </p:txBody>
      </p:sp>
    </p:spTree>
    <p:extLst>
      <p:ext uri="{BB962C8B-B14F-4D97-AF65-F5344CB8AC3E}">
        <p14:creationId xmlns:p14="http://schemas.microsoft.com/office/powerpoint/2010/main" val="262476700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49</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ln>
            <a:solidFill>
              <a:schemeClr val="accent4">
                <a:lumMod val="75000"/>
              </a:schemeClr>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2400" b="1">
                <a:solidFill>
                  <a:schemeClr val="tx1"/>
                </a:solidFill>
                <a:cs typeface="Arial"/>
              </a:rPr>
              <a:t>Metadados</a:t>
            </a:r>
            <a:endParaRPr lang="pt-BR" sz="2400" b="1">
              <a:solidFill>
                <a:schemeClr val="tx1"/>
              </a:solidFill>
            </a:endParaRPr>
          </a:p>
        </p:txBody>
      </p:sp>
      <p:sp>
        <p:nvSpPr>
          <p:cNvPr id="2" name="Seta: para a Direita 1">
            <a:extLst>
              <a:ext uri="{FF2B5EF4-FFF2-40B4-BE49-F238E27FC236}">
                <a16:creationId xmlns:a16="http://schemas.microsoft.com/office/drawing/2014/main" id="{0A026227-11C4-A81F-478D-2EDE6FA5D9EE}"/>
              </a:ext>
            </a:extLst>
          </p:cNvPr>
          <p:cNvSpPr/>
          <p:nvPr/>
        </p:nvSpPr>
        <p:spPr>
          <a:xfrm>
            <a:off x="4621946" y="4184112"/>
            <a:ext cx="1067517" cy="323490"/>
          </a:xfrm>
          <a:prstGeom prst="rightArrow">
            <a:avLst/>
          </a:prstGeom>
          <a:solidFill>
            <a:srgbClr val="ED7D31"/>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sp>
        <p:nvSpPr>
          <p:cNvPr id="16" name="CaixaDeTexto 1">
            <a:extLst>
              <a:ext uri="{FF2B5EF4-FFF2-40B4-BE49-F238E27FC236}">
                <a16:creationId xmlns:a16="http://schemas.microsoft.com/office/drawing/2014/main" id="{99672208-9BD9-5D50-5355-C8ECA1124DD1}"/>
              </a:ext>
            </a:extLst>
          </p:cNvPr>
          <p:cNvSpPr txBox="1"/>
          <p:nvPr/>
        </p:nvSpPr>
        <p:spPr>
          <a:xfrm>
            <a:off x="784759" y="3088109"/>
            <a:ext cx="3120605" cy="1569660"/>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Informações que fornecem uma descrição concisa dos dados contidos no BD</a:t>
            </a:r>
            <a:endParaRPr lang="pt-BR"/>
          </a:p>
        </p:txBody>
      </p:sp>
      <p:sp>
        <p:nvSpPr>
          <p:cNvPr id="17" name="Retângulo: Cantos Arredondados 16">
            <a:extLst>
              <a:ext uri="{FF2B5EF4-FFF2-40B4-BE49-F238E27FC236}">
                <a16:creationId xmlns:a16="http://schemas.microsoft.com/office/drawing/2014/main" id="{81EB0C9A-21C1-D7F8-0A7D-6EC33A0ABDD5}"/>
              </a:ext>
            </a:extLst>
          </p:cNvPr>
          <p:cNvSpPr/>
          <p:nvPr/>
        </p:nvSpPr>
        <p:spPr>
          <a:xfrm>
            <a:off x="595517" y="2707517"/>
            <a:ext cx="3487031" cy="2293254"/>
          </a:xfrm>
          <a:prstGeom prst="roundRect">
            <a:avLst/>
          </a:prstGeom>
          <a:noFill/>
          <a:ln/>
        </p:spPr>
        <p:style>
          <a:lnRef idx="2">
            <a:schemeClr val="accent3"/>
          </a:lnRef>
          <a:fillRef idx="1">
            <a:schemeClr val="lt1"/>
          </a:fillRef>
          <a:effectRef idx="0">
            <a:schemeClr val="accent3"/>
          </a:effectRef>
          <a:fontRef idx="minor">
            <a:schemeClr val="dk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pt-BR">
              <a:solidFill>
                <a:srgbClr val="000000"/>
              </a:solidFill>
            </a:endParaRPr>
          </a:p>
        </p:txBody>
      </p:sp>
    </p:spTree>
    <p:extLst>
      <p:ext uri="{BB962C8B-B14F-4D97-AF65-F5344CB8AC3E}">
        <p14:creationId xmlns:p14="http://schemas.microsoft.com/office/powerpoint/2010/main" val="2980534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1" name="Google Shape;161;g109ffa863cd_0_0"/>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Sobre Mim</a:t>
            </a:r>
            <a:endParaRPr sz="4000" b="0" i="0" u="none" strike="noStrike" cap="none">
              <a:solidFill>
                <a:srgbClr val="EA4E60"/>
              </a:solidFill>
              <a:latin typeface="Century Gothic"/>
              <a:ea typeface="Century Gothic"/>
              <a:cs typeface="Century Gothic"/>
              <a:sym typeface="Century Gothic"/>
            </a:endParaRPr>
          </a:p>
        </p:txBody>
      </p:sp>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a:t>
            </a:fld>
            <a:r>
              <a:rPr lang="en-US"/>
              <a:t>]</a:t>
            </a:r>
            <a:endParaRPr/>
          </a:p>
        </p:txBody>
      </p:sp>
      <p:graphicFrame>
        <p:nvGraphicFramePr>
          <p:cNvPr id="139" name="Diagrama 139">
            <a:extLst>
              <a:ext uri="{FF2B5EF4-FFF2-40B4-BE49-F238E27FC236}">
                <a16:creationId xmlns:a16="http://schemas.microsoft.com/office/drawing/2014/main" id="{E778CA98-A01C-4C76-B1FB-EB75A4F4DA77}"/>
              </a:ext>
            </a:extLst>
          </p:cNvPr>
          <p:cNvGraphicFramePr/>
          <p:nvPr>
            <p:extLst>
              <p:ext uri="{D42A27DB-BD31-4B8C-83A1-F6EECF244321}">
                <p14:modId xmlns:p14="http://schemas.microsoft.com/office/powerpoint/2010/main" val="276983354"/>
              </p:ext>
            </p:extLst>
          </p:nvPr>
        </p:nvGraphicFramePr>
        <p:xfrm>
          <a:off x="1240046" y="1476196"/>
          <a:ext cx="7213839"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239" name="Imagem 2238" descr="Desenho de personagem de desenho animado&#10;&#10;Descrição gerada automaticamente">
            <a:extLst>
              <a:ext uri="{FF2B5EF4-FFF2-40B4-BE49-F238E27FC236}">
                <a16:creationId xmlns:a16="http://schemas.microsoft.com/office/drawing/2014/main" id="{671DF078-A9CA-4F35-BDDF-C4987D1A880F}"/>
              </a:ext>
            </a:extLst>
          </p:cNvPr>
          <p:cNvPicPr>
            <a:picLocks noChangeAspect="1"/>
          </p:cNvPicPr>
          <p:nvPr/>
        </p:nvPicPr>
        <p:blipFill>
          <a:blip r:embed="rId8"/>
          <a:stretch>
            <a:fillRect/>
          </a:stretch>
        </p:blipFill>
        <p:spPr>
          <a:xfrm>
            <a:off x="824982" y="2961082"/>
            <a:ext cx="587021" cy="685278"/>
          </a:xfrm>
          <a:prstGeom prst="rect">
            <a:avLst/>
          </a:prstGeom>
        </p:spPr>
      </p:pic>
      <p:pic>
        <p:nvPicPr>
          <p:cNvPr id="2241" name="Imagem 2240" descr="Desenho de bandeira&#10;&#10;Descrição gerada automaticamente">
            <a:extLst>
              <a:ext uri="{FF2B5EF4-FFF2-40B4-BE49-F238E27FC236}">
                <a16:creationId xmlns:a16="http://schemas.microsoft.com/office/drawing/2014/main" id="{D705AE68-D218-46A9-A7F7-5FADBA72C067}"/>
              </a:ext>
            </a:extLst>
          </p:cNvPr>
          <p:cNvPicPr>
            <a:picLocks noChangeAspect="1"/>
          </p:cNvPicPr>
          <p:nvPr/>
        </p:nvPicPr>
        <p:blipFill>
          <a:blip r:embed="rId9"/>
          <a:stretch>
            <a:fillRect/>
          </a:stretch>
        </p:blipFill>
        <p:spPr>
          <a:xfrm>
            <a:off x="1551774" y="2629260"/>
            <a:ext cx="1067127" cy="301205"/>
          </a:xfrm>
          <a:prstGeom prst="rect">
            <a:avLst/>
          </a:prstGeom>
        </p:spPr>
      </p:pic>
      <p:pic>
        <p:nvPicPr>
          <p:cNvPr id="2242" name="Imagem 2242" descr="Logotipo&#10;&#10;Descrição gerada automaticamente">
            <a:extLst>
              <a:ext uri="{FF2B5EF4-FFF2-40B4-BE49-F238E27FC236}">
                <a16:creationId xmlns:a16="http://schemas.microsoft.com/office/drawing/2014/main" id="{5CF45800-4BF9-4B05-9C44-8E830DD21142}"/>
              </a:ext>
            </a:extLst>
          </p:cNvPr>
          <p:cNvPicPr>
            <a:picLocks noChangeAspect="1"/>
          </p:cNvPicPr>
          <p:nvPr/>
        </p:nvPicPr>
        <p:blipFill>
          <a:blip r:embed="rId10"/>
          <a:stretch>
            <a:fillRect/>
          </a:stretch>
        </p:blipFill>
        <p:spPr>
          <a:xfrm>
            <a:off x="569344" y="2190849"/>
            <a:ext cx="845389" cy="438309"/>
          </a:xfrm>
          <a:prstGeom prst="rect">
            <a:avLst/>
          </a:prstGeom>
        </p:spPr>
      </p:pic>
      <p:pic>
        <p:nvPicPr>
          <p:cNvPr id="2244" name="Imagem 2243" descr="Logotipo, nome da empresa&#10;&#10;Descrição gerada automaticamente">
            <a:extLst>
              <a:ext uri="{FF2B5EF4-FFF2-40B4-BE49-F238E27FC236}">
                <a16:creationId xmlns:a16="http://schemas.microsoft.com/office/drawing/2014/main" id="{6FFBFA2E-2753-4741-81A7-45AAF00AC5FB}"/>
              </a:ext>
            </a:extLst>
          </p:cNvPr>
          <p:cNvPicPr>
            <a:picLocks noChangeAspect="1"/>
          </p:cNvPicPr>
          <p:nvPr/>
        </p:nvPicPr>
        <p:blipFill>
          <a:blip r:embed="rId11"/>
          <a:stretch>
            <a:fillRect/>
          </a:stretch>
        </p:blipFill>
        <p:spPr>
          <a:xfrm>
            <a:off x="1746655" y="3858426"/>
            <a:ext cx="959886" cy="547845"/>
          </a:xfrm>
          <a:prstGeom prst="rect">
            <a:avLst/>
          </a:prstGeom>
        </p:spPr>
      </p:pic>
      <p:pic>
        <p:nvPicPr>
          <p:cNvPr id="2246" name="Imagem 2245" descr="Ícone&#10;&#10;Descrição gerada automaticamente">
            <a:extLst>
              <a:ext uri="{FF2B5EF4-FFF2-40B4-BE49-F238E27FC236}">
                <a16:creationId xmlns:a16="http://schemas.microsoft.com/office/drawing/2014/main" id="{B970E37A-3C4D-4534-B070-1EB7D197D06D}"/>
              </a:ext>
            </a:extLst>
          </p:cNvPr>
          <p:cNvPicPr>
            <a:picLocks noChangeAspect="1"/>
          </p:cNvPicPr>
          <p:nvPr/>
        </p:nvPicPr>
        <p:blipFill>
          <a:blip r:embed="rId12"/>
          <a:stretch>
            <a:fillRect/>
          </a:stretch>
        </p:blipFill>
        <p:spPr>
          <a:xfrm>
            <a:off x="3034538" y="3667990"/>
            <a:ext cx="332510" cy="371330"/>
          </a:xfrm>
          <a:prstGeom prst="rect">
            <a:avLst/>
          </a:prstGeom>
        </p:spPr>
      </p:pic>
      <p:pic>
        <p:nvPicPr>
          <p:cNvPr id="2248" name="Imagem 2247" descr="Interface gráfica do usuário, Logotipo&#10;&#10;Descrição gerada automaticamente">
            <a:extLst>
              <a:ext uri="{FF2B5EF4-FFF2-40B4-BE49-F238E27FC236}">
                <a16:creationId xmlns:a16="http://schemas.microsoft.com/office/drawing/2014/main" id="{7A893E1B-1A9A-4577-A5E2-405961B2F54C}"/>
              </a:ext>
            </a:extLst>
          </p:cNvPr>
          <p:cNvPicPr>
            <a:picLocks noChangeAspect="1"/>
          </p:cNvPicPr>
          <p:nvPr/>
        </p:nvPicPr>
        <p:blipFill>
          <a:blip r:embed="rId13"/>
          <a:stretch>
            <a:fillRect/>
          </a:stretch>
        </p:blipFill>
        <p:spPr>
          <a:xfrm>
            <a:off x="2224638" y="4657916"/>
            <a:ext cx="1017917" cy="472014"/>
          </a:xfrm>
          <a:prstGeom prst="rect">
            <a:avLst/>
          </a:prstGeom>
        </p:spPr>
      </p:pic>
      <p:pic>
        <p:nvPicPr>
          <p:cNvPr id="2250" name="Imagem 2249" descr="Logotipo, nome da empresa&#10;&#10;Descrição gerada automaticamente">
            <a:extLst>
              <a:ext uri="{FF2B5EF4-FFF2-40B4-BE49-F238E27FC236}">
                <a16:creationId xmlns:a16="http://schemas.microsoft.com/office/drawing/2014/main" id="{42C533D4-4D62-4E29-A7DE-7EFDEE349051}"/>
              </a:ext>
            </a:extLst>
          </p:cNvPr>
          <p:cNvPicPr>
            <a:picLocks noChangeAspect="1"/>
          </p:cNvPicPr>
          <p:nvPr/>
        </p:nvPicPr>
        <p:blipFill>
          <a:blip r:embed="rId14"/>
          <a:stretch>
            <a:fillRect/>
          </a:stretch>
        </p:blipFill>
        <p:spPr>
          <a:xfrm>
            <a:off x="5323086" y="2285625"/>
            <a:ext cx="1133003" cy="451283"/>
          </a:xfrm>
          <a:prstGeom prst="rect">
            <a:avLst/>
          </a:prstGeom>
        </p:spPr>
      </p:pic>
      <p:pic>
        <p:nvPicPr>
          <p:cNvPr id="2252" name="Imagem 2251" descr="Logotipo, nome da empresa&#10;&#10;Descrição gerada automaticamente">
            <a:extLst>
              <a:ext uri="{FF2B5EF4-FFF2-40B4-BE49-F238E27FC236}">
                <a16:creationId xmlns:a16="http://schemas.microsoft.com/office/drawing/2014/main" id="{EC32CDBB-C196-4340-87E0-804803447219}"/>
              </a:ext>
            </a:extLst>
          </p:cNvPr>
          <p:cNvPicPr>
            <a:picLocks noChangeAspect="1"/>
          </p:cNvPicPr>
          <p:nvPr/>
        </p:nvPicPr>
        <p:blipFill>
          <a:blip r:embed="rId15"/>
          <a:stretch>
            <a:fillRect/>
          </a:stretch>
        </p:blipFill>
        <p:spPr>
          <a:xfrm>
            <a:off x="7519686" y="4589374"/>
            <a:ext cx="1028701" cy="415789"/>
          </a:xfrm>
          <a:prstGeom prst="rect">
            <a:avLst/>
          </a:prstGeom>
        </p:spPr>
      </p:pic>
      <p:pic>
        <p:nvPicPr>
          <p:cNvPr id="2254" name="Imagem 2253" descr="Diagrama&#10;&#10;Descrição gerada automaticamente">
            <a:extLst>
              <a:ext uri="{FF2B5EF4-FFF2-40B4-BE49-F238E27FC236}">
                <a16:creationId xmlns:a16="http://schemas.microsoft.com/office/drawing/2014/main" id="{95C8144D-013B-4872-B406-BD28E4A67F0E}"/>
              </a:ext>
            </a:extLst>
          </p:cNvPr>
          <p:cNvPicPr>
            <a:picLocks noChangeAspect="1"/>
          </p:cNvPicPr>
          <p:nvPr/>
        </p:nvPicPr>
        <p:blipFill rotWithShape="1">
          <a:blip r:embed="rId16"/>
          <a:srcRect l="12903" t="71429" r="538" b="4170"/>
          <a:stretch/>
        </p:blipFill>
        <p:spPr>
          <a:xfrm>
            <a:off x="6732944" y="3881152"/>
            <a:ext cx="1366413" cy="508185"/>
          </a:xfrm>
          <a:prstGeom prst="rect">
            <a:avLst/>
          </a:prstGeom>
        </p:spPr>
      </p:pic>
    </p:spTree>
    <p:extLst>
      <p:ext uri="{BB962C8B-B14F-4D97-AF65-F5344CB8AC3E}">
        <p14:creationId xmlns:p14="http://schemas.microsoft.com/office/powerpoint/2010/main" val="33113618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50</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Construção</a:t>
            </a:r>
            <a:endParaRPr lang="pt-BR" sz="1800"/>
          </a:p>
        </p:txBody>
      </p:sp>
      <p:pic>
        <p:nvPicPr>
          <p:cNvPr id="2" name="Gráfico 4" descr="Documento estrutura de tópicos">
            <a:extLst>
              <a:ext uri="{FF2B5EF4-FFF2-40B4-BE49-F238E27FC236}">
                <a16:creationId xmlns:a16="http://schemas.microsoft.com/office/drawing/2014/main" id="{DBDF3A85-37AE-2872-DC91-32937037EC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7724" y="3764353"/>
            <a:ext cx="914400" cy="914400"/>
          </a:xfrm>
          <a:prstGeom prst="rect">
            <a:avLst/>
          </a:prstGeom>
        </p:spPr>
      </p:pic>
      <p:pic>
        <p:nvPicPr>
          <p:cNvPr id="10" name="Gráfico 4" descr="Documento estrutura de tópicos">
            <a:extLst>
              <a:ext uri="{FF2B5EF4-FFF2-40B4-BE49-F238E27FC236}">
                <a16:creationId xmlns:a16="http://schemas.microsoft.com/office/drawing/2014/main" id="{857A2709-095A-5D03-0F4B-2AB051DC1E1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80791" y="2901710"/>
            <a:ext cx="914400" cy="914400"/>
          </a:xfrm>
          <a:prstGeom prst="rect">
            <a:avLst/>
          </a:prstGeom>
        </p:spPr>
      </p:pic>
      <p:pic>
        <p:nvPicPr>
          <p:cNvPr id="11" name="Gráfico 4" descr="Documento estrutura de tópicos">
            <a:extLst>
              <a:ext uri="{FF2B5EF4-FFF2-40B4-BE49-F238E27FC236}">
                <a16:creationId xmlns:a16="http://schemas.microsoft.com/office/drawing/2014/main" id="{B8F25E12-E9C6-3990-EE85-D84E50B96CE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1686" y="3753568"/>
            <a:ext cx="914400" cy="914400"/>
          </a:xfrm>
          <a:prstGeom prst="rect">
            <a:avLst/>
          </a:prstGeom>
        </p:spPr>
      </p:pic>
      <p:sp>
        <p:nvSpPr>
          <p:cNvPr id="5" name="Google Shape;231;g116d3f5ae16_1_0">
            <a:extLst>
              <a:ext uri="{FF2B5EF4-FFF2-40B4-BE49-F238E27FC236}">
                <a16:creationId xmlns:a16="http://schemas.microsoft.com/office/drawing/2014/main" id="{5C263F4F-8123-AF70-E6B2-DDC080654D1B}"/>
              </a:ext>
            </a:extLst>
          </p:cNvPr>
          <p:cNvSpPr txBox="1"/>
          <p:nvPr/>
        </p:nvSpPr>
        <p:spPr>
          <a:xfrm>
            <a:off x="3401458" y="4068975"/>
            <a:ext cx="1471609" cy="733003"/>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ea typeface="Calibri"/>
              </a:rPr>
              <a:t>Arquivos</a:t>
            </a:r>
          </a:p>
        </p:txBody>
      </p:sp>
      <p:sp>
        <p:nvSpPr>
          <p:cNvPr id="6" name="Seta: para a Direita 5">
            <a:extLst>
              <a:ext uri="{FF2B5EF4-FFF2-40B4-BE49-F238E27FC236}">
                <a16:creationId xmlns:a16="http://schemas.microsoft.com/office/drawing/2014/main" id="{F486AA86-8A7A-F27C-D62B-EFF9A5D59BE6}"/>
              </a:ext>
            </a:extLst>
          </p:cNvPr>
          <p:cNvSpPr/>
          <p:nvPr/>
        </p:nvSpPr>
        <p:spPr>
          <a:xfrm>
            <a:off x="6584455" y="4356640"/>
            <a:ext cx="1067517" cy="323490"/>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pt-BR"/>
          </a:p>
        </p:txBody>
      </p:sp>
      <p:pic>
        <p:nvPicPr>
          <p:cNvPr id="16" name="Gráfico 4" descr="Documento estrutura de tópicos">
            <a:extLst>
              <a:ext uri="{FF2B5EF4-FFF2-40B4-BE49-F238E27FC236}">
                <a16:creationId xmlns:a16="http://schemas.microsoft.com/office/drawing/2014/main" id="{5C8BC542-3A7D-26AA-A334-F2C1F5BBC84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799272" y="2847795"/>
            <a:ext cx="914400" cy="914400"/>
          </a:xfrm>
          <a:prstGeom prst="rect">
            <a:avLst/>
          </a:prstGeom>
        </p:spPr>
      </p:pic>
      <p:pic>
        <p:nvPicPr>
          <p:cNvPr id="17" name="Gráfico 4" descr="Documento estrutura de tópicos">
            <a:extLst>
              <a:ext uri="{FF2B5EF4-FFF2-40B4-BE49-F238E27FC236}">
                <a16:creationId xmlns:a16="http://schemas.microsoft.com/office/drawing/2014/main" id="{10CBC800-9B14-5EF7-26C5-4AD50F7E06D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9177" y="2901710"/>
            <a:ext cx="914400" cy="914400"/>
          </a:xfrm>
          <a:prstGeom prst="rect">
            <a:avLst/>
          </a:prstGeom>
        </p:spPr>
      </p:pic>
    </p:spTree>
    <p:extLst>
      <p:ext uri="{BB962C8B-B14F-4D97-AF65-F5344CB8AC3E}">
        <p14:creationId xmlns:p14="http://schemas.microsoft.com/office/powerpoint/2010/main" val="51482515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51</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Manipulação</a:t>
            </a:r>
            <a:endParaRPr lang="pt-BR" sz="1800"/>
          </a:p>
        </p:txBody>
      </p:sp>
      <p:sp>
        <p:nvSpPr>
          <p:cNvPr id="6" name="Seta: para a Direita 5">
            <a:extLst>
              <a:ext uri="{FF2B5EF4-FFF2-40B4-BE49-F238E27FC236}">
                <a16:creationId xmlns:a16="http://schemas.microsoft.com/office/drawing/2014/main" id="{F486AA86-8A7A-F27C-D62B-EFF9A5D59BE6}"/>
              </a:ext>
            </a:extLst>
          </p:cNvPr>
          <p:cNvSpPr/>
          <p:nvPr/>
        </p:nvSpPr>
        <p:spPr>
          <a:xfrm>
            <a:off x="4772908" y="138052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pic>
        <p:nvPicPr>
          <p:cNvPr id="4" name="Imagem 4" descr="Logotipo&#10;&#10;Descrição gerada automaticamente">
            <a:extLst>
              <a:ext uri="{FF2B5EF4-FFF2-40B4-BE49-F238E27FC236}">
                <a16:creationId xmlns:a16="http://schemas.microsoft.com/office/drawing/2014/main" id="{9BADFB77-CBA5-B8E2-6371-EFA02A88A70E}"/>
              </a:ext>
            </a:extLst>
          </p:cNvPr>
          <p:cNvPicPr>
            <a:picLocks noChangeAspect="1"/>
          </p:cNvPicPr>
          <p:nvPr/>
        </p:nvPicPr>
        <p:blipFill>
          <a:blip r:embed="rId4"/>
          <a:stretch>
            <a:fillRect/>
          </a:stretch>
        </p:blipFill>
        <p:spPr>
          <a:xfrm>
            <a:off x="2488722" y="2727564"/>
            <a:ext cx="2225614" cy="1251909"/>
          </a:xfrm>
          <a:prstGeom prst="rect">
            <a:avLst/>
          </a:prstGeom>
        </p:spPr>
      </p:pic>
      <p:sp>
        <p:nvSpPr>
          <p:cNvPr id="7" name="Retângulo: Cantos Arredondados 6">
            <a:extLst>
              <a:ext uri="{FF2B5EF4-FFF2-40B4-BE49-F238E27FC236}">
                <a16:creationId xmlns:a16="http://schemas.microsoft.com/office/drawing/2014/main" id="{8C10D29B-B283-2617-C4EF-EEE63A56A340}"/>
              </a:ext>
            </a:extLst>
          </p:cNvPr>
          <p:cNvSpPr/>
          <p:nvPr/>
        </p:nvSpPr>
        <p:spPr>
          <a:xfrm>
            <a:off x="621102" y="3753569"/>
            <a:ext cx="1951725" cy="603849"/>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latin typeface="Calibri"/>
                <a:ea typeface="Calibri"/>
                <a:cs typeface="Arial"/>
              </a:rPr>
              <a:t>Updates</a:t>
            </a:r>
            <a:endParaRPr lang="pt-BR" sz="2000">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1939121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Diagrama&#10;&#10;Descrição gerada automaticamente">
            <a:extLst>
              <a:ext uri="{FF2B5EF4-FFF2-40B4-BE49-F238E27FC236}">
                <a16:creationId xmlns:a16="http://schemas.microsoft.com/office/drawing/2014/main" id="{FC0070B4-3DD0-40CB-33F8-7CC8F16AD019}"/>
              </a:ext>
            </a:extLst>
          </p:cNvPr>
          <p:cNvPicPr>
            <a:picLocks noChangeAspect="1"/>
          </p:cNvPicPr>
          <p:nvPr/>
        </p:nvPicPr>
        <p:blipFill rotWithShape="1">
          <a:blip r:embed="rId3"/>
          <a:srcRect r="29724" b="-275"/>
          <a:stretch/>
        </p:blipFill>
        <p:spPr>
          <a:xfrm>
            <a:off x="4807069" y="574818"/>
            <a:ext cx="4093005" cy="4522245"/>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SGBDs - </a:t>
            </a:r>
            <a:r>
              <a:rPr lang="en-US" sz="4000" b="1" err="1">
                <a:solidFill>
                  <a:srgbClr val="EA4E60"/>
                </a:solidFill>
                <a:latin typeface="Century Gothic"/>
                <a:ea typeface="Century Gothic"/>
                <a:cs typeface="Century Gothic"/>
              </a:rPr>
              <a:t>Exemplo</a:t>
            </a:r>
            <a:endParaRPr lang="en-US" sz="4000" b="1" i="0" u="none" strike="noStrike" cap="none" err="1">
              <a:solidFill>
                <a:srgbClr val="EA4E60"/>
              </a:solidFill>
              <a:latin typeface="Century Gothic"/>
              <a:ea typeface="Century Gothic"/>
              <a:cs typeface="Century Gothic"/>
            </a:endParaRP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52</a:t>
            </a:fld>
            <a:r>
              <a:rPr lang="en-US"/>
              <a:t>]</a:t>
            </a:r>
            <a:endParaRPr/>
          </a:p>
        </p:txBody>
      </p:sp>
      <p:sp>
        <p:nvSpPr>
          <p:cNvPr id="9" name="Balão de Fala: Retângulo com Cantos Arredondados 8">
            <a:extLst>
              <a:ext uri="{FF2B5EF4-FFF2-40B4-BE49-F238E27FC236}">
                <a16:creationId xmlns:a16="http://schemas.microsoft.com/office/drawing/2014/main" id="{A8A4122C-FA92-6E15-1C75-9D08DC5902FD}"/>
              </a:ext>
            </a:extLst>
          </p:cNvPr>
          <p:cNvSpPr/>
          <p:nvPr/>
        </p:nvSpPr>
        <p:spPr>
          <a:xfrm>
            <a:off x="524054" y="1855671"/>
            <a:ext cx="2318349" cy="625415"/>
          </a:xfrm>
          <a:prstGeom prst="wedgeRoundRectCallout">
            <a:avLst/>
          </a:prstGeom>
          <a:solidFill>
            <a:srgbClr val="C0000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cs typeface="Arial"/>
              </a:rPr>
              <a:t>Compartilhamento</a:t>
            </a:r>
            <a:endParaRPr lang="pt-BR" sz="1800"/>
          </a:p>
        </p:txBody>
      </p:sp>
      <p:sp>
        <p:nvSpPr>
          <p:cNvPr id="7" name="Retângulo: Cantos Arredondados 6">
            <a:extLst>
              <a:ext uri="{FF2B5EF4-FFF2-40B4-BE49-F238E27FC236}">
                <a16:creationId xmlns:a16="http://schemas.microsoft.com/office/drawing/2014/main" id="{8C10D29B-B283-2617-C4EF-EEE63A56A340}"/>
              </a:ext>
            </a:extLst>
          </p:cNvPr>
          <p:cNvSpPr/>
          <p:nvPr/>
        </p:nvSpPr>
        <p:spPr>
          <a:xfrm>
            <a:off x="524055" y="4573078"/>
            <a:ext cx="4237725" cy="323491"/>
          </a:xfrm>
          <a:prstGeom prst="roundRect">
            <a:avLst/>
          </a:prstGeom>
          <a:ln>
            <a:solidFill>
              <a:schemeClr val="bg1">
                <a:lumMod val="85000"/>
              </a:schemeClr>
            </a:solidFill>
          </a:ln>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sz="2000">
                <a:solidFill>
                  <a:srgbClr val="BFBFBF"/>
                </a:solidFill>
                <a:latin typeface="Calibri"/>
                <a:ea typeface="Calibri"/>
                <a:cs typeface="Arial"/>
              </a:rPr>
              <a:t>Transações</a:t>
            </a:r>
            <a:endParaRPr lang="pt-BR" sz="2000">
              <a:solidFill>
                <a:srgbClr val="BFBFBF"/>
              </a:solidFill>
              <a:latin typeface="Calibri"/>
              <a:ea typeface="Calibri"/>
              <a:cs typeface="Calibri"/>
            </a:endParaRPr>
          </a:p>
        </p:txBody>
      </p:sp>
      <p:sp>
        <p:nvSpPr>
          <p:cNvPr id="18" name="Seta: para a Direita 17">
            <a:extLst>
              <a:ext uri="{FF2B5EF4-FFF2-40B4-BE49-F238E27FC236}">
                <a16:creationId xmlns:a16="http://schemas.microsoft.com/office/drawing/2014/main" id="{6E00A1C9-532F-CF2A-C722-B9794D2C6976}"/>
              </a:ext>
            </a:extLst>
          </p:cNvPr>
          <p:cNvSpPr/>
          <p:nvPr/>
        </p:nvSpPr>
        <p:spPr>
          <a:xfrm>
            <a:off x="5107181" y="2167687"/>
            <a:ext cx="1067517" cy="323490"/>
          </a:xfrm>
          <a:prstGeom prst="rightArrow">
            <a:avLst/>
          </a:prstGeom>
          <a:solidFill>
            <a:srgbClr val="C00000"/>
          </a:solidFill>
        </p:spPr>
        <p:style>
          <a:lnRef idx="3">
            <a:schemeClr val="lt1"/>
          </a:lnRef>
          <a:fillRef idx="1">
            <a:schemeClr val="accent2"/>
          </a:fillRef>
          <a:effectRef idx="1">
            <a:schemeClr val="accent2"/>
          </a:effectRef>
          <a:fontRef idx="minor">
            <a:schemeClr val="lt1"/>
          </a:fontRef>
        </p:style>
        <p:txBody>
          <a:bodyPr rtlCol="0" anchor="ctr"/>
          <a:lstStyle/>
          <a:p>
            <a:pPr algn="ctr"/>
            <a:endParaRPr lang="pt-BR"/>
          </a:p>
        </p:txBody>
      </p:sp>
      <p:sp>
        <p:nvSpPr>
          <p:cNvPr id="8" name="CaixaDeTexto 7">
            <a:extLst>
              <a:ext uri="{FF2B5EF4-FFF2-40B4-BE49-F238E27FC236}">
                <a16:creationId xmlns:a16="http://schemas.microsoft.com/office/drawing/2014/main" id="{4845F5A9-FFED-FCFB-934A-D9ED783759C0}"/>
              </a:ext>
            </a:extLst>
          </p:cNvPr>
          <p:cNvSpPr txBox="1"/>
          <p:nvPr/>
        </p:nvSpPr>
        <p:spPr>
          <a:xfrm>
            <a:off x="461269" y="3023410"/>
            <a:ext cx="4242038" cy="1200329"/>
          </a:xfrm>
          <a:prstGeom prst="rect">
            <a:avLst/>
          </a:prstGeom>
          <a:noFill/>
          <a:ln>
            <a:no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pt-BR" sz="2400">
                <a:latin typeface="Calibri"/>
                <a:cs typeface="Calibri"/>
              </a:rPr>
              <a:t>Por padrão o BD realiza o bloqueio e a liberação das tabelas</a:t>
            </a:r>
          </a:p>
        </p:txBody>
      </p:sp>
    </p:spTree>
    <p:extLst>
      <p:ext uri="{BB962C8B-B14F-4D97-AF65-F5344CB8AC3E}">
        <p14:creationId xmlns:p14="http://schemas.microsoft.com/office/powerpoint/2010/main" val="35669853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2</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err="1">
                <a:solidFill>
                  <a:srgbClr val="EA4E60"/>
                </a:solidFill>
                <a:latin typeface="Century Gothic"/>
                <a:ea typeface="Century Gothic"/>
                <a:cs typeface="Century Gothic"/>
              </a:rPr>
              <a:t>Contextualizando</a:t>
            </a:r>
            <a:r>
              <a:rPr lang="en-US" sz="4000" b="1">
                <a:solidFill>
                  <a:srgbClr val="EA4E60"/>
                </a:solidFill>
                <a:latin typeface="Century Gothic"/>
                <a:ea typeface="Century Gothic"/>
                <a:cs typeface="Century Gothic"/>
              </a:rPr>
              <a:t> – breve </a:t>
            </a:r>
            <a:r>
              <a:rPr lang="en-US" sz="4000" b="1" err="1">
                <a:solidFill>
                  <a:srgbClr val="EA4E60"/>
                </a:solidFill>
                <a:latin typeface="Century Gothic"/>
                <a:ea typeface="Century Gothic"/>
                <a:cs typeface="Century Gothic"/>
              </a:rPr>
              <a:t>histórico</a:t>
            </a:r>
            <a:r>
              <a:rPr lang="en-US" sz="4000" b="1">
                <a:solidFill>
                  <a:srgbClr val="EA4E60"/>
                </a:solidFill>
                <a:latin typeface="Century Gothic"/>
                <a:ea typeface="Century Gothic"/>
                <a:cs typeface="Century Gothic"/>
              </a:rPr>
              <a:t> e </a:t>
            </a:r>
            <a:r>
              <a:rPr lang="en-US" sz="4000" b="1" err="1">
                <a:solidFill>
                  <a:srgbClr val="EA4E60"/>
                </a:solidFill>
                <a:latin typeface="Century Gothic"/>
                <a:ea typeface="Century Gothic"/>
                <a:cs typeface="Century Gothic"/>
              </a:rPr>
              <a:t>conceitos</a:t>
            </a:r>
            <a:endParaRPr lang="en-US" sz="4000" b="1" i="0" u="none" strike="noStrike" cap="none" err="1">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53</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24832140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54</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extLst>
              <p:ext uri="{D42A27DB-BD31-4B8C-83A1-F6EECF244321}">
                <p14:modId xmlns:p14="http://schemas.microsoft.com/office/powerpoint/2010/main" val="3666461913"/>
              </p:ext>
            </p:extLst>
          </p:nvPr>
        </p:nvGraphicFramePr>
        <p:xfrm>
          <a:off x="1185334" y="1663700"/>
          <a:ext cx="7376583"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076551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55</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Tree>
    <p:extLst>
      <p:ext uri="{BB962C8B-B14F-4D97-AF65-F5344CB8AC3E}">
        <p14:creationId xmlns:p14="http://schemas.microsoft.com/office/powerpoint/2010/main" val="23606427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56</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5" name="Seta: para Baixo 4">
            <a:extLst>
              <a:ext uri="{FF2B5EF4-FFF2-40B4-BE49-F238E27FC236}">
                <a16:creationId xmlns:a16="http://schemas.microsoft.com/office/drawing/2014/main" id="{71A33217-3F0F-719D-4BCC-3904F211C508}"/>
              </a:ext>
            </a:extLst>
          </p:cNvPr>
          <p:cNvSpPr/>
          <p:nvPr/>
        </p:nvSpPr>
        <p:spPr>
          <a:xfrm>
            <a:off x="5030579" y="1133640"/>
            <a:ext cx="485235" cy="9812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6" name="Gráfico 7" descr="Selo 1 com preenchimento sólido">
            <a:extLst>
              <a:ext uri="{FF2B5EF4-FFF2-40B4-BE49-F238E27FC236}">
                <a16:creationId xmlns:a16="http://schemas.microsoft.com/office/drawing/2014/main" id="{FDD24CFE-C1C6-544C-D2D7-879ADFD645A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5696" y="141258"/>
            <a:ext cx="914400" cy="914400"/>
          </a:xfrm>
          <a:prstGeom prst="rect">
            <a:avLst/>
          </a:prstGeom>
        </p:spPr>
      </p:pic>
    </p:spTree>
    <p:extLst>
      <p:ext uri="{BB962C8B-B14F-4D97-AF65-F5344CB8AC3E}">
        <p14:creationId xmlns:p14="http://schemas.microsoft.com/office/powerpoint/2010/main" val="32092271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57</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pic>
        <p:nvPicPr>
          <p:cNvPr id="5" name="Imagem 5" descr="Fundo preto com letras brancas&#10;&#10;Descrição gerada automaticamente">
            <a:extLst>
              <a:ext uri="{FF2B5EF4-FFF2-40B4-BE49-F238E27FC236}">
                <a16:creationId xmlns:a16="http://schemas.microsoft.com/office/drawing/2014/main" id="{B71A3282-4769-70A5-B9AD-003AA2431827}"/>
              </a:ext>
            </a:extLst>
          </p:cNvPr>
          <p:cNvPicPr>
            <a:picLocks noChangeAspect="1"/>
          </p:cNvPicPr>
          <p:nvPr/>
        </p:nvPicPr>
        <p:blipFill>
          <a:blip r:embed="rId4"/>
          <a:stretch>
            <a:fillRect/>
          </a:stretch>
        </p:blipFill>
        <p:spPr>
          <a:xfrm>
            <a:off x="-45289" y="3744941"/>
            <a:ext cx="1395324" cy="1395324"/>
          </a:xfrm>
          <a:prstGeom prst="rect">
            <a:avLst/>
          </a:prstGeom>
        </p:spPr>
      </p:pic>
      <p:sp>
        <p:nvSpPr>
          <p:cNvPr id="6" name="Balão de Pensamento: Nuvem 5">
            <a:extLst>
              <a:ext uri="{FF2B5EF4-FFF2-40B4-BE49-F238E27FC236}">
                <a16:creationId xmlns:a16="http://schemas.microsoft.com/office/drawing/2014/main" id="{C58A50E6-8D66-B7B9-5586-7D830338180B}"/>
              </a:ext>
            </a:extLst>
          </p:cNvPr>
          <p:cNvSpPr/>
          <p:nvPr/>
        </p:nvSpPr>
        <p:spPr>
          <a:xfrm>
            <a:off x="92735" y="2276210"/>
            <a:ext cx="2760452" cy="1283179"/>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Qual foi a motivação?</a:t>
            </a:r>
          </a:p>
        </p:txBody>
      </p:sp>
      <p:sp>
        <p:nvSpPr>
          <p:cNvPr id="8" name="Seta: Curva para Cima 7">
            <a:extLst>
              <a:ext uri="{FF2B5EF4-FFF2-40B4-BE49-F238E27FC236}">
                <a16:creationId xmlns:a16="http://schemas.microsoft.com/office/drawing/2014/main" id="{64305C1C-D1C2-E92D-A85C-142C199A71A5}"/>
              </a:ext>
            </a:extLst>
          </p:cNvPr>
          <p:cNvSpPr/>
          <p:nvPr/>
        </p:nvSpPr>
        <p:spPr>
          <a:xfrm>
            <a:off x="1419130" y="3564649"/>
            <a:ext cx="2566358" cy="733245"/>
          </a:xfrm>
          <a:prstGeom prst="curved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solidFill>
                <a:schemeClr val="tx1"/>
              </a:solidFill>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3101197" y="2912493"/>
            <a:ext cx="3439782" cy="646981"/>
          </a:xfrm>
          <a:prstGeom prst="roundRect">
            <a:avLst/>
          </a:prstGeom>
        </p:spPr>
        <p:style>
          <a:lnRef idx="3">
            <a:schemeClr val="lt1"/>
          </a:lnRef>
          <a:fillRef idx="1">
            <a:schemeClr val="dk1"/>
          </a:fillRef>
          <a:effectRef idx="1">
            <a:schemeClr val="dk1"/>
          </a:effectRef>
          <a:fontRef idx="minor">
            <a:schemeClr val="lt1"/>
          </a:fontRef>
        </p:style>
        <p:txBody>
          <a:bodyPr lIns="91440" tIns="45720" rIns="91440" bIns="45720" rtlCol="0" anchor="ctr"/>
          <a:lstStyle/>
          <a:p>
            <a:pPr algn="ctr"/>
            <a:r>
              <a:rPr lang="pt-BR" sz="2400">
                <a:cs typeface="Arial"/>
              </a:rPr>
              <a:t>Custo com pessoal</a:t>
            </a:r>
            <a:endParaRPr lang="pt-BR" sz="2400"/>
          </a:p>
        </p:txBody>
      </p:sp>
    </p:spTree>
    <p:extLst>
      <p:ext uri="{BB962C8B-B14F-4D97-AF65-F5344CB8AC3E}">
        <p14:creationId xmlns:p14="http://schemas.microsoft.com/office/powerpoint/2010/main" val="28123141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endParaRPr lang="en-US" sz="2400">
              <a:solidFill>
                <a:srgbClr val="040A24"/>
              </a:solidFill>
              <a:latin typeface="Calibri"/>
              <a:ea typeface="Calibri"/>
              <a:cs typeface="Calibri"/>
            </a:endParaRP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58</a:t>
            </a:fld>
            <a:r>
              <a:rPr lang="en-US"/>
              <a:t>]</a:t>
            </a:r>
            <a:endParaRPr/>
          </a:p>
        </p:txBody>
      </p:sp>
      <p:pic>
        <p:nvPicPr>
          <p:cNvPr id="2" name="Imagem 2" descr="Ícone&#10;&#10;Descrição gerada automaticamente">
            <a:extLst>
              <a:ext uri="{FF2B5EF4-FFF2-40B4-BE49-F238E27FC236}">
                <a16:creationId xmlns:a16="http://schemas.microsoft.com/office/drawing/2014/main" id="{08EAE3BC-D3E3-8ABE-FA1C-EE8F92C21603}"/>
              </a:ext>
            </a:extLst>
          </p:cNvPr>
          <p:cNvPicPr>
            <a:picLocks noChangeAspect="1"/>
          </p:cNvPicPr>
          <p:nvPr/>
        </p:nvPicPr>
        <p:blipFill>
          <a:blip r:embed="rId3"/>
          <a:stretch>
            <a:fillRect/>
          </a:stretch>
        </p:blipFill>
        <p:spPr>
          <a:xfrm>
            <a:off x="4817853" y="3078133"/>
            <a:ext cx="3821501" cy="1553595"/>
          </a:xfrm>
          <a:prstGeom prst="rect">
            <a:avLst/>
          </a:prstGeom>
        </p:spPr>
      </p:pic>
      <p:sp>
        <p:nvSpPr>
          <p:cNvPr id="3" name="Retângulo: Cantos Arredondados 2">
            <a:extLst>
              <a:ext uri="{FF2B5EF4-FFF2-40B4-BE49-F238E27FC236}">
                <a16:creationId xmlns:a16="http://schemas.microsoft.com/office/drawing/2014/main" id="{11730677-4896-C39D-3386-F693B2FD6FE2}"/>
              </a:ext>
            </a:extLst>
          </p:cNvPr>
          <p:cNvSpPr/>
          <p:nvPr/>
        </p:nvSpPr>
        <p:spPr>
          <a:xfrm>
            <a:off x="4707867" y="1942022"/>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sz="3200">
                <a:cs typeface="Arial"/>
              </a:rPr>
              <a:t>1960</a:t>
            </a:r>
            <a:endParaRPr lang="pt-BR" sz="3200"/>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5721471" y="1284258"/>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sp>
        <p:nvSpPr>
          <p:cNvPr id="4" name="Chave Esquerda 3">
            <a:extLst>
              <a:ext uri="{FF2B5EF4-FFF2-40B4-BE49-F238E27FC236}">
                <a16:creationId xmlns:a16="http://schemas.microsoft.com/office/drawing/2014/main" id="{B4A323D1-64DF-3F5D-A4BA-D93D87C28A97}"/>
              </a:ext>
            </a:extLst>
          </p:cNvPr>
          <p:cNvSpPr/>
          <p:nvPr/>
        </p:nvSpPr>
        <p:spPr>
          <a:xfrm>
            <a:off x="3472585" y="1416350"/>
            <a:ext cx="1099867" cy="3536828"/>
          </a:xfrm>
          <a:prstGeom prst="leftBrace">
            <a:avLst/>
          </a:prstGeom>
          <a:ln w="28575">
            <a:solidFill>
              <a:srgbClr val="EA4E6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 name="Retângulo: Cantos Arredondados 8">
            <a:extLst>
              <a:ext uri="{FF2B5EF4-FFF2-40B4-BE49-F238E27FC236}">
                <a16:creationId xmlns:a16="http://schemas.microsoft.com/office/drawing/2014/main" id="{2CC014C1-F26E-A501-3FE1-3A03B934C6B2}"/>
              </a:ext>
            </a:extLst>
          </p:cNvPr>
          <p:cNvSpPr/>
          <p:nvPr/>
        </p:nvSpPr>
        <p:spPr>
          <a:xfrm>
            <a:off x="459357" y="2686050"/>
            <a:ext cx="2846715" cy="100282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2400">
                <a:latin typeface="Calibri"/>
                <a:cs typeface="Arial"/>
              </a:rPr>
              <a:t>Modelo Relacional de </a:t>
            </a:r>
            <a:r>
              <a:rPr lang="pt-BR" sz="2400" err="1">
                <a:latin typeface="Calibri"/>
                <a:cs typeface="Arial"/>
              </a:rPr>
              <a:t>BDs</a:t>
            </a:r>
            <a:endParaRPr lang="pt-BR" sz="2400" err="1">
              <a:latin typeface="Calibri"/>
              <a:cs typeface="Calibri"/>
            </a:endParaRPr>
          </a:p>
        </p:txBody>
      </p:sp>
      <p:sp>
        <p:nvSpPr>
          <p:cNvPr id="15" name="Retângulo: Cantos Arredondados 14">
            <a:extLst>
              <a:ext uri="{FF2B5EF4-FFF2-40B4-BE49-F238E27FC236}">
                <a16:creationId xmlns:a16="http://schemas.microsoft.com/office/drawing/2014/main" id="{2F2B6168-A975-13A0-F8D9-FE6BE3B4900F}"/>
              </a:ext>
            </a:extLst>
          </p:cNvPr>
          <p:cNvSpPr/>
          <p:nvPr/>
        </p:nvSpPr>
        <p:spPr>
          <a:xfrm>
            <a:off x="4707867" y="2686050"/>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Hierárquico</a:t>
            </a:r>
            <a:endParaRPr lang="pt-BR" sz="2400"/>
          </a:p>
        </p:txBody>
      </p:sp>
      <p:sp>
        <p:nvSpPr>
          <p:cNvPr id="14" name="Retângulo: Cantos Arredondados 13">
            <a:extLst>
              <a:ext uri="{FF2B5EF4-FFF2-40B4-BE49-F238E27FC236}">
                <a16:creationId xmlns:a16="http://schemas.microsoft.com/office/drawing/2014/main" id="{BCDFD6DC-38A1-B379-0331-199DBCFA389D}"/>
              </a:ext>
            </a:extLst>
          </p:cNvPr>
          <p:cNvSpPr/>
          <p:nvPr/>
        </p:nvSpPr>
        <p:spPr>
          <a:xfrm>
            <a:off x="567186" y="3074238"/>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em rede</a:t>
            </a:r>
            <a:endParaRPr lang="pt-BR" sz="2400"/>
          </a:p>
        </p:txBody>
      </p:sp>
      <p:sp>
        <p:nvSpPr>
          <p:cNvPr id="16" name="Retângulo: Cantos Arredondados 15">
            <a:extLst>
              <a:ext uri="{FF2B5EF4-FFF2-40B4-BE49-F238E27FC236}">
                <a16:creationId xmlns:a16="http://schemas.microsoft.com/office/drawing/2014/main" id="{00989CFF-F033-9498-82FC-191B0D6A1E3F}"/>
              </a:ext>
            </a:extLst>
          </p:cNvPr>
          <p:cNvSpPr/>
          <p:nvPr/>
        </p:nvSpPr>
        <p:spPr>
          <a:xfrm>
            <a:off x="3187459" y="3915313"/>
            <a:ext cx="3655442" cy="64698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cs typeface="Arial"/>
              </a:rPr>
              <a:t>Modelo relacional</a:t>
            </a:r>
            <a:endParaRPr lang="pt-BR" sz="2400"/>
          </a:p>
        </p:txBody>
      </p:sp>
      <p:sp>
        <p:nvSpPr>
          <p:cNvPr id="13" name="Retângulo: Cantos Arredondados 12">
            <a:extLst>
              <a:ext uri="{FF2B5EF4-FFF2-40B4-BE49-F238E27FC236}">
                <a16:creationId xmlns:a16="http://schemas.microsoft.com/office/drawing/2014/main" id="{90F80C9A-FA97-77EF-BA4D-F10B0EDD671F}"/>
              </a:ext>
            </a:extLst>
          </p:cNvPr>
          <p:cNvSpPr/>
          <p:nvPr/>
        </p:nvSpPr>
        <p:spPr>
          <a:xfrm>
            <a:off x="836762" y="1575399"/>
            <a:ext cx="7580460" cy="646981"/>
          </a:xfrm>
          <a:prstGeom prst="roundRect">
            <a:avLst/>
          </a:prstGeom>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400">
                <a:cs typeface="Arial"/>
              </a:rPr>
              <a:t>Modelo baseado em sistemas de arquivos</a:t>
            </a:r>
            <a:endParaRPr lang="pt-BR" sz="2400"/>
          </a:p>
        </p:txBody>
      </p:sp>
    </p:spTree>
    <p:extLst>
      <p:ext uri="{BB962C8B-B14F-4D97-AF65-F5344CB8AC3E}">
        <p14:creationId xmlns:p14="http://schemas.microsoft.com/office/powerpoint/2010/main" val="210731690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59</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spTree>
    <p:extLst>
      <p:ext uri="{BB962C8B-B14F-4D97-AF65-F5344CB8AC3E}">
        <p14:creationId xmlns:p14="http://schemas.microsoft.com/office/powerpoint/2010/main" val="9822191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0"/>
        <p:cNvGrpSpPr/>
        <p:nvPr/>
      </p:nvGrpSpPr>
      <p:grpSpPr>
        <a:xfrm>
          <a:off x="0" y="0"/>
          <a:ext cx="0" cy="0"/>
          <a:chOff x="0" y="0"/>
          <a:chExt cx="0" cy="0"/>
        </a:xfrm>
      </p:grpSpPr>
      <p:sp>
        <p:nvSpPr>
          <p:cNvPr id="162" name="Google Shape;162;g109ffa863cd_0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a:t>
            </a:fld>
            <a:r>
              <a:rPr lang="en-US"/>
              <a:t>]</a:t>
            </a:r>
            <a:endParaRPr/>
          </a:p>
        </p:txBody>
      </p:sp>
      <p:pic>
        <p:nvPicPr>
          <p:cNvPr id="8" name="Imagem 4" descr="Interface gráfica do usuário, Texto&#10;&#10;Descrição gerada automaticamente">
            <a:extLst>
              <a:ext uri="{FF2B5EF4-FFF2-40B4-BE49-F238E27FC236}">
                <a16:creationId xmlns:a16="http://schemas.microsoft.com/office/drawing/2014/main" id="{F680091F-28E3-424A-BAA2-4FD0E02CF630}"/>
              </a:ext>
            </a:extLst>
          </p:cNvPr>
          <p:cNvPicPr>
            <a:picLocks noChangeAspect="1"/>
          </p:cNvPicPr>
          <p:nvPr/>
        </p:nvPicPr>
        <p:blipFill>
          <a:blip r:embed="rId3"/>
          <a:stretch>
            <a:fillRect/>
          </a:stretch>
        </p:blipFill>
        <p:spPr>
          <a:xfrm>
            <a:off x="3148837" y="3215335"/>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Imagem 3" descr="Uma imagem contendo Texto&#10;&#10;Descrição gerada automaticamente">
            <a:extLst>
              <a:ext uri="{FF2B5EF4-FFF2-40B4-BE49-F238E27FC236}">
                <a16:creationId xmlns:a16="http://schemas.microsoft.com/office/drawing/2014/main" id="{16FA4828-298B-4B3C-9D2D-FDD0691D6204}"/>
              </a:ext>
            </a:extLst>
          </p:cNvPr>
          <p:cNvPicPr>
            <a:picLocks noChangeAspect="1"/>
          </p:cNvPicPr>
          <p:nvPr/>
        </p:nvPicPr>
        <p:blipFill>
          <a:blip r:embed="rId4"/>
          <a:stretch>
            <a:fillRect/>
          </a:stretch>
        </p:blipFill>
        <p:spPr>
          <a:xfrm>
            <a:off x="6010064" y="3206707"/>
            <a:ext cx="2743200"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8" name="Imagem 19" descr="Interface gráfica do usuário, Texto, Aplicativo&#10;&#10;Descrição gerada automaticamente">
            <a:extLst>
              <a:ext uri="{FF2B5EF4-FFF2-40B4-BE49-F238E27FC236}">
                <a16:creationId xmlns:a16="http://schemas.microsoft.com/office/drawing/2014/main" id="{307ABFC8-0544-41DC-A4DD-736550A90799}"/>
              </a:ext>
            </a:extLst>
          </p:cNvPr>
          <p:cNvPicPr>
            <a:picLocks noChangeAspect="1"/>
          </p:cNvPicPr>
          <p:nvPr/>
        </p:nvPicPr>
        <p:blipFill>
          <a:blip r:embed="rId5"/>
          <a:stretch>
            <a:fillRect/>
          </a:stretch>
        </p:blipFill>
        <p:spPr>
          <a:xfrm>
            <a:off x="281731" y="3213419"/>
            <a:ext cx="2743200" cy="15543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 name="Imagem 3" descr="Interface gráfica do usuário, Texto, Email&#10;&#10;Descrição gerada automaticamente">
            <a:extLst>
              <a:ext uri="{FF2B5EF4-FFF2-40B4-BE49-F238E27FC236}">
                <a16:creationId xmlns:a16="http://schemas.microsoft.com/office/drawing/2014/main" id="{2E43BCD4-8ECE-2123-44D2-051A5ED34F37}"/>
              </a:ext>
            </a:extLst>
          </p:cNvPr>
          <p:cNvPicPr>
            <a:picLocks noChangeAspect="1"/>
          </p:cNvPicPr>
          <p:nvPr/>
        </p:nvPicPr>
        <p:blipFill>
          <a:blip r:embed="rId6"/>
          <a:stretch>
            <a:fillRect/>
          </a:stretch>
        </p:blipFill>
        <p:spPr>
          <a:xfrm>
            <a:off x="6047118" y="894828"/>
            <a:ext cx="2678502" cy="154229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 name="Imagem 3" descr="Interface gráfica do usuário, Texto, Email&#10;&#10;Descrição gerada automaticamente">
            <a:extLst>
              <a:ext uri="{FF2B5EF4-FFF2-40B4-BE49-F238E27FC236}">
                <a16:creationId xmlns:a16="http://schemas.microsoft.com/office/drawing/2014/main" id="{D95C05FB-F6C9-69FC-F9A9-B88C7580112C}"/>
              </a:ext>
            </a:extLst>
          </p:cNvPr>
          <p:cNvPicPr>
            <a:picLocks noChangeAspect="1"/>
          </p:cNvPicPr>
          <p:nvPr/>
        </p:nvPicPr>
        <p:blipFill>
          <a:blip r:embed="rId7"/>
          <a:stretch>
            <a:fillRect/>
          </a:stretch>
        </p:blipFill>
        <p:spPr>
          <a:xfrm>
            <a:off x="3092569" y="959527"/>
            <a:ext cx="2743199" cy="1542297"/>
          </a:xfrm>
          <a:prstGeom prst="rect">
            <a:avLst/>
          </a:prstGeom>
        </p:spPr>
      </p:pic>
      <p:sp>
        <p:nvSpPr>
          <p:cNvPr id="5" name="Google Shape;161;g109ffa863cd_0_0">
            <a:extLst>
              <a:ext uri="{FF2B5EF4-FFF2-40B4-BE49-F238E27FC236}">
                <a16:creationId xmlns:a16="http://schemas.microsoft.com/office/drawing/2014/main" id="{B9886C1C-9DDC-1241-4CDB-6E0EF4399C3A}"/>
              </a:ext>
            </a:extLst>
          </p:cNvPr>
          <p:cNvSpPr txBox="1"/>
          <p:nvPr/>
        </p:nvSpPr>
        <p:spPr>
          <a:xfrm>
            <a:off x="565525" y="636550"/>
            <a:ext cx="36273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err="1">
                <a:solidFill>
                  <a:srgbClr val="EA4E60"/>
                </a:solidFill>
                <a:latin typeface="Century Gothic"/>
                <a:ea typeface="Century Gothic"/>
                <a:cs typeface="Century Gothic"/>
              </a:rPr>
              <a:t>Cursos</a:t>
            </a:r>
            <a:endParaRPr lang="en-US" sz="4000" b="1" i="0" u="none" strike="noStrike" cap="none" err="1">
              <a:solidFill>
                <a:srgbClr val="EA4E60"/>
              </a:solidFill>
              <a:latin typeface="Century Gothic"/>
              <a:ea typeface="Century Gothic"/>
              <a:cs typeface="Century Gothic"/>
            </a:endParaRPr>
          </a:p>
        </p:txBody>
      </p:sp>
    </p:spTree>
    <p:extLst>
      <p:ext uri="{BB962C8B-B14F-4D97-AF65-F5344CB8AC3E}">
        <p14:creationId xmlns:p14="http://schemas.microsoft.com/office/powerpoint/2010/main" val="19500764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1" name="Google Shape;231;g116d3f5ae16_1_0"/>
          <p:cNvSpPr txBox="1"/>
          <p:nvPr/>
        </p:nvSpPr>
        <p:spPr>
          <a:xfrm>
            <a:off x="565525" y="3788615"/>
            <a:ext cx="4188929" cy="776135"/>
          </a:xfrm>
          <a:prstGeom prst="rect">
            <a:avLst/>
          </a:prstGeom>
          <a:noFill/>
          <a:ln>
            <a:noFill/>
          </a:ln>
        </p:spPr>
        <p:txBody>
          <a:bodyPr spcFirstLastPara="1" wrap="square" lIns="91425" tIns="91425" rIns="91425" bIns="91425" anchor="ctr" anchorCtr="0">
            <a:noAutofit/>
          </a:bodyPr>
          <a:lstStyle/>
          <a:p>
            <a:pPr algn="just">
              <a:lnSpc>
                <a:spcPct val="114999"/>
              </a:lnSpc>
              <a:spcBef>
                <a:spcPts val="1000"/>
              </a:spcBef>
            </a:pPr>
            <a:r>
              <a:rPr lang="en-US" sz="2400" dirty="0" err="1">
                <a:solidFill>
                  <a:srgbClr val="040A24"/>
                </a:solidFill>
                <a:latin typeface="Calibri"/>
                <a:ea typeface="Calibri"/>
                <a:cs typeface="Calibri"/>
              </a:rPr>
              <a:t>Criador</a:t>
            </a:r>
            <a:r>
              <a:rPr lang="en-US" sz="2400" dirty="0">
                <a:solidFill>
                  <a:srgbClr val="040A24"/>
                </a:solidFill>
                <a:latin typeface="Calibri"/>
                <a:ea typeface="Calibri"/>
                <a:cs typeface="Calibri"/>
              </a:rPr>
              <a:t>: Ted Codd</a:t>
            </a:r>
          </a:p>
        </p:txBody>
      </p:sp>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60</a:t>
            </a:fld>
            <a:r>
              <a:rPr lang="en-US"/>
              <a:t>]</a:t>
            </a:r>
            <a:endParaRPr/>
          </a:p>
        </p:txBody>
      </p:sp>
      <p:sp>
        <p:nvSpPr>
          <p:cNvPr id="7" name="Retângulo: Cantos Arredondados 6">
            <a:extLst>
              <a:ext uri="{FF2B5EF4-FFF2-40B4-BE49-F238E27FC236}">
                <a16:creationId xmlns:a16="http://schemas.microsoft.com/office/drawing/2014/main" id="{00C00A29-34E6-75C9-CF19-CDCF8B42F739}"/>
              </a:ext>
            </a:extLst>
          </p:cNvPr>
          <p:cNvSpPr/>
          <p:nvPr/>
        </p:nvSpPr>
        <p:spPr>
          <a:xfrm>
            <a:off x="6702726" y="4174107"/>
            <a:ext cx="1962508" cy="776377"/>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1970</a:t>
            </a:r>
            <a:endParaRPr lang="pt-BR" sz="3200"/>
          </a:p>
        </p:txBody>
      </p:sp>
      <p:pic>
        <p:nvPicPr>
          <p:cNvPr id="6" name="Imagem 7" descr="Ícone&#10;&#10;Descrição gerada automaticamente">
            <a:extLst>
              <a:ext uri="{FF2B5EF4-FFF2-40B4-BE49-F238E27FC236}">
                <a16:creationId xmlns:a16="http://schemas.microsoft.com/office/drawing/2014/main" id="{5873D5A4-F5B6-EFA0-DA2C-8893D3AF2A8C}"/>
              </a:ext>
            </a:extLst>
          </p:cNvPr>
          <p:cNvPicPr>
            <a:picLocks noChangeAspect="1"/>
          </p:cNvPicPr>
          <p:nvPr/>
        </p:nvPicPr>
        <p:blipFill>
          <a:blip r:embed="rId3"/>
          <a:stretch>
            <a:fillRect/>
          </a:stretch>
        </p:blipFill>
        <p:spPr>
          <a:xfrm>
            <a:off x="6014767" y="1800226"/>
            <a:ext cx="2743200" cy="1543050"/>
          </a:xfrm>
          <a:prstGeom prst="rect">
            <a:avLst/>
          </a:prstGeom>
        </p:spPr>
      </p:pic>
      <p:sp>
        <p:nvSpPr>
          <p:cNvPr id="8" name="Seta: Curva para Cima 7">
            <a:extLst>
              <a:ext uri="{FF2B5EF4-FFF2-40B4-BE49-F238E27FC236}">
                <a16:creationId xmlns:a16="http://schemas.microsoft.com/office/drawing/2014/main" id="{F1981A68-A353-88A1-FC81-FF670726F07B}"/>
              </a:ext>
            </a:extLst>
          </p:cNvPr>
          <p:cNvSpPr/>
          <p:nvPr/>
        </p:nvSpPr>
        <p:spPr>
          <a:xfrm>
            <a:off x="2281772" y="2971583"/>
            <a:ext cx="4561216" cy="73324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pic>
        <p:nvPicPr>
          <p:cNvPr id="10" name="Imagem 10" descr="Foto em preto e branco de homem com a boca aberta&#10;&#10;Descrição gerada automaticamente">
            <a:extLst>
              <a:ext uri="{FF2B5EF4-FFF2-40B4-BE49-F238E27FC236}">
                <a16:creationId xmlns:a16="http://schemas.microsoft.com/office/drawing/2014/main" id="{A9B87FAE-B488-F8EE-EA38-612AF5140F6C}"/>
              </a:ext>
            </a:extLst>
          </p:cNvPr>
          <p:cNvPicPr>
            <a:picLocks noChangeAspect="1"/>
          </p:cNvPicPr>
          <p:nvPr/>
        </p:nvPicPr>
        <p:blipFill>
          <a:blip r:embed="rId4"/>
          <a:stretch>
            <a:fillRect/>
          </a:stretch>
        </p:blipFill>
        <p:spPr>
          <a:xfrm>
            <a:off x="645184" y="1559584"/>
            <a:ext cx="2278811" cy="2153728"/>
          </a:xfrm>
          <a:prstGeom prst="rect">
            <a:avLst/>
          </a:prstGeom>
        </p:spPr>
      </p:pic>
      <p:sp>
        <p:nvSpPr>
          <p:cNvPr id="11" name="Retângulo: Cantos Arredondados 10">
            <a:extLst>
              <a:ext uri="{FF2B5EF4-FFF2-40B4-BE49-F238E27FC236}">
                <a16:creationId xmlns:a16="http://schemas.microsoft.com/office/drawing/2014/main" id="{74FA19AE-B394-53F4-D6E0-80F83E9AA1B9}"/>
              </a:ext>
            </a:extLst>
          </p:cNvPr>
          <p:cNvSpPr/>
          <p:nvPr/>
        </p:nvSpPr>
        <p:spPr>
          <a:xfrm>
            <a:off x="3535213" y="3831744"/>
            <a:ext cx="2081122" cy="690113"/>
          </a:xfrm>
          <a:prstGeom prst="roundRect">
            <a:avLst/>
          </a:prstGeom>
          <a:solidFill>
            <a:srgbClr val="0070C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Artigo</a:t>
            </a:r>
            <a:endParaRPr lang="pt-BR" sz="2000"/>
          </a:p>
        </p:txBody>
      </p:sp>
      <p:cxnSp>
        <p:nvCxnSpPr>
          <p:cNvPr id="12" name="Conector de Seta Reta 11">
            <a:extLst>
              <a:ext uri="{FF2B5EF4-FFF2-40B4-BE49-F238E27FC236}">
                <a16:creationId xmlns:a16="http://schemas.microsoft.com/office/drawing/2014/main" id="{1F095373-8DE1-A317-40F6-B502FF94A6A8}"/>
              </a:ext>
            </a:extLst>
          </p:cNvPr>
          <p:cNvCxnSpPr/>
          <p:nvPr/>
        </p:nvCxnSpPr>
        <p:spPr>
          <a:xfrm flipH="1">
            <a:off x="4614054" y="1117122"/>
            <a:ext cx="1209853" cy="2920040"/>
          </a:xfrm>
          <a:prstGeom prst="straightConnector1">
            <a:avLst/>
          </a:prstGeom>
          <a:ln>
            <a:solidFill>
              <a:srgbClr val="EA4E60"/>
            </a:solidFill>
            <a:tailEnd type="triangle"/>
          </a:ln>
        </p:spPr>
        <p:style>
          <a:lnRef idx="3">
            <a:schemeClr val="accent4"/>
          </a:lnRef>
          <a:fillRef idx="0">
            <a:schemeClr val="accent4"/>
          </a:fillRef>
          <a:effectRef idx="2">
            <a:schemeClr val="accent4"/>
          </a:effectRef>
          <a:fontRef idx="minor">
            <a:schemeClr val="tx1"/>
          </a:fontRef>
        </p:style>
      </p:cxnSp>
      <p:sp>
        <p:nvSpPr>
          <p:cNvPr id="13" name="Retângulo: Cantos Arredondados 12">
            <a:extLst>
              <a:ext uri="{FF2B5EF4-FFF2-40B4-BE49-F238E27FC236}">
                <a16:creationId xmlns:a16="http://schemas.microsoft.com/office/drawing/2014/main" id="{53614757-8D12-5329-2407-859600727396}"/>
              </a:ext>
            </a:extLst>
          </p:cNvPr>
          <p:cNvSpPr/>
          <p:nvPr/>
        </p:nvSpPr>
        <p:spPr>
          <a:xfrm>
            <a:off x="4629689" y="742410"/>
            <a:ext cx="3730923"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Cálculo e Álgebra Relacional</a:t>
            </a:r>
            <a:endParaRPr lang="pt-BR" err="1"/>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5"/>
          <a:stretch>
            <a:fillRect/>
          </a:stretch>
        </p:blipFill>
        <p:spPr>
          <a:xfrm>
            <a:off x="2607334" y="1902784"/>
            <a:ext cx="3821501" cy="1553595"/>
          </a:xfrm>
          <a:prstGeom prst="rect">
            <a:avLst/>
          </a:prstGeom>
        </p:spPr>
      </p:pic>
    </p:spTree>
    <p:extLst>
      <p:ext uri="{BB962C8B-B14F-4D97-AF65-F5344CB8AC3E}">
        <p14:creationId xmlns:p14="http://schemas.microsoft.com/office/powerpoint/2010/main" val="104435945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sym typeface="Century Gothic"/>
              </a:rPr>
              <a:t>Breve </a:t>
            </a:r>
            <a:r>
              <a:rPr lang="en-US" sz="4000" b="1" err="1">
                <a:solidFill>
                  <a:srgbClr val="EA4E60"/>
                </a:solidFill>
                <a:latin typeface="Century Gothic"/>
                <a:sym typeface="Century Gothic"/>
              </a:rPr>
              <a:t>Histórico</a:t>
            </a:r>
            <a:endParaRPr lang="pt-BR" err="1"/>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61</a:t>
            </a:fld>
            <a:r>
              <a:rPr lang="en-US"/>
              <a:t>]</a:t>
            </a:r>
            <a:endParaRPr/>
          </a:p>
        </p:txBody>
      </p:sp>
      <p:pic>
        <p:nvPicPr>
          <p:cNvPr id="2" name="Imagem 2" descr="Ícone&#10;&#10;Descrição gerada automaticamente">
            <a:extLst>
              <a:ext uri="{FF2B5EF4-FFF2-40B4-BE49-F238E27FC236}">
                <a16:creationId xmlns:a16="http://schemas.microsoft.com/office/drawing/2014/main" id="{CC774FA0-5994-1AF6-58AE-A7F5206CF6D1}"/>
              </a:ext>
            </a:extLst>
          </p:cNvPr>
          <p:cNvPicPr>
            <a:picLocks noChangeAspect="1"/>
          </p:cNvPicPr>
          <p:nvPr/>
        </p:nvPicPr>
        <p:blipFill>
          <a:blip r:embed="rId3"/>
          <a:stretch>
            <a:fillRect/>
          </a:stretch>
        </p:blipFill>
        <p:spPr>
          <a:xfrm>
            <a:off x="612476" y="3854509"/>
            <a:ext cx="2322663" cy="938964"/>
          </a:xfrm>
          <a:prstGeom prst="rect">
            <a:avLst/>
          </a:prstGeom>
        </p:spPr>
      </p:pic>
      <p:sp>
        <p:nvSpPr>
          <p:cNvPr id="9" name="Seta: Curva para Cima 8">
            <a:extLst>
              <a:ext uri="{FF2B5EF4-FFF2-40B4-BE49-F238E27FC236}">
                <a16:creationId xmlns:a16="http://schemas.microsoft.com/office/drawing/2014/main" id="{2F05ABF9-C89F-D2DD-251D-27F983BB883C}"/>
              </a:ext>
            </a:extLst>
          </p:cNvPr>
          <p:cNvSpPr/>
          <p:nvPr/>
        </p:nvSpPr>
        <p:spPr>
          <a:xfrm>
            <a:off x="2238640" y="1925632"/>
            <a:ext cx="2868282" cy="1186131"/>
          </a:xfrm>
          <a:prstGeom prst="curvedUpArrow">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pt-BR">
              <a:solidFill>
                <a:schemeClr val="tx1"/>
              </a:solidFill>
            </a:endParaRPr>
          </a:p>
        </p:txBody>
      </p:sp>
      <p:sp>
        <p:nvSpPr>
          <p:cNvPr id="3" name="Retângulo: Cantos Arredondados 2">
            <a:extLst>
              <a:ext uri="{FF2B5EF4-FFF2-40B4-BE49-F238E27FC236}">
                <a16:creationId xmlns:a16="http://schemas.microsoft.com/office/drawing/2014/main" id="{CDD16F29-4B20-3514-1CCB-C4468400AA4D}"/>
              </a:ext>
            </a:extLst>
          </p:cNvPr>
          <p:cNvSpPr/>
          <p:nvPr/>
        </p:nvSpPr>
        <p:spPr>
          <a:xfrm>
            <a:off x="650755" y="1906976"/>
            <a:ext cx="2620272" cy="625415"/>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 R</a:t>
            </a:r>
            <a:endParaRPr lang="pt-BR" sz="1800" err="1"/>
          </a:p>
        </p:txBody>
      </p:sp>
      <p:pic>
        <p:nvPicPr>
          <p:cNvPr id="5" name="Imagem 8">
            <a:extLst>
              <a:ext uri="{FF2B5EF4-FFF2-40B4-BE49-F238E27FC236}">
                <a16:creationId xmlns:a16="http://schemas.microsoft.com/office/drawing/2014/main" id="{F8F3CA14-97A4-1F50-A9DE-8E2109DD61DB}"/>
              </a:ext>
            </a:extLst>
          </p:cNvPr>
          <p:cNvPicPr>
            <a:picLocks noChangeAspect="1"/>
          </p:cNvPicPr>
          <p:nvPr/>
        </p:nvPicPr>
        <p:blipFill>
          <a:blip r:embed="rId4"/>
          <a:stretch>
            <a:fillRect/>
          </a:stretch>
        </p:blipFill>
        <p:spPr>
          <a:xfrm>
            <a:off x="4860985" y="3018706"/>
            <a:ext cx="2743200" cy="1543050"/>
          </a:xfrm>
          <a:prstGeom prst="rect">
            <a:avLst/>
          </a:prstGeom>
        </p:spPr>
      </p:pic>
      <p:sp>
        <p:nvSpPr>
          <p:cNvPr id="19" name="Retângulo: Cantos Arredondados 18">
            <a:extLst>
              <a:ext uri="{FF2B5EF4-FFF2-40B4-BE49-F238E27FC236}">
                <a16:creationId xmlns:a16="http://schemas.microsoft.com/office/drawing/2014/main" id="{3462E334-7254-1899-2E57-EC88AB71D056}"/>
              </a:ext>
            </a:extLst>
          </p:cNvPr>
          <p:cNvSpPr/>
          <p:nvPr/>
        </p:nvSpPr>
        <p:spPr>
          <a:xfrm>
            <a:off x="3842528" y="1281561"/>
            <a:ext cx="2620272" cy="62541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800">
                <a:cs typeface="Arial"/>
              </a:rPr>
              <a:t>DB2</a:t>
            </a:r>
            <a:endParaRPr lang="pt-BR" sz="2800"/>
          </a:p>
        </p:txBody>
      </p:sp>
      <p:sp>
        <p:nvSpPr>
          <p:cNvPr id="17" name="CaixaDeTexto 16">
            <a:extLst>
              <a:ext uri="{FF2B5EF4-FFF2-40B4-BE49-F238E27FC236}">
                <a16:creationId xmlns:a16="http://schemas.microsoft.com/office/drawing/2014/main" id="{6C77418D-97E4-C431-5214-E55058F57FFC}"/>
              </a:ext>
            </a:extLst>
          </p:cNvPr>
          <p:cNvSpPr txBox="1"/>
          <p:nvPr/>
        </p:nvSpPr>
        <p:spPr>
          <a:xfrm>
            <a:off x="6650966" y="3011698"/>
            <a:ext cx="191290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b="1">
                <a:solidFill>
                  <a:srgbClr val="202124"/>
                </a:solidFill>
                <a:latin typeface="arial"/>
                <a:cs typeface="arial"/>
              </a:rPr>
              <a:t>ISO/IEC 9075</a:t>
            </a:r>
            <a:endParaRPr lang="en-US" sz="2000" b="1"/>
          </a:p>
        </p:txBody>
      </p:sp>
      <p:sp>
        <p:nvSpPr>
          <p:cNvPr id="18" name="Retângulo: Cantos Arredondados 17">
            <a:extLst>
              <a:ext uri="{FF2B5EF4-FFF2-40B4-BE49-F238E27FC236}">
                <a16:creationId xmlns:a16="http://schemas.microsoft.com/office/drawing/2014/main" id="{D3EDAB88-F6F6-74D7-F9D7-C61A2DF64551}"/>
              </a:ext>
            </a:extLst>
          </p:cNvPr>
          <p:cNvSpPr/>
          <p:nvPr/>
        </p:nvSpPr>
        <p:spPr>
          <a:xfrm>
            <a:off x="4831870" y="2680658"/>
            <a:ext cx="3989717" cy="2339914"/>
          </a:xfrm>
          <a:prstGeom prst="round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pt-BR"/>
          </a:p>
        </p:txBody>
      </p:sp>
      <p:sp>
        <p:nvSpPr>
          <p:cNvPr id="21" name="CaixaDeTexto 20">
            <a:extLst>
              <a:ext uri="{FF2B5EF4-FFF2-40B4-BE49-F238E27FC236}">
                <a16:creationId xmlns:a16="http://schemas.microsoft.com/office/drawing/2014/main" id="{E50102BC-B1B1-2F3F-5004-24FFA0B9D570}"/>
              </a:ext>
            </a:extLst>
          </p:cNvPr>
          <p:cNvSpPr txBox="1"/>
          <p:nvPr/>
        </p:nvSpPr>
        <p:spPr>
          <a:xfrm>
            <a:off x="5152127" y="4564452"/>
            <a:ext cx="3444095"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i="1">
                <a:latin typeface="Verdana"/>
                <a:ea typeface="Verdana"/>
              </a:rPr>
              <a:t>Structured Query Language</a:t>
            </a:r>
            <a:r>
              <a:rPr lang="en-US">
                <a:latin typeface="Verdana"/>
                <a:ea typeface="Verdana"/>
              </a:rPr>
              <a:t> </a:t>
            </a:r>
            <a:endParaRPr lang="en-US"/>
          </a:p>
        </p:txBody>
      </p:sp>
    </p:spTree>
    <p:extLst>
      <p:ext uri="{BB962C8B-B14F-4D97-AF65-F5344CB8AC3E}">
        <p14:creationId xmlns:p14="http://schemas.microsoft.com/office/powerpoint/2010/main" val="15371595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Sequência</a:t>
            </a:r>
            <a:r>
              <a:rPr lang="en-US" sz="4000" b="1">
                <a:solidFill>
                  <a:srgbClr val="EA4E60"/>
                </a:solidFill>
                <a:latin typeface="Century Gothic"/>
              </a:rPr>
              <a:t> de </a:t>
            </a:r>
            <a:r>
              <a:rPr lang="en-US" sz="4000" b="1" err="1">
                <a:solidFill>
                  <a:srgbClr val="EA4E60"/>
                </a:solidFill>
                <a:latin typeface="Century Gothic"/>
              </a:rPr>
              <a:t>Eventos</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62</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extLst>
              <p:ext uri="{D42A27DB-BD31-4B8C-83A1-F6EECF244321}">
                <p14:modId xmlns:p14="http://schemas.microsoft.com/office/powerpoint/2010/main" val="2902430056"/>
              </p:ext>
            </p:extLst>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93" name="Retângulo: Cantos Arredondados 692">
            <a:extLst>
              <a:ext uri="{FF2B5EF4-FFF2-40B4-BE49-F238E27FC236}">
                <a16:creationId xmlns:a16="http://schemas.microsoft.com/office/drawing/2014/main" id="{6AFA5630-EF4E-1D63-4060-2813F78355CF}"/>
              </a:ext>
            </a:extLst>
          </p:cNvPr>
          <p:cNvSpPr/>
          <p:nvPr/>
        </p:nvSpPr>
        <p:spPr>
          <a:xfrm>
            <a:off x="1462177" y="3861398"/>
            <a:ext cx="4022065" cy="46367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pt-BR">
                <a:cs typeface="Arial"/>
              </a:rPr>
              <a:t>DB </a:t>
            </a:r>
            <a:r>
              <a:rPr lang="pt-BR" err="1">
                <a:cs typeface="Arial"/>
              </a:rPr>
              <a:t>H</a:t>
            </a:r>
            <a:r>
              <a:rPr lang="pt-BR" err="1">
                <a:ea typeface="+mn-lt"/>
                <a:cs typeface="+mn-lt"/>
              </a:rPr>
              <a:t>oneywell</a:t>
            </a:r>
            <a:r>
              <a:rPr lang="pt-BR">
                <a:ea typeface="+mn-lt"/>
                <a:cs typeface="+mn-lt"/>
              </a:rPr>
              <a:t> </a:t>
            </a:r>
            <a:r>
              <a:rPr lang="pt-BR" err="1">
                <a:ea typeface="+mn-lt"/>
                <a:cs typeface="+mn-lt"/>
              </a:rPr>
              <a:t>Information</a:t>
            </a:r>
            <a:r>
              <a:rPr lang="pt-BR">
                <a:ea typeface="+mn-lt"/>
                <a:cs typeface="+mn-lt"/>
              </a:rPr>
              <a:t> Systems Inc</a:t>
            </a:r>
          </a:p>
        </p:txBody>
      </p:sp>
      <p:pic>
        <p:nvPicPr>
          <p:cNvPr id="773" name="Imagem 8" descr="Uma imagem contendo Ícone&#10;&#10;Descrição gerada automaticamente">
            <a:extLst>
              <a:ext uri="{FF2B5EF4-FFF2-40B4-BE49-F238E27FC236}">
                <a16:creationId xmlns:a16="http://schemas.microsoft.com/office/drawing/2014/main" id="{5BC706C1-3443-2446-D20C-FBC4EB987D4F}"/>
              </a:ext>
            </a:extLst>
          </p:cNvPr>
          <p:cNvPicPr>
            <a:picLocks noChangeAspect="1"/>
          </p:cNvPicPr>
          <p:nvPr/>
        </p:nvPicPr>
        <p:blipFill>
          <a:blip r:embed="rId8"/>
          <a:stretch>
            <a:fillRect/>
          </a:stretch>
        </p:blipFill>
        <p:spPr>
          <a:xfrm>
            <a:off x="1205541" y="2565819"/>
            <a:ext cx="1352191" cy="745107"/>
          </a:xfrm>
          <a:prstGeom prst="rect">
            <a:avLst/>
          </a:prstGeom>
        </p:spPr>
      </p:pic>
      <p:sp>
        <p:nvSpPr>
          <p:cNvPr id="774" name="Retângulo: Cantos Arredondados 773">
            <a:extLst>
              <a:ext uri="{FF2B5EF4-FFF2-40B4-BE49-F238E27FC236}">
                <a16:creationId xmlns:a16="http://schemas.microsoft.com/office/drawing/2014/main" id="{178FBDFB-E96D-4F4E-ACBF-63F0961A432A}"/>
              </a:ext>
            </a:extLst>
          </p:cNvPr>
          <p:cNvSpPr/>
          <p:nvPr/>
        </p:nvSpPr>
        <p:spPr>
          <a:xfrm>
            <a:off x="4341243" y="2470388"/>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2</a:t>
            </a:r>
            <a:endParaRPr lang="pt-BR"/>
          </a:p>
        </p:txBody>
      </p:sp>
      <p:sp>
        <p:nvSpPr>
          <p:cNvPr id="775" name="Retângulo: Cantos Arredondados 774">
            <a:extLst>
              <a:ext uri="{FF2B5EF4-FFF2-40B4-BE49-F238E27FC236}">
                <a16:creationId xmlns:a16="http://schemas.microsoft.com/office/drawing/2014/main" id="{3D446948-3AF3-EEF5-B399-C84F14A67C43}"/>
              </a:ext>
            </a:extLst>
          </p:cNvPr>
          <p:cNvSpPr/>
          <p:nvPr/>
        </p:nvSpPr>
        <p:spPr>
          <a:xfrm>
            <a:off x="6864469" y="4325067"/>
            <a:ext cx="1423358"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Oracle 3</a:t>
            </a:r>
            <a:endParaRPr lang="pt-BR"/>
          </a:p>
        </p:txBody>
      </p:sp>
      <p:sp>
        <p:nvSpPr>
          <p:cNvPr id="776" name="Retângulo: Cantos Arredondados 775">
            <a:extLst>
              <a:ext uri="{FF2B5EF4-FFF2-40B4-BE49-F238E27FC236}">
                <a16:creationId xmlns:a16="http://schemas.microsoft.com/office/drawing/2014/main" id="{776FB09C-630E-7596-4042-BF64C557C625}"/>
              </a:ext>
            </a:extLst>
          </p:cNvPr>
          <p:cNvSpPr/>
          <p:nvPr/>
        </p:nvSpPr>
        <p:spPr>
          <a:xfrm>
            <a:off x="5624422" y="1801841"/>
            <a:ext cx="1423358"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IBM SQL/DS</a:t>
            </a:r>
            <a:endParaRPr lang="pt-BR"/>
          </a:p>
        </p:txBody>
      </p:sp>
      <p:pic>
        <p:nvPicPr>
          <p:cNvPr id="778" name="Imagem 2" descr="Ícone&#10;&#10;Descrição gerada automaticamente">
            <a:extLst>
              <a:ext uri="{FF2B5EF4-FFF2-40B4-BE49-F238E27FC236}">
                <a16:creationId xmlns:a16="http://schemas.microsoft.com/office/drawing/2014/main" id="{FFB1E947-79B4-6057-870F-BE2907747819}"/>
              </a:ext>
            </a:extLst>
          </p:cNvPr>
          <p:cNvPicPr>
            <a:picLocks noChangeAspect="1"/>
          </p:cNvPicPr>
          <p:nvPr/>
        </p:nvPicPr>
        <p:blipFill>
          <a:blip r:embed="rId9"/>
          <a:stretch>
            <a:fillRect/>
          </a:stretch>
        </p:blipFill>
        <p:spPr>
          <a:xfrm>
            <a:off x="6855844" y="2388018"/>
            <a:ext cx="1740380" cy="701738"/>
          </a:xfrm>
          <a:prstGeom prst="rect">
            <a:avLst/>
          </a:prstGeom>
        </p:spPr>
      </p:pic>
    </p:spTree>
    <p:extLst>
      <p:ext uri="{BB962C8B-B14F-4D97-AF65-F5344CB8AC3E}">
        <p14:creationId xmlns:p14="http://schemas.microsoft.com/office/powerpoint/2010/main" val="33171606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Linha do Tempo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63</a:t>
            </a:fld>
            <a:r>
              <a:rPr lang="en-US"/>
              <a:t>]</a:t>
            </a:r>
            <a:endParaRPr/>
          </a:p>
        </p:txBody>
      </p:sp>
      <p:graphicFrame>
        <p:nvGraphicFramePr>
          <p:cNvPr id="10" name="Diagrama 10">
            <a:extLst>
              <a:ext uri="{FF2B5EF4-FFF2-40B4-BE49-F238E27FC236}">
                <a16:creationId xmlns:a16="http://schemas.microsoft.com/office/drawing/2014/main" id="{265331FF-275A-F73A-94DA-7F1765191CB9}"/>
              </a:ext>
            </a:extLst>
          </p:cNvPr>
          <p:cNvGraphicFramePr/>
          <p:nvPr/>
        </p:nvGraphicFramePr>
        <p:xfrm>
          <a:off x="560718" y="1681072"/>
          <a:ext cx="8486234"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65" name="Retângulo: Cantos Arredondados 1064">
            <a:extLst>
              <a:ext uri="{FF2B5EF4-FFF2-40B4-BE49-F238E27FC236}">
                <a16:creationId xmlns:a16="http://schemas.microsoft.com/office/drawing/2014/main" id="{5A7D691F-FE63-3602-82EF-BC98F976348D}"/>
              </a:ext>
            </a:extLst>
          </p:cNvPr>
          <p:cNvSpPr/>
          <p:nvPr/>
        </p:nvSpPr>
        <p:spPr>
          <a:xfrm>
            <a:off x="567187" y="2934058"/>
            <a:ext cx="1779196" cy="420538"/>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pt-BR" sz="1800">
                <a:latin typeface="Calibri"/>
                <a:cs typeface="Arial"/>
              </a:rPr>
              <a:t>Conceito criado</a:t>
            </a:r>
            <a:endParaRPr lang="pt-BR" sz="1800">
              <a:latin typeface="Calibri"/>
              <a:cs typeface="Calibri"/>
            </a:endParaRPr>
          </a:p>
        </p:txBody>
      </p:sp>
      <p:grpSp>
        <p:nvGrpSpPr>
          <p:cNvPr id="1066" name="Agrupar 1065">
            <a:extLst>
              <a:ext uri="{FF2B5EF4-FFF2-40B4-BE49-F238E27FC236}">
                <a16:creationId xmlns:a16="http://schemas.microsoft.com/office/drawing/2014/main" id="{06E6C946-AF96-B7CE-E0BF-F2DE2B4230C0}"/>
              </a:ext>
            </a:extLst>
          </p:cNvPr>
          <p:cNvGrpSpPr/>
          <p:nvPr/>
        </p:nvGrpSpPr>
        <p:grpSpPr>
          <a:xfrm>
            <a:off x="2389518" y="3753567"/>
            <a:ext cx="882051" cy="752655"/>
            <a:chOff x="6691942" y="2944843"/>
            <a:chExt cx="2229927" cy="2057399"/>
          </a:xfrm>
        </p:grpSpPr>
        <p:pic>
          <p:nvPicPr>
            <p:cNvPr id="491" name="Gráfico 490" descr="Banco de dados com preenchimento sólido">
              <a:extLst>
                <a:ext uri="{FF2B5EF4-FFF2-40B4-BE49-F238E27FC236}">
                  <a16:creationId xmlns:a16="http://schemas.microsoft.com/office/drawing/2014/main" id="{68DE6414-5C8D-055D-96F5-1D42954DC7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026215" y="2944843"/>
              <a:ext cx="1895654" cy="1917220"/>
            </a:xfrm>
            <a:prstGeom prst="rect">
              <a:avLst/>
            </a:prstGeom>
          </p:spPr>
        </p:pic>
        <p:pic>
          <p:nvPicPr>
            <p:cNvPr id="492" name="Gráfico 7" descr="Tabela com preenchimento sólido">
              <a:extLst>
                <a:ext uri="{FF2B5EF4-FFF2-40B4-BE49-F238E27FC236}">
                  <a16:creationId xmlns:a16="http://schemas.microsoft.com/office/drawing/2014/main" id="{1225BF4A-267D-22D5-906F-8E42C3A77BE7}"/>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691942" y="3645739"/>
              <a:ext cx="1356503" cy="1356503"/>
            </a:xfrm>
            <a:prstGeom prst="rect">
              <a:avLst/>
            </a:prstGeom>
          </p:spPr>
        </p:pic>
      </p:grpSp>
      <p:pic>
        <p:nvPicPr>
          <p:cNvPr id="494" name="Imagem 494" descr="Celular com tela ligada&#10;&#10;Descrição gerada automaticamente">
            <a:extLst>
              <a:ext uri="{FF2B5EF4-FFF2-40B4-BE49-F238E27FC236}">
                <a16:creationId xmlns:a16="http://schemas.microsoft.com/office/drawing/2014/main" id="{CB0F25AD-F500-1543-4F63-26C5A8700CC4}"/>
              </a:ext>
            </a:extLst>
          </p:cNvPr>
          <p:cNvPicPr>
            <a:picLocks noChangeAspect="1"/>
          </p:cNvPicPr>
          <p:nvPr/>
        </p:nvPicPr>
        <p:blipFill>
          <a:blip r:embed="rId12"/>
          <a:stretch>
            <a:fillRect/>
          </a:stretch>
        </p:blipFill>
        <p:spPr>
          <a:xfrm>
            <a:off x="3394494" y="2716781"/>
            <a:ext cx="1104182" cy="637277"/>
          </a:xfrm>
          <a:prstGeom prst="rect">
            <a:avLst/>
          </a:prstGeom>
        </p:spPr>
      </p:pic>
      <p:sp>
        <p:nvSpPr>
          <p:cNvPr id="559" name="Retângulo: Cantos Arredondados 558">
            <a:extLst>
              <a:ext uri="{FF2B5EF4-FFF2-40B4-BE49-F238E27FC236}">
                <a16:creationId xmlns:a16="http://schemas.microsoft.com/office/drawing/2014/main" id="{2E4B2AA9-AC97-6387-D7F0-B860D239802D}"/>
              </a:ext>
            </a:extLst>
          </p:cNvPr>
          <p:cNvSpPr/>
          <p:nvPr/>
        </p:nvSpPr>
        <p:spPr>
          <a:xfrm>
            <a:off x="5257799" y="3634954"/>
            <a:ext cx="992036" cy="496019"/>
          </a:xfrm>
          <a:prstGeom prst="roundRect">
            <a:avLst/>
          </a:prstGeom>
          <a:solidFill>
            <a:srgbClr val="EA4E60"/>
          </a:solidFill>
        </p:spPr>
        <p:style>
          <a:lnRef idx="3">
            <a:schemeClr val="lt1"/>
          </a:lnRef>
          <a:fillRef idx="1">
            <a:schemeClr val="accent2"/>
          </a:fillRef>
          <a:effectRef idx="1">
            <a:schemeClr val="accent2"/>
          </a:effectRef>
          <a:fontRef idx="minor">
            <a:schemeClr val="lt1"/>
          </a:fontRef>
        </p:style>
        <p:txBody>
          <a:bodyPr lIns="91440" tIns="45720" rIns="91440" bIns="45720" rtlCol="0" anchor="ctr"/>
          <a:lstStyle/>
          <a:p>
            <a:pPr algn="ctr"/>
            <a:r>
              <a:rPr lang="pt-BR" sz="1800">
                <a:latin typeface="Calibri"/>
                <a:cs typeface="Arial"/>
              </a:rPr>
              <a:t>POO </a:t>
            </a:r>
            <a:endParaRPr lang="pt-BR" sz="1800">
              <a:latin typeface="Calibri"/>
              <a:cs typeface="Calibri"/>
            </a:endParaRPr>
          </a:p>
        </p:txBody>
      </p:sp>
      <p:pic>
        <p:nvPicPr>
          <p:cNvPr id="527" name="Imagem 11" descr="Logotipo&#10;&#10;Descrição gerada automaticamente">
            <a:extLst>
              <a:ext uri="{FF2B5EF4-FFF2-40B4-BE49-F238E27FC236}">
                <a16:creationId xmlns:a16="http://schemas.microsoft.com/office/drawing/2014/main" id="{6A2475FF-C993-C386-5B90-62B77EA6CA48}"/>
              </a:ext>
            </a:extLst>
          </p:cNvPr>
          <p:cNvPicPr>
            <a:picLocks noChangeAspect="1"/>
          </p:cNvPicPr>
          <p:nvPr/>
        </p:nvPicPr>
        <p:blipFill>
          <a:blip r:embed="rId13"/>
          <a:stretch>
            <a:fillRect/>
          </a:stretch>
        </p:blipFill>
        <p:spPr>
          <a:xfrm>
            <a:off x="8020408" y="2278193"/>
            <a:ext cx="877739" cy="587115"/>
          </a:xfrm>
          <a:prstGeom prst="rect">
            <a:avLst/>
          </a:prstGeom>
        </p:spPr>
      </p:pic>
      <p:pic>
        <p:nvPicPr>
          <p:cNvPr id="528" name="Imagem 12" descr="Logotipo&#10;&#10;Descrição gerada automaticamente">
            <a:extLst>
              <a:ext uri="{FF2B5EF4-FFF2-40B4-BE49-F238E27FC236}">
                <a16:creationId xmlns:a16="http://schemas.microsoft.com/office/drawing/2014/main" id="{A1A1CCF5-0E29-E5E0-F136-C95286E833DC}"/>
              </a:ext>
            </a:extLst>
          </p:cNvPr>
          <p:cNvPicPr>
            <a:picLocks noChangeAspect="1"/>
          </p:cNvPicPr>
          <p:nvPr/>
        </p:nvPicPr>
        <p:blipFill>
          <a:blip r:embed="rId14"/>
          <a:stretch>
            <a:fillRect/>
          </a:stretch>
        </p:blipFill>
        <p:spPr>
          <a:xfrm>
            <a:off x="7351860" y="3031722"/>
            <a:ext cx="1352191" cy="363234"/>
          </a:xfrm>
          <a:prstGeom prst="rect">
            <a:avLst/>
          </a:prstGeom>
        </p:spPr>
      </p:pic>
      <p:pic>
        <p:nvPicPr>
          <p:cNvPr id="529" name="Imagem 13">
            <a:extLst>
              <a:ext uri="{FF2B5EF4-FFF2-40B4-BE49-F238E27FC236}">
                <a16:creationId xmlns:a16="http://schemas.microsoft.com/office/drawing/2014/main" id="{159F81F4-7769-AB9A-6341-9D3E3B941AB2}"/>
              </a:ext>
            </a:extLst>
          </p:cNvPr>
          <p:cNvPicPr>
            <a:picLocks noChangeAspect="1"/>
          </p:cNvPicPr>
          <p:nvPr/>
        </p:nvPicPr>
        <p:blipFill>
          <a:blip r:embed="rId15"/>
          <a:stretch>
            <a:fillRect/>
          </a:stretch>
        </p:blipFill>
        <p:spPr>
          <a:xfrm>
            <a:off x="6801930" y="2574572"/>
            <a:ext cx="877739" cy="350193"/>
          </a:xfrm>
          <a:prstGeom prst="rect">
            <a:avLst/>
          </a:prstGeom>
        </p:spPr>
      </p:pic>
      <p:pic>
        <p:nvPicPr>
          <p:cNvPr id="530" name="Imagem 15" descr="Uma imagem contendo Logotipo&#10;&#10;Descrição gerada automaticamente">
            <a:extLst>
              <a:ext uri="{FF2B5EF4-FFF2-40B4-BE49-F238E27FC236}">
                <a16:creationId xmlns:a16="http://schemas.microsoft.com/office/drawing/2014/main" id="{B11D2876-157E-3118-6E10-1F04D0EBA890}"/>
              </a:ext>
            </a:extLst>
          </p:cNvPr>
          <p:cNvPicPr>
            <a:picLocks noChangeAspect="1"/>
          </p:cNvPicPr>
          <p:nvPr/>
        </p:nvPicPr>
        <p:blipFill>
          <a:blip r:embed="rId16"/>
          <a:stretch>
            <a:fillRect/>
          </a:stretch>
        </p:blipFill>
        <p:spPr>
          <a:xfrm>
            <a:off x="7308729" y="1865562"/>
            <a:ext cx="1093399" cy="344859"/>
          </a:xfrm>
          <a:prstGeom prst="rect">
            <a:avLst/>
          </a:prstGeom>
        </p:spPr>
      </p:pic>
    </p:spTree>
    <p:extLst>
      <p:ext uri="{BB962C8B-B14F-4D97-AF65-F5344CB8AC3E}">
        <p14:creationId xmlns:p14="http://schemas.microsoft.com/office/powerpoint/2010/main" val="32507551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Primeiros</a:t>
            </a:r>
            <a:r>
              <a:rPr lang="en-US" sz="4000" b="1">
                <a:solidFill>
                  <a:srgbClr val="EA4E60"/>
                </a:solidFill>
                <a:latin typeface="Century Gothic"/>
              </a:rPr>
              <a:t> do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64</a:t>
            </a:fld>
            <a:r>
              <a:rPr lang="en-US"/>
              <a:t>]</a:t>
            </a:r>
            <a:endParaRPr/>
          </a:p>
        </p:txBody>
      </p:sp>
      <p:pic>
        <p:nvPicPr>
          <p:cNvPr id="8" name="Imagem 2" descr="Tela de computador com ícones coloridos&#10;&#10;Descrição gerada automaticamente">
            <a:extLst>
              <a:ext uri="{FF2B5EF4-FFF2-40B4-BE49-F238E27FC236}">
                <a16:creationId xmlns:a16="http://schemas.microsoft.com/office/drawing/2014/main" id="{B75FCDEF-E1E0-97A3-3F52-E63BD0F6EF56}"/>
              </a:ext>
            </a:extLst>
          </p:cNvPr>
          <p:cNvPicPr>
            <a:picLocks noChangeAspect="1"/>
          </p:cNvPicPr>
          <p:nvPr/>
        </p:nvPicPr>
        <p:blipFill>
          <a:blip r:embed="rId3"/>
          <a:stretch>
            <a:fillRect/>
          </a:stretch>
        </p:blipFill>
        <p:spPr>
          <a:xfrm>
            <a:off x="6823493" y="1681611"/>
            <a:ext cx="1740379" cy="993114"/>
          </a:xfrm>
          <a:prstGeom prst="rect">
            <a:avLst/>
          </a:prstGeom>
        </p:spPr>
      </p:pic>
      <p:sp>
        <p:nvSpPr>
          <p:cNvPr id="4" name="Retângulo: Cantos Arredondados 3">
            <a:extLst>
              <a:ext uri="{FF2B5EF4-FFF2-40B4-BE49-F238E27FC236}">
                <a16:creationId xmlns:a16="http://schemas.microsoft.com/office/drawing/2014/main" id="{CF6D6B25-CA45-24B4-3D27-CB23BB09A849}"/>
              </a:ext>
            </a:extLst>
          </p:cNvPr>
          <p:cNvSpPr/>
          <p:nvPr/>
        </p:nvSpPr>
        <p:spPr>
          <a:xfrm>
            <a:off x="6702726" y="4174107"/>
            <a:ext cx="1962508" cy="776377"/>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3200">
                <a:cs typeface="Arial"/>
              </a:rPr>
              <a:t>1980</a:t>
            </a:r>
            <a:endParaRPr lang="pt-BR" sz="3200"/>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898287"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a typeface="Calibri"/>
              <a:sym typeface="Calibri"/>
            </a:endParaRPr>
          </a:p>
          <a:p>
            <a:pPr>
              <a:lnSpc>
                <a:spcPct val="114999"/>
              </a:lnSpc>
              <a:spcBef>
                <a:spcPts val="1000"/>
              </a:spcBef>
            </a:pPr>
            <a:r>
              <a:rPr lang="en-US" sz="2400" err="1">
                <a:latin typeface="Calibri"/>
              </a:rPr>
              <a:t>Evolução</a:t>
            </a:r>
            <a:r>
              <a:rPr lang="en-US" sz="2400">
                <a:latin typeface="Calibri"/>
              </a:rPr>
              <a:t> do </a:t>
            </a:r>
            <a:r>
              <a:rPr lang="en-US" sz="2400" err="1">
                <a:latin typeface="Calibri"/>
              </a:rPr>
              <a:t>modelo</a:t>
            </a:r>
            <a:r>
              <a:rPr lang="en-US" sz="2400">
                <a:latin typeface="Calibri"/>
              </a:rPr>
              <a:t> </a:t>
            </a:r>
            <a:r>
              <a:rPr lang="en-US" sz="2400" err="1">
                <a:latin typeface="Calibri"/>
              </a:rPr>
              <a:t>relacional</a:t>
            </a:r>
            <a:r>
              <a:rPr lang="en-US" sz="2400">
                <a:latin typeface="Calibri"/>
              </a:rPr>
              <a:t> - 80's</a:t>
            </a:r>
            <a:endParaRPr lang="pt-BR" err="1"/>
          </a:p>
          <a:p>
            <a:pPr>
              <a:lnSpc>
                <a:spcPct val="114999"/>
              </a:lnSpc>
              <a:spcBef>
                <a:spcPts val="1000"/>
              </a:spcBef>
            </a:pPr>
            <a:endParaRPr lang="en-US" sz="2400">
              <a:latin typeface="Calibri"/>
              <a:ea typeface="Calibri"/>
            </a:endParaRPr>
          </a:p>
          <a:p>
            <a:pPr>
              <a:lnSpc>
                <a:spcPct val="114999"/>
              </a:lnSpc>
              <a:spcBef>
                <a:spcPts val="1000"/>
              </a:spcBef>
            </a:pPr>
            <a:endParaRPr lang="en-US" sz="2400">
              <a:ea typeface="Calibri"/>
            </a:endParaRP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2" name="Retângulo: Cantos Arredondados 1">
            <a:extLst>
              <a:ext uri="{FF2B5EF4-FFF2-40B4-BE49-F238E27FC236}">
                <a16:creationId xmlns:a16="http://schemas.microsoft.com/office/drawing/2014/main" id="{EC2A5B8F-499B-7104-1D16-50CA900206C7}"/>
              </a:ext>
            </a:extLst>
          </p:cNvPr>
          <p:cNvSpPr/>
          <p:nvPr/>
        </p:nvSpPr>
        <p:spPr>
          <a:xfrm>
            <a:off x="319176" y="2556652"/>
            <a:ext cx="2016424" cy="463670"/>
          </a:xfrm>
          <a:prstGeom prst="roundRect">
            <a:avLst/>
          </a:prstGeom>
          <a:solidFill>
            <a:srgbClr val="0020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Feedback</a:t>
            </a:r>
          </a:p>
        </p:txBody>
      </p:sp>
      <p:sp>
        <p:nvSpPr>
          <p:cNvPr id="3" name="Retângulo: Cantos Arredondados 2">
            <a:extLst>
              <a:ext uri="{FF2B5EF4-FFF2-40B4-BE49-F238E27FC236}">
                <a16:creationId xmlns:a16="http://schemas.microsoft.com/office/drawing/2014/main" id="{9C02AB22-D48E-0DF6-485B-B98DB96AD644}"/>
              </a:ext>
            </a:extLst>
          </p:cNvPr>
          <p:cNvSpPr/>
          <p:nvPr/>
        </p:nvSpPr>
        <p:spPr>
          <a:xfrm>
            <a:off x="1203384" y="3376161"/>
            <a:ext cx="4032848" cy="463670"/>
          </a:xfrm>
          <a:prstGeom prst="roundRect">
            <a:avLst/>
          </a:prstGeom>
          <a:solidFill>
            <a:srgbClr val="ED7D31"/>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Desenvolvimento dos sistemas</a:t>
            </a:r>
            <a:endParaRPr lang="pt-BR" sz="1800"/>
          </a:p>
        </p:txBody>
      </p:sp>
      <p:sp>
        <p:nvSpPr>
          <p:cNvPr id="11" name="Retângulo: Cantos Arredondados 10">
            <a:extLst>
              <a:ext uri="{FF2B5EF4-FFF2-40B4-BE49-F238E27FC236}">
                <a16:creationId xmlns:a16="http://schemas.microsoft.com/office/drawing/2014/main" id="{ABBBF422-159F-FD27-33AC-6027EBFD5B8D}"/>
              </a:ext>
            </a:extLst>
          </p:cNvPr>
          <p:cNvSpPr/>
          <p:nvPr/>
        </p:nvSpPr>
        <p:spPr>
          <a:xfrm>
            <a:off x="4352025" y="1402868"/>
            <a:ext cx="2760452" cy="46367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1800">
                <a:cs typeface="Arial"/>
              </a:rPr>
              <a:t>Uso dos </a:t>
            </a:r>
            <a:r>
              <a:rPr lang="pt-BR" sz="1800" err="1">
                <a:cs typeface="Arial"/>
              </a:rPr>
              <a:t>pcs</a:t>
            </a:r>
          </a:p>
        </p:txBody>
      </p:sp>
      <p:sp>
        <p:nvSpPr>
          <p:cNvPr id="12" name="Retângulo: Cantos Arredondados 11">
            <a:extLst>
              <a:ext uri="{FF2B5EF4-FFF2-40B4-BE49-F238E27FC236}">
                <a16:creationId xmlns:a16="http://schemas.microsoft.com/office/drawing/2014/main" id="{4F88182F-2967-D7E6-4665-515E2E631D7B}"/>
              </a:ext>
            </a:extLst>
          </p:cNvPr>
          <p:cNvSpPr/>
          <p:nvPr/>
        </p:nvSpPr>
        <p:spPr>
          <a:xfrm>
            <a:off x="3252157" y="2491952"/>
            <a:ext cx="2760452" cy="463670"/>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sz="1800">
                <a:cs typeface="Arial"/>
              </a:rPr>
              <a:t>Sistemas distribuídos</a:t>
            </a:r>
          </a:p>
        </p:txBody>
      </p:sp>
      <p:cxnSp>
        <p:nvCxnSpPr>
          <p:cNvPr id="6" name="Conector de Seta Reta 5">
            <a:extLst>
              <a:ext uri="{FF2B5EF4-FFF2-40B4-BE49-F238E27FC236}">
                <a16:creationId xmlns:a16="http://schemas.microsoft.com/office/drawing/2014/main" id="{A3009B16-ED88-E826-E96A-5EE28F265973}"/>
              </a:ext>
            </a:extLst>
          </p:cNvPr>
          <p:cNvCxnSpPr/>
          <p:nvPr/>
        </p:nvCxnSpPr>
        <p:spPr>
          <a:xfrm flipV="1">
            <a:off x="567187" y="4754234"/>
            <a:ext cx="5507966" cy="2156"/>
          </a:xfrm>
          <a:prstGeom prst="straightConnector1">
            <a:avLst/>
          </a:prstGeom>
          <a:ln>
            <a:headEnd type="triangle"/>
            <a:tailEnd type="triangle"/>
          </a:ln>
        </p:spPr>
        <p:style>
          <a:lnRef idx="3">
            <a:schemeClr val="accent4"/>
          </a:lnRef>
          <a:fillRef idx="0">
            <a:schemeClr val="accent4"/>
          </a:fillRef>
          <a:effectRef idx="2">
            <a:schemeClr val="accent4"/>
          </a:effectRef>
          <a:fontRef idx="minor">
            <a:schemeClr val="tx1"/>
          </a:fontRef>
        </p:style>
      </p:cxnSp>
      <p:sp>
        <p:nvSpPr>
          <p:cNvPr id="13" name="CaixaDeTexto 12">
            <a:extLst>
              <a:ext uri="{FF2B5EF4-FFF2-40B4-BE49-F238E27FC236}">
                <a16:creationId xmlns:a16="http://schemas.microsoft.com/office/drawing/2014/main" id="{16BB41B3-FFEB-2BE6-E241-82B7A511E66B}"/>
              </a:ext>
            </a:extLst>
          </p:cNvPr>
          <p:cNvSpPr txBox="1"/>
          <p:nvPr/>
        </p:nvSpPr>
        <p:spPr>
          <a:xfrm>
            <a:off x="391423" y="4321834"/>
            <a:ext cx="93165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8 MB</a:t>
            </a:r>
          </a:p>
        </p:txBody>
      </p:sp>
      <p:sp>
        <p:nvSpPr>
          <p:cNvPr id="16" name="CaixaDeTexto 15">
            <a:extLst>
              <a:ext uri="{FF2B5EF4-FFF2-40B4-BE49-F238E27FC236}">
                <a16:creationId xmlns:a16="http://schemas.microsoft.com/office/drawing/2014/main" id="{549D252D-4E91-81CC-8791-C050DC02812D}"/>
              </a:ext>
            </a:extLst>
          </p:cNvPr>
          <p:cNvSpPr txBox="1"/>
          <p:nvPr/>
        </p:nvSpPr>
        <p:spPr>
          <a:xfrm>
            <a:off x="4887942" y="4321834"/>
            <a:ext cx="1373757" cy="3801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b="1"/>
              <a:t>TeraBytes</a:t>
            </a:r>
          </a:p>
        </p:txBody>
      </p:sp>
    </p:spTree>
    <p:extLst>
      <p:ext uri="{BB962C8B-B14F-4D97-AF65-F5344CB8AC3E}">
        <p14:creationId xmlns:p14="http://schemas.microsoft.com/office/powerpoint/2010/main" val="20606582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Hierárquico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65</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121910" cy="3083700"/>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a:latin typeface="Calibri"/>
              </a:rPr>
              <a:t>IMS – Information Management System</a:t>
            </a:r>
            <a:endParaRPr lang="pt-BR" sz="2400">
              <a:latin typeface="Calibri"/>
            </a:endParaRPr>
          </a:p>
          <a:p>
            <a:pPr marL="342900" indent="-342900">
              <a:lnSpc>
                <a:spcPct val="114999"/>
              </a:lnSpc>
              <a:spcBef>
                <a:spcPts val="1000"/>
              </a:spcBef>
              <a:buChar char="•"/>
            </a:pPr>
            <a:r>
              <a:rPr lang="en-US" sz="2400" err="1">
                <a:latin typeface="Calibri"/>
                <a:ea typeface="Calibri"/>
              </a:rPr>
              <a:t>Registros</a:t>
            </a:r>
            <a:r>
              <a:rPr lang="en-US" sz="2400">
                <a:latin typeface="Calibri"/>
                <a:ea typeface="Calibri"/>
              </a:rPr>
              <a:t>: links e dados</a:t>
            </a:r>
          </a:p>
          <a:p>
            <a:pPr marL="342900" indent="-342900">
              <a:lnSpc>
                <a:spcPct val="114999"/>
              </a:lnSpc>
              <a:spcBef>
                <a:spcPts val="1000"/>
              </a:spcBef>
              <a:buChar char="•"/>
            </a:pPr>
            <a:r>
              <a:rPr lang="en-US" sz="2400">
                <a:latin typeface="Calibri"/>
                <a:ea typeface="Calibri"/>
              </a:rPr>
              <a:t>TAD tree – com </a:t>
            </a:r>
            <a:r>
              <a:rPr lang="en-US" sz="2400" err="1">
                <a:latin typeface="Calibri"/>
                <a:ea typeface="Calibri"/>
              </a:rPr>
              <a:t>raiz</a:t>
            </a:r>
            <a:endParaRPr lang="en-US" sz="2400">
              <a:latin typeface="Calibri"/>
              <a:ea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Hierárquico</a:t>
            </a:r>
          </a:p>
        </p:txBody>
      </p:sp>
      <p:pic>
        <p:nvPicPr>
          <p:cNvPr id="2" name="Imagem 2" descr="Diagrama&#10;&#10;Descrição gerada automaticamente">
            <a:extLst>
              <a:ext uri="{FF2B5EF4-FFF2-40B4-BE49-F238E27FC236}">
                <a16:creationId xmlns:a16="http://schemas.microsoft.com/office/drawing/2014/main" id="{D1B2141A-2B8C-8DDB-8C22-39729FEEC715}"/>
              </a:ext>
            </a:extLst>
          </p:cNvPr>
          <p:cNvPicPr>
            <a:picLocks noChangeAspect="1"/>
          </p:cNvPicPr>
          <p:nvPr/>
        </p:nvPicPr>
        <p:blipFill>
          <a:blip r:embed="rId3"/>
          <a:stretch>
            <a:fillRect/>
          </a:stretch>
        </p:blipFill>
        <p:spPr>
          <a:xfrm>
            <a:off x="4591409" y="2329499"/>
            <a:ext cx="4004813" cy="1810814"/>
          </a:xfrm>
          <a:prstGeom prst="rect">
            <a:avLst/>
          </a:prstGeom>
        </p:spPr>
      </p:pic>
      <p:sp>
        <p:nvSpPr>
          <p:cNvPr id="3" name="Retângulo: Cantos Arredondados 2">
            <a:extLst>
              <a:ext uri="{FF2B5EF4-FFF2-40B4-BE49-F238E27FC236}">
                <a16:creationId xmlns:a16="http://schemas.microsoft.com/office/drawing/2014/main" id="{9CB2902C-00B5-FA46-835C-0F2A80E8C428}"/>
              </a:ext>
            </a:extLst>
          </p:cNvPr>
          <p:cNvSpPr/>
          <p:nvPr/>
        </p:nvSpPr>
        <p:spPr>
          <a:xfrm>
            <a:off x="6950734" y="691190"/>
            <a:ext cx="1423359"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Clipper</a:t>
            </a:r>
            <a:endParaRPr lang="pt-BR"/>
          </a:p>
        </p:txBody>
      </p:sp>
      <p:sp>
        <p:nvSpPr>
          <p:cNvPr id="4" name="Retângulo: Cantos Arredondados 3">
            <a:extLst>
              <a:ext uri="{FF2B5EF4-FFF2-40B4-BE49-F238E27FC236}">
                <a16:creationId xmlns:a16="http://schemas.microsoft.com/office/drawing/2014/main" id="{6FF9CE1D-10D8-97C0-ADB1-1BC75F2ECE81}"/>
              </a:ext>
            </a:extLst>
          </p:cNvPr>
          <p:cNvSpPr/>
          <p:nvPr/>
        </p:nvSpPr>
        <p:spPr>
          <a:xfrm>
            <a:off x="3144329" y="1478351"/>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a:t>
            </a:r>
            <a:r>
              <a:rPr lang="pt-BR" err="1">
                <a:cs typeface="Arial"/>
              </a:rPr>
              <a:t>BDDBase</a:t>
            </a:r>
            <a:r>
              <a:rPr lang="pt-BR">
                <a:cs typeface="Arial"/>
              </a:rPr>
              <a:t> </a:t>
            </a:r>
            <a:endParaRPr lang="pt-BR"/>
          </a:p>
        </p:txBody>
      </p:sp>
      <p:sp>
        <p:nvSpPr>
          <p:cNvPr id="14" name="Retângulo: Cantos Arredondados 13">
            <a:extLst>
              <a:ext uri="{FF2B5EF4-FFF2-40B4-BE49-F238E27FC236}">
                <a16:creationId xmlns:a16="http://schemas.microsoft.com/office/drawing/2014/main" id="{74B598FC-E980-2A25-FC05-3D399AB06453}"/>
              </a:ext>
            </a:extLst>
          </p:cNvPr>
          <p:cNvSpPr/>
          <p:nvPr/>
        </p:nvSpPr>
        <p:spPr>
          <a:xfrm>
            <a:off x="7392837" y="1737143"/>
            <a:ext cx="139101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 Fox Pro</a:t>
            </a:r>
          </a:p>
        </p:txBody>
      </p:sp>
      <p:sp>
        <p:nvSpPr>
          <p:cNvPr id="15" name="Retângulo: Cantos Arredondados 14">
            <a:extLst>
              <a:ext uri="{FF2B5EF4-FFF2-40B4-BE49-F238E27FC236}">
                <a16:creationId xmlns:a16="http://schemas.microsoft.com/office/drawing/2014/main" id="{20FAA108-B2E0-79A7-3141-4DC6BF3ADD06}"/>
              </a:ext>
            </a:extLst>
          </p:cNvPr>
          <p:cNvSpPr/>
          <p:nvPr/>
        </p:nvSpPr>
        <p:spPr>
          <a:xfrm>
            <a:off x="5031355" y="1435218"/>
            <a:ext cx="1757633" cy="517585"/>
          </a:xfrm>
          <a:prstGeom prst="roundRect">
            <a:avLst/>
          </a:prstGeom>
          <a:ln>
            <a:solidFill>
              <a:srgbClr val="4472C4"/>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a:cs typeface="Arial"/>
              </a:rPr>
              <a:t>COBOL</a:t>
            </a:r>
            <a:endParaRPr lang="pt-BR"/>
          </a:p>
        </p:txBody>
      </p:sp>
    </p:spTree>
    <p:extLst>
      <p:ext uri="{BB962C8B-B14F-4D97-AF65-F5344CB8AC3E}">
        <p14:creationId xmlns:p14="http://schemas.microsoft.com/office/powerpoint/2010/main" val="37685184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3" name="Imagem 3" descr="Uma imagem contendo homem, pessoas, grupo, em pé&#10;&#10;Descrição gerada automaticamente">
            <a:extLst>
              <a:ext uri="{FF2B5EF4-FFF2-40B4-BE49-F238E27FC236}">
                <a16:creationId xmlns:a16="http://schemas.microsoft.com/office/drawing/2014/main" id="{77845DF8-F1BA-706C-2E41-25499640E2D7}"/>
              </a:ext>
            </a:extLst>
          </p:cNvPr>
          <p:cNvPicPr>
            <a:picLocks noChangeAspect="1"/>
          </p:cNvPicPr>
          <p:nvPr/>
        </p:nvPicPr>
        <p:blipFill>
          <a:blip r:embed="rId3"/>
          <a:stretch>
            <a:fillRect/>
          </a:stretch>
        </p:blipFill>
        <p:spPr>
          <a:xfrm>
            <a:off x="3545457" y="1657351"/>
            <a:ext cx="5137030" cy="1289649"/>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em</a:t>
            </a:r>
            <a:r>
              <a:rPr lang="en-US" sz="4000" b="1">
                <a:solidFill>
                  <a:srgbClr val="EA4E60"/>
                </a:solidFill>
                <a:latin typeface="Century Gothic"/>
              </a:rPr>
              <a:t> Rede</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66</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a:lnSpc>
                <a:spcPct val="114999"/>
              </a:lnSpc>
              <a:spcBef>
                <a:spcPts val="1000"/>
              </a:spcBef>
            </a:pPr>
            <a:r>
              <a:rPr lang="en-US" sz="2000">
                <a:latin typeface="Calibri"/>
                <a:ea typeface="Calibri"/>
              </a:rPr>
              <a:t>CODASYL </a:t>
            </a:r>
          </a:p>
          <a:p>
            <a:pPr marL="342900" indent="-342900">
              <a:lnSpc>
                <a:spcPct val="114999"/>
              </a:lnSpc>
              <a:spcBef>
                <a:spcPts val="1000"/>
              </a:spcBef>
              <a:buChar char="•"/>
            </a:pPr>
            <a:r>
              <a:rPr lang="en-US" sz="2000">
                <a:ea typeface="Calibri"/>
              </a:rPr>
              <a:t>Links - </a:t>
            </a:r>
            <a:r>
              <a:rPr lang="en-US" sz="2000" err="1">
                <a:ea typeface="Calibri"/>
              </a:rPr>
              <a:t>Ponteiros</a:t>
            </a:r>
            <a:r>
              <a:rPr lang="en-US" sz="2000">
                <a:ea typeface="Calibri"/>
              </a:rPr>
              <a:t> entre </a:t>
            </a:r>
            <a:r>
              <a:rPr lang="en-US" sz="2000" err="1">
                <a:ea typeface="Calibri"/>
              </a:rPr>
              <a:t>nós</a:t>
            </a:r>
            <a:endParaRPr lang="en-US" sz="2000">
              <a:ea typeface="Calibri"/>
            </a:endParaRPr>
          </a:p>
          <a:p>
            <a:pPr marL="342900" indent="-342900">
              <a:lnSpc>
                <a:spcPct val="114999"/>
              </a:lnSpc>
              <a:spcBef>
                <a:spcPts val="1000"/>
              </a:spcBef>
              <a:buChar char="•"/>
            </a:pPr>
            <a:r>
              <a:rPr lang="en-US" sz="2000">
                <a:ea typeface="Calibri"/>
              </a:rPr>
              <a:t>1964</a:t>
            </a:r>
          </a:p>
          <a:p>
            <a:pPr algn="just">
              <a:lnSpc>
                <a:spcPct val="114999"/>
              </a:lnSpc>
              <a:spcBef>
                <a:spcPts val="1000"/>
              </a:spcBef>
            </a:pPr>
            <a:endParaRPr lang="en-US" sz="2400">
              <a:solidFill>
                <a:srgbClr val="040A24"/>
              </a:solidFill>
              <a:latin typeface="Calibri"/>
              <a:ea typeface="Calibri"/>
              <a:cs typeface="Calibri"/>
            </a:endParaRPr>
          </a:p>
          <a:p>
            <a:pPr algn="just">
              <a:lnSpc>
                <a:spcPct val="114999"/>
              </a:lnSpc>
              <a:spcBef>
                <a:spcPts val="1000"/>
              </a:spcBef>
            </a:pPr>
            <a:endParaRPr lang="en-US" sz="2400">
              <a:solidFill>
                <a:srgbClr val="040A24"/>
              </a:solidFill>
              <a:latin typeface="Calibri"/>
              <a:ea typeface="Calibri"/>
              <a:cs typeface="Calibri"/>
            </a:endParaRP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em rede</a:t>
            </a:r>
          </a:p>
        </p:txBody>
      </p:sp>
      <p:pic>
        <p:nvPicPr>
          <p:cNvPr id="2" name="Imagem 2" descr="Diagrama&#10;&#10;Descrição gerada automaticamente">
            <a:extLst>
              <a:ext uri="{FF2B5EF4-FFF2-40B4-BE49-F238E27FC236}">
                <a16:creationId xmlns:a16="http://schemas.microsoft.com/office/drawing/2014/main" id="{862292C6-3D88-F34B-64D2-2F2352B4116D}"/>
              </a:ext>
            </a:extLst>
          </p:cNvPr>
          <p:cNvPicPr>
            <a:picLocks noChangeAspect="1"/>
          </p:cNvPicPr>
          <p:nvPr/>
        </p:nvPicPr>
        <p:blipFill>
          <a:blip r:embed="rId4"/>
          <a:stretch>
            <a:fillRect/>
          </a:stretch>
        </p:blipFill>
        <p:spPr>
          <a:xfrm>
            <a:off x="4386532" y="2936986"/>
            <a:ext cx="4349869" cy="1275170"/>
          </a:xfrm>
          <a:prstGeom prst="rect">
            <a:avLst/>
          </a:prstGeom>
        </p:spPr>
      </p:pic>
      <p:sp>
        <p:nvSpPr>
          <p:cNvPr id="4" name="Retângulo: Cantos Arredondados 3">
            <a:extLst>
              <a:ext uri="{FF2B5EF4-FFF2-40B4-BE49-F238E27FC236}">
                <a16:creationId xmlns:a16="http://schemas.microsoft.com/office/drawing/2014/main" id="{B7683651-489A-FF3B-B3B7-A40B6657729E}"/>
              </a:ext>
            </a:extLst>
          </p:cNvPr>
          <p:cNvSpPr/>
          <p:nvPr/>
        </p:nvSpPr>
        <p:spPr>
          <a:xfrm>
            <a:off x="567187" y="3667304"/>
            <a:ext cx="364466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Conhecimento da estrutura física do BD</a:t>
            </a:r>
            <a:endParaRPr lang="pt-BR"/>
          </a:p>
        </p:txBody>
      </p:sp>
      <p:sp>
        <p:nvSpPr>
          <p:cNvPr id="6" name="CaixaDeTexto 5">
            <a:extLst>
              <a:ext uri="{FF2B5EF4-FFF2-40B4-BE49-F238E27FC236}">
                <a16:creationId xmlns:a16="http://schemas.microsoft.com/office/drawing/2014/main" id="{8E348EED-0CD0-B398-D166-4FB8B27A6B15}"/>
              </a:ext>
            </a:extLst>
          </p:cNvPr>
          <p:cNvSpPr txBox="1"/>
          <p:nvPr/>
        </p:nvSpPr>
        <p:spPr>
          <a:xfrm>
            <a:off x="4389227" y="1569468"/>
            <a:ext cx="920870"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800"/>
              <a:t>N:M</a:t>
            </a:r>
          </a:p>
        </p:txBody>
      </p:sp>
      <p:sp>
        <p:nvSpPr>
          <p:cNvPr id="9" name="CaixaDeTexto 8">
            <a:extLst>
              <a:ext uri="{FF2B5EF4-FFF2-40B4-BE49-F238E27FC236}">
                <a16:creationId xmlns:a16="http://schemas.microsoft.com/office/drawing/2014/main" id="{23943BDA-103A-ADCF-9AF9-97CDF697CC9E}"/>
              </a:ext>
            </a:extLst>
          </p:cNvPr>
          <p:cNvSpPr txBox="1"/>
          <p:nvPr/>
        </p:nvSpPr>
        <p:spPr>
          <a:xfrm>
            <a:off x="2289235" y="167999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a:t>Relacionamento</a:t>
            </a:r>
          </a:p>
        </p:txBody>
      </p:sp>
      <p:sp>
        <p:nvSpPr>
          <p:cNvPr id="10" name="Seta: para a Direita 9">
            <a:extLst>
              <a:ext uri="{FF2B5EF4-FFF2-40B4-BE49-F238E27FC236}">
                <a16:creationId xmlns:a16="http://schemas.microsoft.com/office/drawing/2014/main" id="{1F3841FF-BD44-3383-12D7-94678CCD8023}"/>
              </a:ext>
            </a:extLst>
          </p:cNvPr>
          <p:cNvSpPr/>
          <p:nvPr/>
        </p:nvSpPr>
        <p:spPr>
          <a:xfrm>
            <a:off x="3853657" y="1679756"/>
            <a:ext cx="496019" cy="301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74672146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err="1">
                <a:solidFill>
                  <a:srgbClr val="EA4E60"/>
                </a:solidFill>
                <a:latin typeface="Century Gothic"/>
              </a:rPr>
              <a:t>Modelo</a:t>
            </a:r>
            <a:r>
              <a:rPr lang="en-US" sz="4400" b="1">
                <a:solidFill>
                  <a:srgbClr val="EA4E60"/>
                </a:solidFill>
                <a:latin typeface="Century Gothic"/>
              </a:rPr>
              <a:t> de Banco de dados </a:t>
            </a:r>
            <a:r>
              <a:rPr lang="en-US" sz="4400" b="1" err="1">
                <a:solidFill>
                  <a:srgbClr val="EA4E60"/>
                </a:solidFill>
                <a:latin typeface="Century Gothic"/>
              </a:rPr>
              <a:t>Relacional</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67</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15762937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68</a:t>
            </a:fld>
            <a:r>
              <a:rPr lang="en-US"/>
              <a:t>]</a:t>
            </a:r>
            <a:endParaRPr/>
          </a:p>
        </p:txBody>
      </p:sp>
      <p:sp>
        <p:nvSpPr>
          <p:cNvPr id="5" name="Google Shape;231;g116d3f5ae16_1_0">
            <a:extLst>
              <a:ext uri="{FF2B5EF4-FFF2-40B4-BE49-F238E27FC236}">
                <a16:creationId xmlns:a16="http://schemas.microsoft.com/office/drawing/2014/main" id="{992409E0-78E4-9D05-41CB-8DDF93206686}"/>
              </a:ext>
            </a:extLst>
          </p:cNvPr>
          <p:cNvSpPr txBox="1"/>
          <p:nvPr/>
        </p:nvSpPr>
        <p:spPr>
          <a:xfrm>
            <a:off x="565525" y="1481050"/>
            <a:ext cx="7283655" cy="308370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endParaRPr lang="en-US" sz="2400">
              <a:latin typeface="Calibri"/>
            </a:endParaRPr>
          </a:p>
          <a:p>
            <a:pPr marL="342900" indent="-342900">
              <a:lnSpc>
                <a:spcPct val="114999"/>
              </a:lnSpc>
              <a:spcBef>
                <a:spcPts val="1000"/>
              </a:spcBef>
              <a:buChar char="•"/>
            </a:pPr>
            <a:r>
              <a:rPr lang="en-US" sz="2000" err="1">
                <a:latin typeface="Calibri"/>
                <a:ea typeface="Calibri"/>
              </a:rPr>
              <a:t>Álgebra</a:t>
            </a:r>
            <a:r>
              <a:rPr lang="en-US" sz="2000">
                <a:latin typeface="Calibri"/>
                <a:ea typeface="Calibri"/>
              </a:rPr>
              <a:t> </a:t>
            </a:r>
            <a:r>
              <a:rPr lang="en-US" sz="2000" err="1">
                <a:latin typeface="Calibri"/>
                <a:ea typeface="Calibri"/>
              </a:rPr>
              <a:t>relacional</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Relações</a:t>
            </a:r>
            <a:endParaRPr lang="en-US" sz="2000">
              <a:latin typeface="Calibri"/>
              <a:ea typeface="Calibri"/>
            </a:endParaRPr>
          </a:p>
          <a:p>
            <a:pPr marL="342900" indent="-342900">
              <a:lnSpc>
                <a:spcPct val="114999"/>
              </a:lnSpc>
              <a:spcBef>
                <a:spcPts val="1000"/>
              </a:spcBef>
              <a:buChar char="•"/>
            </a:pPr>
            <a:r>
              <a:rPr lang="en-US" sz="2000">
                <a:latin typeface="Calibri"/>
                <a:ea typeface="Calibri"/>
              </a:rPr>
              <a:t>TAD para </a:t>
            </a:r>
            <a:r>
              <a:rPr lang="en-US" sz="2000" err="1">
                <a:latin typeface="Calibri"/>
                <a:ea typeface="Calibri"/>
              </a:rPr>
              <a:t>armazenamento</a:t>
            </a:r>
            <a:endParaRPr lang="en-US" sz="2000">
              <a:latin typeface="Calibri"/>
              <a:ea typeface="Calibri"/>
            </a:endParaRPr>
          </a:p>
          <a:p>
            <a:pPr marL="342900" indent="-342900">
              <a:lnSpc>
                <a:spcPct val="114999"/>
              </a:lnSpc>
              <a:spcBef>
                <a:spcPts val="1000"/>
              </a:spcBef>
              <a:buChar char="•"/>
            </a:pPr>
            <a:r>
              <a:rPr lang="en-US" sz="2000" err="1">
                <a:latin typeface="Calibri"/>
                <a:ea typeface="Calibri"/>
              </a:rPr>
              <a:t>Transparência</a:t>
            </a:r>
          </a:p>
        </p:txBody>
      </p:sp>
      <p:sp>
        <p:nvSpPr>
          <p:cNvPr id="7" name="Retângulo: Cantos Arredondados 6">
            <a:extLst>
              <a:ext uri="{FF2B5EF4-FFF2-40B4-BE49-F238E27FC236}">
                <a16:creationId xmlns:a16="http://schemas.microsoft.com/office/drawing/2014/main" id="{A013903A-2DCD-5C10-E2F2-A4072EB76197}"/>
              </a:ext>
            </a:extLst>
          </p:cNvPr>
          <p:cNvSpPr/>
          <p:nvPr/>
        </p:nvSpPr>
        <p:spPr>
          <a:xfrm>
            <a:off x="567188" y="4486813"/>
            <a:ext cx="8011781" cy="398972"/>
          </a:xfrm>
          <a:prstGeom prst="roundRect">
            <a:avLst/>
          </a:prstGeom>
          <a:ln/>
        </p:spPr>
        <p:style>
          <a:lnRef idx="2">
            <a:schemeClr val="accent2"/>
          </a:lnRef>
          <a:fillRef idx="1">
            <a:schemeClr val="lt1"/>
          </a:fillRef>
          <a:effectRef idx="0">
            <a:schemeClr val="accent2"/>
          </a:effectRef>
          <a:fontRef idx="minor">
            <a:schemeClr val="dk1"/>
          </a:fontRef>
        </p:style>
        <p:txBody>
          <a:bodyPr lIns="91440" tIns="45720" rIns="91440" bIns="45720" rtlCol="0" anchor="ctr"/>
          <a:lstStyle/>
          <a:p>
            <a:pPr algn="ctr"/>
            <a:r>
              <a:rPr lang="pt-BR" sz="2000" b="1">
                <a:solidFill>
                  <a:srgbClr val="A5A5A5"/>
                </a:solidFill>
                <a:cs typeface="Arial"/>
              </a:rPr>
              <a:t>Modelo Relacional</a:t>
            </a: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599536" y="1596964"/>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a:cs typeface="Arial"/>
              </a:rPr>
              <a:t>Características</a:t>
            </a:r>
            <a:endParaRPr lang="pt-BR"/>
          </a:p>
        </p:txBody>
      </p:sp>
      <p:pic>
        <p:nvPicPr>
          <p:cNvPr id="8" name="Imagem 10" descr="Foto em preto e branco de homem com a boca aberta&#10;&#10;Descrição gerada automaticamente">
            <a:extLst>
              <a:ext uri="{FF2B5EF4-FFF2-40B4-BE49-F238E27FC236}">
                <a16:creationId xmlns:a16="http://schemas.microsoft.com/office/drawing/2014/main" id="{DECFCC34-2CC4-1F8C-3D6F-7651026683C9}"/>
              </a:ext>
            </a:extLst>
          </p:cNvPr>
          <p:cNvPicPr>
            <a:picLocks noChangeAspect="1"/>
          </p:cNvPicPr>
          <p:nvPr/>
        </p:nvPicPr>
        <p:blipFill>
          <a:blip r:embed="rId3"/>
          <a:stretch>
            <a:fillRect/>
          </a:stretch>
        </p:blipFill>
        <p:spPr>
          <a:xfrm>
            <a:off x="6349401" y="880254"/>
            <a:ext cx="2278811" cy="2153728"/>
          </a:xfrm>
          <a:prstGeom prst="rect">
            <a:avLst/>
          </a:prstGeom>
        </p:spPr>
      </p:pic>
      <p:sp>
        <p:nvSpPr>
          <p:cNvPr id="11" name="Retângulo: Cantos Arredondados 10">
            <a:extLst>
              <a:ext uri="{FF2B5EF4-FFF2-40B4-BE49-F238E27FC236}">
                <a16:creationId xmlns:a16="http://schemas.microsoft.com/office/drawing/2014/main" id="{6A73F907-70DF-51C3-EEEF-689F6AF4FCC4}"/>
              </a:ext>
            </a:extLst>
          </p:cNvPr>
          <p:cNvSpPr/>
          <p:nvPr/>
        </p:nvSpPr>
        <p:spPr>
          <a:xfrm>
            <a:off x="6346887" y="3203635"/>
            <a:ext cx="2232083" cy="463670"/>
          </a:xfrm>
          <a:prstGeom prst="roundRect">
            <a:avLst/>
          </a:prstGeom>
          <a:ln>
            <a:solidFill>
              <a:srgbClr val="EA4E60"/>
            </a:solidFill>
          </a:ln>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000">
                <a:cs typeface="Arial"/>
              </a:rPr>
              <a:t>1970</a:t>
            </a:r>
            <a:endParaRPr lang="pt-BR" sz="2000"/>
          </a:p>
        </p:txBody>
      </p:sp>
      <p:pic>
        <p:nvPicPr>
          <p:cNvPr id="13" name="Imagem 8" descr="Uma imagem contendo Ícone&#10;&#10;Descrição gerada automaticamente">
            <a:extLst>
              <a:ext uri="{FF2B5EF4-FFF2-40B4-BE49-F238E27FC236}">
                <a16:creationId xmlns:a16="http://schemas.microsoft.com/office/drawing/2014/main" id="{D7A55899-1A9D-5415-6145-809E350D4167}"/>
              </a:ext>
            </a:extLst>
          </p:cNvPr>
          <p:cNvPicPr>
            <a:picLocks noChangeAspect="1"/>
          </p:cNvPicPr>
          <p:nvPr/>
        </p:nvPicPr>
        <p:blipFill>
          <a:blip r:embed="rId4"/>
          <a:stretch>
            <a:fillRect/>
          </a:stretch>
        </p:blipFill>
        <p:spPr>
          <a:xfrm>
            <a:off x="4019909" y="3180452"/>
            <a:ext cx="1751163" cy="982334"/>
          </a:xfrm>
          <a:prstGeom prst="rect">
            <a:avLst/>
          </a:prstGeom>
        </p:spPr>
      </p:pic>
      <p:sp>
        <p:nvSpPr>
          <p:cNvPr id="2" name="CaixaDeTexto 1">
            <a:extLst>
              <a:ext uri="{FF2B5EF4-FFF2-40B4-BE49-F238E27FC236}">
                <a16:creationId xmlns:a16="http://schemas.microsoft.com/office/drawing/2014/main" id="{D59E5AA6-E5D0-075B-1593-5D34549DB9BF}"/>
              </a:ext>
            </a:extLst>
          </p:cNvPr>
          <p:cNvSpPr txBox="1"/>
          <p:nvPr/>
        </p:nvSpPr>
        <p:spPr>
          <a:xfrm>
            <a:off x="1453552" y="4273311"/>
            <a:ext cx="6689784" cy="25391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050"/>
              <a:t>Codd, E. F. A relational model for large shared data banks. Communications of the ACM 13(6):377-387, 1970.</a:t>
            </a:r>
            <a:endParaRPr lang="pt-BR" sz="1050"/>
          </a:p>
        </p:txBody>
      </p:sp>
    </p:spTree>
    <p:extLst>
      <p:ext uri="{BB962C8B-B14F-4D97-AF65-F5344CB8AC3E}">
        <p14:creationId xmlns:p14="http://schemas.microsoft.com/office/powerpoint/2010/main" val="80233098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69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7" name="Imagem 7" descr="Uma imagem contendo Ícone&#10;&#10;Descrição gerada automaticamente">
            <a:extLst>
              <a:ext uri="{FF2B5EF4-FFF2-40B4-BE49-F238E27FC236}">
                <a16:creationId xmlns:a16="http://schemas.microsoft.com/office/drawing/2014/main" id="{9293E797-3EBB-FAE9-2758-C9420644E76B}"/>
              </a:ext>
            </a:extLst>
          </p:cNvPr>
          <p:cNvPicPr>
            <a:picLocks noChangeAspect="1"/>
          </p:cNvPicPr>
          <p:nvPr/>
        </p:nvPicPr>
        <p:blipFill>
          <a:blip r:embed="rId2"/>
          <a:stretch>
            <a:fillRect/>
          </a:stretch>
        </p:blipFill>
        <p:spPr>
          <a:xfrm>
            <a:off x="5195259" y="2576602"/>
            <a:ext cx="2743200" cy="1543050"/>
          </a:xfrm>
          <a:prstGeom prst="rect">
            <a:avLst/>
          </a:prstGeom>
        </p:spPr>
      </p:pic>
      <p:pic>
        <p:nvPicPr>
          <p:cNvPr id="8" name="Imagem 8">
            <a:extLst>
              <a:ext uri="{FF2B5EF4-FFF2-40B4-BE49-F238E27FC236}">
                <a16:creationId xmlns:a16="http://schemas.microsoft.com/office/drawing/2014/main" id="{555B0644-488A-394F-F492-C44EF4BEC90D}"/>
              </a:ext>
            </a:extLst>
          </p:cNvPr>
          <p:cNvPicPr>
            <a:picLocks noChangeAspect="1"/>
          </p:cNvPicPr>
          <p:nvPr/>
        </p:nvPicPr>
        <p:blipFill>
          <a:blip r:embed="rId3"/>
          <a:stretch>
            <a:fillRect/>
          </a:stretch>
        </p:blipFill>
        <p:spPr>
          <a:xfrm>
            <a:off x="1140844" y="2576602"/>
            <a:ext cx="2743200" cy="1543050"/>
          </a:xfrm>
          <a:prstGeom prst="rect">
            <a:avLst/>
          </a:prstGeom>
        </p:spPr>
      </p:pic>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696710"/>
            <a:ext cx="7984551" cy="722220"/>
          </a:xfrm>
          <a:prstGeom prst="rect">
            <a:avLst/>
          </a:prstGeom>
          <a:noFill/>
          <a:ln>
            <a:noFill/>
          </a:ln>
        </p:spPr>
        <p:txBody>
          <a:bodyPr spcFirstLastPara="1" wrap="square" lIns="91425" tIns="91425" rIns="91425" bIns="91425" anchor="ctr" anchorCtr="0">
            <a:noAutofit/>
          </a:bodyPr>
          <a:lstStyle/>
          <a:p>
            <a:pPr algn="ctr">
              <a:lnSpc>
                <a:spcPct val="114999"/>
              </a:lnSpc>
              <a:spcBef>
                <a:spcPts val="1000"/>
              </a:spcBef>
            </a:pPr>
            <a:r>
              <a:rPr lang="en-US" sz="2400" err="1">
                <a:latin typeface="Calibri"/>
              </a:rPr>
              <a:t>Usuários</a:t>
            </a:r>
            <a:r>
              <a:rPr lang="en-US" sz="2400">
                <a:latin typeface="Calibri"/>
              </a:rPr>
              <a:t> de BDs</a:t>
            </a:r>
            <a:endParaRPr lang="pt-BR"/>
          </a:p>
        </p:txBody>
      </p:sp>
      <p:sp>
        <p:nvSpPr>
          <p:cNvPr id="12" name="Retângulo: Cantos Arredondados 11">
            <a:extLst>
              <a:ext uri="{FF2B5EF4-FFF2-40B4-BE49-F238E27FC236}">
                <a16:creationId xmlns:a16="http://schemas.microsoft.com/office/drawing/2014/main" id="{C758E821-5875-4573-D4EC-7E2C7259982D}"/>
              </a:ext>
            </a:extLst>
          </p:cNvPr>
          <p:cNvSpPr/>
          <p:nvPr/>
        </p:nvSpPr>
        <p:spPr>
          <a:xfrm>
            <a:off x="718149" y="4325068"/>
            <a:ext cx="3321170" cy="593066"/>
          </a:xfrm>
          <a:prstGeom prst="roundRect">
            <a:avLst/>
          </a:prstGeom>
          <a:solidFill>
            <a:srgbClr val="EA4E60"/>
          </a:solidFill>
        </p:spPr>
        <p:style>
          <a:lnRef idx="3">
            <a:schemeClr val="lt1"/>
          </a:lnRef>
          <a:fillRef idx="1">
            <a:schemeClr val="accent4"/>
          </a:fillRef>
          <a:effectRef idx="1">
            <a:schemeClr val="accent4"/>
          </a:effectRef>
          <a:fontRef idx="minor">
            <a:schemeClr val="lt1"/>
          </a:fontRef>
        </p:style>
        <p:txBody>
          <a:bodyPr lIns="91440" tIns="45720" rIns="91440" bIns="45720" rtlCol="0" anchor="ctr"/>
          <a:lstStyle/>
          <a:p>
            <a:pPr algn="ctr"/>
            <a:r>
              <a:rPr lang="pt-BR" err="1">
                <a:cs typeface="Arial"/>
              </a:rPr>
              <a:t>User</a:t>
            </a:r>
            <a:r>
              <a:rPr lang="pt-BR">
                <a:cs typeface="Arial"/>
              </a:rPr>
              <a:t> convencional</a:t>
            </a:r>
            <a:endParaRPr lang="pt-BR"/>
          </a:p>
        </p:txBody>
      </p:sp>
      <p:sp>
        <p:nvSpPr>
          <p:cNvPr id="13" name="Retângulo: Cantos Arredondados 12">
            <a:extLst>
              <a:ext uri="{FF2B5EF4-FFF2-40B4-BE49-F238E27FC236}">
                <a16:creationId xmlns:a16="http://schemas.microsoft.com/office/drawing/2014/main" id="{C3969F27-336D-5F2A-1A9B-C7DD99CBDE42}"/>
              </a:ext>
            </a:extLst>
          </p:cNvPr>
          <p:cNvSpPr/>
          <p:nvPr/>
        </p:nvSpPr>
        <p:spPr>
          <a:xfrm>
            <a:off x="5052923" y="4325068"/>
            <a:ext cx="3321170" cy="59306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err="1">
                <a:cs typeface="Arial"/>
              </a:rPr>
              <a:t>Adminstrador</a:t>
            </a:r>
            <a:r>
              <a:rPr lang="pt-BR">
                <a:cs typeface="Arial"/>
              </a:rPr>
              <a:t> do BD</a:t>
            </a:r>
            <a:endParaRPr lang="pt-BR"/>
          </a:p>
        </p:txBody>
      </p:sp>
    </p:spTree>
    <p:extLst>
      <p:ext uri="{BB962C8B-B14F-4D97-AF65-F5344CB8AC3E}">
        <p14:creationId xmlns:p14="http://schemas.microsoft.com/office/powerpoint/2010/main" val="74213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7</a:t>
            </a:fld>
            <a:r>
              <a:rPr lang="en-US"/>
              <a:t>]</a:t>
            </a:r>
            <a:endParaRPr/>
          </a:p>
        </p:txBody>
      </p:sp>
      <p:sp>
        <p:nvSpPr>
          <p:cNvPr id="3" name="Google Shape;168;p3">
            <a:extLst>
              <a:ext uri="{FF2B5EF4-FFF2-40B4-BE49-F238E27FC236}">
                <a16:creationId xmlns:a16="http://schemas.microsoft.com/office/drawing/2014/main" id="{E0C004C1-EFE2-29F8-4077-83816F1868F5}"/>
              </a:ext>
            </a:extLst>
          </p:cNvPr>
          <p:cNvSpPr txBox="1"/>
          <p:nvPr/>
        </p:nvSpPr>
        <p:spPr>
          <a:xfrm>
            <a:off x="708400" y="2000600"/>
            <a:ext cx="8016900" cy="2047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76200" lvl="1" algn="just"/>
            <a:r>
              <a:rPr lang="en-US" sz="2400" err="1">
                <a:solidFill>
                  <a:srgbClr val="040A24"/>
                </a:solidFill>
                <a:latin typeface="Calibri"/>
                <a:cs typeface="Calibri"/>
                <a:sym typeface="Calibri"/>
              </a:rPr>
              <a:t>Objetivo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deste</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módulo</a:t>
            </a:r>
            <a:r>
              <a:rPr lang="en-US" sz="2400">
                <a:solidFill>
                  <a:srgbClr val="040A24"/>
                </a:solidFill>
                <a:latin typeface="Calibri"/>
                <a:cs typeface="Calibri"/>
                <a:sym typeface="Calibri"/>
              </a:rPr>
              <a:t> é </a:t>
            </a:r>
            <a:r>
              <a:rPr lang="en-US" sz="2400" err="1">
                <a:solidFill>
                  <a:srgbClr val="040A24"/>
                </a:solidFill>
                <a:latin typeface="Calibri"/>
                <a:cs typeface="Calibri"/>
                <a:sym typeface="Calibri"/>
              </a:rPr>
              <a:t>apresentar</a:t>
            </a:r>
            <a:r>
              <a:rPr lang="en-US" sz="2400">
                <a:solidFill>
                  <a:srgbClr val="040A24"/>
                </a:solidFill>
                <a:latin typeface="Calibri"/>
                <a:cs typeface="Calibri"/>
                <a:sym typeface="Calibri"/>
              </a:rPr>
              <a:t> 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da </a:t>
            </a:r>
            <a:r>
              <a:rPr lang="en-US" sz="2400" err="1">
                <a:solidFill>
                  <a:srgbClr val="040A24"/>
                </a:solidFill>
                <a:latin typeface="Calibri"/>
                <a:cs typeface="Calibri"/>
                <a:sym typeface="Calibri"/>
              </a:rPr>
              <a:t>modelagem</a:t>
            </a:r>
            <a:r>
              <a:rPr lang="en-US" sz="2400">
                <a:solidFill>
                  <a:srgbClr val="040A24"/>
                </a:solidFill>
                <a:latin typeface="Calibri"/>
                <a:cs typeface="Calibri"/>
                <a:sym typeface="Calibri"/>
              </a:rPr>
              <a:t> de dados </a:t>
            </a:r>
            <a:r>
              <a:rPr lang="en-US" sz="2400" err="1">
                <a:solidFill>
                  <a:srgbClr val="040A24"/>
                </a:solidFill>
                <a:latin typeface="Calibri"/>
                <a:cs typeface="Calibri"/>
                <a:sym typeface="Calibri"/>
              </a:rPr>
              <a:t>voltado</a:t>
            </a:r>
            <a:r>
              <a:rPr lang="en-US" sz="2400">
                <a:solidFill>
                  <a:srgbClr val="040A24"/>
                </a:solidFill>
                <a:latin typeface="Calibri"/>
                <a:cs typeface="Calibri"/>
                <a:sym typeface="Calibri"/>
              </a:rPr>
              <a:t> para um </a:t>
            </a:r>
            <a:r>
              <a:rPr lang="en-US" sz="2400" err="1">
                <a:solidFill>
                  <a:srgbClr val="040A24"/>
                </a:solidFill>
                <a:latin typeface="Calibri"/>
                <a:cs typeface="Calibri"/>
                <a:sym typeface="Calibri"/>
              </a:rPr>
              <a:t>sistema</a:t>
            </a:r>
            <a:r>
              <a:rPr lang="en-US" sz="2400">
                <a:solidFill>
                  <a:srgbClr val="040A24"/>
                </a:solidFill>
                <a:latin typeface="Calibri"/>
                <a:cs typeface="Calibri"/>
                <a:sym typeface="Calibri"/>
              </a:rPr>
              <a:t> de banco de dados. Dessa forma, o dev </a:t>
            </a:r>
            <a:r>
              <a:rPr lang="en-US" sz="2400" err="1">
                <a:solidFill>
                  <a:srgbClr val="040A24"/>
                </a:solidFill>
                <a:latin typeface="Calibri"/>
                <a:cs typeface="Calibri"/>
                <a:sym typeface="Calibri"/>
              </a:rPr>
              <a:t>irá</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dar</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seu</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primeiro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mergulho</a:t>
            </a:r>
            <a:r>
              <a:rPr lang="en-US" sz="2400">
                <a:solidFill>
                  <a:srgbClr val="040A24"/>
                </a:solidFill>
                <a:latin typeface="Calibri"/>
                <a:cs typeface="Calibri"/>
                <a:sym typeface="Calibri"/>
              </a:rPr>
              <a:t> no </a:t>
            </a:r>
            <a:r>
              <a:rPr lang="en-US" sz="2400" err="1">
                <a:solidFill>
                  <a:srgbClr val="040A24"/>
                </a:solidFill>
                <a:latin typeface="Calibri"/>
                <a:cs typeface="Calibri"/>
                <a:sym typeface="Calibri"/>
              </a:rPr>
              <a:t>mundo</a:t>
            </a:r>
            <a:r>
              <a:rPr lang="en-US" sz="2400">
                <a:solidFill>
                  <a:srgbClr val="040A24"/>
                </a:solidFill>
                <a:latin typeface="Calibri"/>
                <a:cs typeface="Calibri"/>
                <a:sym typeface="Calibri"/>
              </a:rPr>
              <a:t> de Banco de dados </a:t>
            </a:r>
            <a:r>
              <a:rPr lang="en-US" sz="2400" err="1">
                <a:solidFill>
                  <a:srgbClr val="040A24"/>
                </a:solidFill>
                <a:latin typeface="Calibri"/>
                <a:cs typeface="Calibri"/>
                <a:sym typeface="Calibri"/>
              </a:rPr>
              <a:t>obtendo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uma</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visão</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geral</a:t>
            </a:r>
            <a:r>
              <a:rPr lang="en-US" sz="2400">
                <a:solidFill>
                  <a:srgbClr val="040A24"/>
                </a:solidFill>
                <a:latin typeface="Calibri"/>
                <a:cs typeface="Calibri"/>
                <a:sym typeface="Calibri"/>
              </a:rPr>
              <a:t> </a:t>
            </a:r>
            <a:r>
              <a:rPr lang="en-US" sz="2400" err="1">
                <a:solidFill>
                  <a:srgbClr val="040A24"/>
                </a:solidFill>
                <a:latin typeface="Calibri"/>
                <a:cs typeface="Calibri"/>
                <a:sym typeface="Calibri"/>
              </a:rPr>
              <a:t>sobre</a:t>
            </a:r>
            <a:r>
              <a:rPr lang="en-US" sz="2400">
                <a:solidFill>
                  <a:srgbClr val="040A24"/>
                </a:solidFill>
                <a:latin typeface="Calibri"/>
                <a:cs typeface="Calibri"/>
                <a:sym typeface="Calibri"/>
              </a:rPr>
              <a:t> o assunto.</a:t>
            </a:r>
            <a:endParaRPr lang="en-US" sz="2400">
              <a:solidFill>
                <a:srgbClr val="040A24"/>
              </a:solidFill>
              <a:latin typeface="Calibri"/>
              <a:cs typeface="Calibri"/>
            </a:endParaRPr>
          </a:p>
        </p:txBody>
      </p:sp>
    </p:spTree>
    <p:extLst>
      <p:ext uri="{BB962C8B-B14F-4D97-AF65-F5344CB8AC3E}">
        <p14:creationId xmlns:p14="http://schemas.microsoft.com/office/powerpoint/2010/main" val="350055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707493"/>
            <a:ext cx="5817165" cy="292195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Definição</a:t>
            </a:r>
            <a:r>
              <a:rPr lang="en-US" sz="2400">
                <a:latin typeface="Calibri"/>
              </a:rPr>
              <a:t> das </a:t>
            </a:r>
            <a:r>
              <a:rPr lang="en-US" sz="2400" err="1">
                <a:latin typeface="Calibri"/>
              </a:rPr>
              <a:t>tabelas</a:t>
            </a:r>
            <a:r>
              <a:rPr lang="en-US" sz="2400">
                <a:latin typeface="Calibri"/>
              </a:rPr>
              <a:t> e constrains para dados</a:t>
            </a:r>
          </a:p>
          <a:p>
            <a:pPr marL="342900" indent="-342900">
              <a:lnSpc>
                <a:spcPct val="114999"/>
              </a:lnSpc>
              <a:spcBef>
                <a:spcPts val="1000"/>
              </a:spcBef>
              <a:buChar char="•"/>
            </a:pPr>
            <a:r>
              <a:rPr lang="en-US" sz="2400" err="1">
                <a:latin typeface="Calibri"/>
              </a:rPr>
              <a:t>Comandos</a:t>
            </a:r>
            <a:r>
              <a:rPr lang="en-US" sz="2400">
                <a:latin typeface="Calibri"/>
              </a:rPr>
              <a:t> </a:t>
            </a:r>
            <a:r>
              <a:rPr lang="en-US" sz="2400" err="1">
                <a:latin typeface="Calibri"/>
              </a:rPr>
              <a:t>traduzidos</a:t>
            </a:r>
            <a:r>
              <a:rPr lang="en-US" sz="2400">
                <a:latin typeface="Calibri"/>
              </a:rPr>
              <a:t> </a:t>
            </a:r>
            <a:r>
              <a:rPr lang="en-US" sz="2400" err="1">
                <a:latin typeface="Calibri"/>
              </a:rPr>
              <a:t>pelo</a:t>
            </a:r>
            <a:r>
              <a:rPr lang="en-US" sz="2400">
                <a:latin typeface="Calibri"/>
              </a:rPr>
              <a:t> processador LDD</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EA4E60"/>
                </a:solidFill>
                <a:cs typeface="Arial"/>
              </a:rPr>
              <a:t>LDD – Linguagem de Definição de Dados</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6036335" y="2619734"/>
            <a:ext cx="2743200" cy="1543050"/>
          </a:xfrm>
          <a:prstGeom prst="rect">
            <a:avLst/>
          </a:prstGeom>
        </p:spPr>
      </p:pic>
    </p:spTree>
    <p:extLst>
      <p:ext uri="{BB962C8B-B14F-4D97-AF65-F5344CB8AC3E}">
        <p14:creationId xmlns:p14="http://schemas.microsoft.com/office/powerpoint/2010/main" val="49038154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3847381" y="2005103"/>
            <a:ext cx="4608662" cy="2610569"/>
          </a:xfrm>
          <a:prstGeom prst="rect">
            <a:avLst/>
          </a:prstGeom>
        </p:spPr>
      </p:pic>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4"/>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ea typeface="Calibri"/>
                <a:cs typeface="Arial"/>
              </a:rPr>
              <a:t>Como o BD entende a LDD?</a:t>
            </a:r>
          </a:p>
        </p:txBody>
      </p:sp>
    </p:spTree>
    <p:extLst>
      <p:ext uri="{BB962C8B-B14F-4D97-AF65-F5344CB8AC3E}">
        <p14:creationId xmlns:p14="http://schemas.microsoft.com/office/powerpoint/2010/main" val="241469485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Tree>
    <p:extLst>
      <p:ext uri="{BB962C8B-B14F-4D97-AF65-F5344CB8AC3E}">
        <p14:creationId xmlns:p14="http://schemas.microsoft.com/office/powerpoint/2010/main" val="329370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Tree>
    <p:extLst>
      <p:ext uri="{BB962C8B-B14F-4D97-AF65-F5344CB8AC3E}">
        <p14:creationId xmlns:p14="http://schemas.microsoft.com/office/powerpoint/2010/main" val="10126843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74</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pic>
        <p:nvPicPr>
          <p:cNvPr id="2" name="Imagem 7" descr="Uma imagem contendo Ícone&#10;&#10;Descrição gerada automaticamente">
            <a:extLst>
              <a:ext uri="{FF2B5EF4-FFF2-40B4-BE49-F238E27FC236}">
                <a16:creationId xmlns:a16="http://schemas.microsoft.com/office/drawing/2014/main" id="{208D9D9C-2FD6-1AB9-1D26-431CC59A759D}"/>
              </a:ext>
            </a:extLst>
          </p:cNvPr>
          <p:cNvPicPr>
            <a:picLocks noChangeAspect="1"/>
          </p:cNvPicPr>
          <p:nvPr/>
        </p:nvPicPr>
        <p:blipFill>
          <a:blip r:embed="rId2"/>
          <a:stretch>
            <a:fillRect/>
          </a:stretch>
        </p:blipFill>
        <p:spPr>
          <a:xfrm>
            <a:off x="5087429" y="355300"/>
            <a:ext cx="1751163" cy="982334"/>
          </a:xfrm>
          <a:prstGeom prst="rect">
            <a:avLst/>
          </a:prstGeom>
        </p:spPr>
      </p:pic>
      <p:pic>
        <p:nvPicPr>
          <p:cNvPr id="4" name="Imagem 5" descr="Uma imagem contendo Ícone&#10;&#10;Descrição gerada automaticamente">
            <a:extLst>
              <a:ext uri="{FF2B5EF4-FFF2-40B4-BE49-F238E27FC236}">
                <a16:creationId xmlns:a16="http://schemas.microsoft.com/office/drawing/2014/main" id="{A0E60383-6611-60AD-0CBA-9E5F28DE530C}"/>
              </a:ext>
            </a:extLst>
          </p:cNvPr>
          <p:cNvPicPr>
            <a:picLocks noChangeAspect="1"/>
          </p:cNvPicPr>
          <p:nvPr/>
        </p:nvPicPr>
        <p:blipFill>
          <a:blip r:embed="rId3"/>
          <a:stretch>
            <a:fillRect/>
          </a:stretch>
        </p:blipFill>
        <p:spPr>
          <a:xfrm>
            <a:off x="1108495" y="1217943"/>
            <a:ext cx="6937794" cy="3936880"/>
          </a:xfrm>
          <a:prstGeom prst="rect">
            <a:avLst/>
          </a:prstGeom>
        </p:spPr>
      </p:pic>
      <p:sp>
        <p:nvSpPr>
          <p:cNvPr id="6" name="Retângulo: Cantos Arredondados 5">
            <a:extLst>
              <a:ext uri="{FF2B5EF4-FFF2-40B4-BE49-F238E27FC236}">
                <a16:creationId xmlns:a16="http://schemas.microsoft.com/office/drawing/2014/main" id="{6436ADA5-6876-B045-6412-33A496B490EF}"/>
              </a:ext>
            </a:extLst>
          </p:cNvPr>
          <p:cNvSpPr/>
          <p:nvPr/>
        </p:nvSpPr>
        <p:spPr>
          <a:xfrm>
            <a:off x="1645488" y="3235983"/>
            <a:ext cx="1466490" cy="388189"/>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pt-BR">
                <a:cs typeface="Arial"/>
              </a:rPr>
              <a:t>Tradução</a:t>
            </a:r>
            <a:endParaRPr lang="pt-BR"/>
          </a:p>
        </p:txBody>
      </p:sp>
      <p:sp>
        <p:nvSpPr>
          <p:cNvPr id="8" name="Retângulo: Cantos Arredondados 7">
            <a:extLst>
              <a:ext uri="{FF2B5EF4-FFF2-40B4-BE49-F238E27FC236}">
                <a16:creationId xmlns:a16="http://schemas.microsoft.com/office/drawing/2014/main" id="{42B6B4A4-D960-274E-91A1-03214CC66A59}"/>
              </a:ext>
            </a:extLst>
          </p:cNvPr>
          <p:cNvSpPr/>
          <p:nvPr/>
        </p:nvSpPr>
        <p:spPr>
          <a:xfrm>
            <a:off x="3737393" y="459464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Mec. Execução</a:t>
            </a:r>
            <a:endParaRPr lang="pt-BR"/>
          </a:p>
        </p:txBody>
      </p:sp>
      <p:sp>
        <p:nvSpPr>
          <p:cNvPr id="10" name="Retângulo: Cantos Arredondados 9">
            <a:extLst>
              <a:ext uri="{FF2B5EF4-FFF2-40B4-BE49-F238E27FC236}">
                <a16:creationId xmlns:a16="http://schemas.microsoft.com/office/drawing/2014/main" id="{FF958DBD-E6FB-E42D-5010-55E24800474A}"/>
              </a:ext>
            </a:extLst>
          </p:cNvPr>
          <p:cNvSpPr/>
          <p:nvPr/>
        </p:nvSpPr>
        <p:spPr>
          <a:xfrm>
            <a:off x="6939949" y="1413652"/>
            <a:ext cx="1789980" cy="388189"/>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a:cs typeface="Arial"/>
              </a:rPr>
              <a:t>Gerenciador</a:t>
            </a:r>
          </a:p>
        </p:txBody>
      </p:sp>
      <p:pic>
        <p:nvPicPr>
          <p:cNvPr id="7" name="Gráfico 11" descr="Lápis com preenchimento sólido">
            <a:extLst>
              <a:ext uri="{FF2B5EF4-FFF2-40B4-BE49-F238E27FC236}">
                <a16:creationId xmlns:a16="http://schemas.microsoft.com/office/drawing/2014/main" id="{88C63770-F87B-61D2-F081-DCA61ABDD6B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20309" y="3732003"/>
            <a:ext cx="914400" cy="914400"/>
          </a:xfrm>
          <a:prstGeom prst="rect">
            <a:avLst/>
          </a:prstGeom>
        </p:spPr>
      </p:pic>
    </p:spTree>
    <p:extLst>
      <p:ext uri="{BB962C8B-B14F-4D97-AF65-F5344CB8AC3E}">
        <p14:creationId xmlns:p14="http://schemas.microsoft.com/office/powerpoint/2010/main" val="344211696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75</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a:t>
            </a:r>
            <a:r>
              <a:rPr lang="en-US" sz="4000" b="1" err="1">
                <a:solidFill>
                  <a:srgbClr val="EA4E60"/>
                </a:solidFill>
                <a:latin typeface="Century Gothic"/>
              </a:rPr>
              <a:t>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Tree>
    <p:extLst>
      <p:ext uri="{BB962C8B-B14F-4D97-AF65-F5344CB8AC3E}">
        <p14:creationId xmlns:p14="http://schemas.microsoft.com/office/powerpoint/2010/main" val="46849443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76</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Modelo</a:t>
            </a:r>
            <a:r>
              <a:rPr lang="en-US" sz="4000" b="1">
                <a:solidFill>
                  <a:srgbClr val="EA4E60"/>
                </a:solidFill>
                <a:latin typeface="Century Gothic"/>
              </a:rPr>
              <a:t> Relacional</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a:lnSpc>
                <a:spcPct val="114999"/>
              </a:lnSpc>
              <a:spcBef>
                <a:spcPts val="1000"/>
              </a:spcBef>
            </a:pPr>
            <a:r>
              <a:rPr lang="en-US" sz="2400" err="1">
                <a:latin typeface="Calibri"/>
              </a:rPr>
              <a:t>Características</a:t>
            </a:r>
            <a:r>
              <a:rPr lang="en-US" sz="2400">
                <a:latin typeface="Calibri"/>
              </a:rPr>
              <a:t>:</a:t>
            </a:r>
          </a:p>
          <a:p>
            <a:pPr marL="342900" indent="-342900">
              <a:lnSpc>
                <a:spcPct val="114999"/>
              </a:lnSpc>
              <a:spcBef>
                <a:spcPts val="1000"/>
              </a:spcBef>
              <a:buChar char="•"/>
            </a:pPr>
            <a:r>
              <a:rPr lang="en-US" sz="2400">
                <a:latin typeface="Calibri"/>
              </a:rPr>
              <a:t>Altera e </a:t>
            </a:r>
            <a:r>
              <a:rPr lang="en-US" sz="2400" err="1">
                <a:latin typeface="Calibri"/>
              </a:rPr>
              <a:t>extrai</a:t>
            </a:r>
            <a:r>
              <a:rPr lang="en-US" sz="2400">
                <a:latin typeface="Calibri"/>
              </a:rPr>
              <a:t> </a:t>
            </a:r>
            <a:r>
              <a:rPr lang="en-US" sz="2400" err="1">
                <a:latin typeface="Calibri"/>
              </a:rPr>
              <a:t>informações</a:t>
            </a:r>
            <a:endParaRPr lang="pt-BR"/>
          </a:p>
          <a:p>
            <a:pPr marL="342900" indent="-342900">
              <a:lnSpc>
                <a:spcPct val="114999"/>
              </a:lnSpc>
              <a:spcBef>
                <a:spcPts val="1000"/>
              </a:spcBef>
              <a:buChar char="•"/>
            </a:pPr>
            <a:r>
              <a:rPr lang="en-US" sz="2400" err="1">
                <a:latin typeface="Calibri"/>
              </a:rPr>
              <a:t>Duráveis</a:t>
            </a:r>
            <a:endParaRPr lang="en-US" sz="2400">
              <a:latin typeface="Calibri"/>
            </a:endParaRPr>
          </a:p>
          <a:p>
            <a:pPr>
              <a:lnSpc>
                <a:spcPct val="114999"/>
              </a:lnSpc>
              <a:spcBef>
                <a:spcPts val="1000"/>
              </a:spcBef>
            </a:pPr>
            <a:endParaRPr lang="en-US" sz="1050">
              <a:latin typeface="Calibri"/>
            </a:endParaRPr>
          </a:p>
          <a:p>
            <a:pPr>
              <a:lnSpc>
                <a:spcPct val="114999"/>
              </a:lnSpc>
              <a:spcBef>
                <a:spcPts val="1000"/>
              </a:spcBef>
            </a:pPr>
            <a:r>
              <a:rPr lang="en-US" sz="2400" err="1">
                <a:latin typeface="Calibri"/>
              </a:rPr>
              <a:t>Transações</a:t>
            </a: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pic>
        <p:nvPicPr>
          <p:cNvPr id="4" name="Imagem 8">
            <a:extLst>
              <a:ext uri="{FF2B5EF4-FFF2-40B4-BE49-F238E27FC236}">
                <a16:creationId xmlns:a16="http://schemas.microsoft.com/office/drawing/2014/main" id="{BB64884C-6D60-4367-580F-F2D6E1AB18E1}"/>
              </a:ext>
            </a:extLst>
          </p:cNvPr>
          <p:cNvPicPr>
            <a:picLocks noChangeAspect="1"/>
          </p:cNvPicPr>
          <p:nvPr/>
        </p:nvPicPr>
        <p:blipFill>
          <a:blip r:embed="rId2"/>
          <a:stretch>
            <a:fillRect/>
          </a:stretch>
        </p:blipFill>
        <p:spPr>
          <a:xfrm>
            <a:off x="6262778" y="2576602"/>
            <a:ext cx="2743200" cy="1543050"/>
          </a:xfrm>
          <a:prstGeom prst="rect">
            <a:avLst/>
          </a:prstGeom>
        </p:spPr>
      </p:pic>
      <p:sp>
        <p:nvSpPr>
          <p:cNvPr id="2" name="Balão de Fala: Retângulo com Cantos Arredondados 1">
            <a:extLst>
              <a:ext uri="{FF2B5EF4-FFF2-40B4-BE49-F238E27FC236}">
                <a16:creationId xmlns:a16="http://schemas.microsoft.com/office/drawing/2014/main" id="{6094E9D7-C868-FB14-53A1-B033C8E02D0F}"/>
              </a:ext>
            </a:extLst>
          </p:cNvPr>
          <p:cNvSpPr/>
          <p:nvPr/>
        </p:nvSpPr>
        <p:spPr>
          <a:xfrm>
            <a:off x="1300432" y="3408426"/>
            <a:ext cx="2523226" cy="442104"/>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a:cs typeface="Arial"/>
              </a:rPr>
              <a:t>Agrupar para executar</a:t>
            </a:r>
            <a:endParaRPr lang="pt-BR"/>
          </a:p>
        </p:txBody>
      </p:sp>
    </p:spTree>
    <p:extLst>
      <p:ext uri="{BB962C8B-B14F-4D97-AF65-F5344CB8AC3E}">
        <p14:creationId xmlns:p14="http://schemas.microsoft.com/office/powerpoint/2010/main" val="68340578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81716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armazenamento</a:t>
            </a:r>
            <a:endParaRPr lang="pt-BR"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Tree>
    <p:extLst>
      <p:ext uri="{BB962C8B-B14F-4D97-AF65-F5344CB8AC3E}">
        <p14:creationId xmlns:p14="http://schemas.microsoft.com/office/powerpoint/2010/main" val="1604530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Storage &amp; Buffer</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87851"/>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Gerenciador</a:t>
            </a:r>
            <a:r>
              <a:rPr lang="en-US" sz="2400">
                <a:latin typeface="Calibri"/>
              </a:rPr>
              <a:t> de </a:t>
            </a:r>
            <a:r>
              <a:rPr lang="en-US" sz="2400" err="1">
                <a:latin typeface="Calibri"/>
              </a:rPr>
              <a:t>armazernamento</a:t>
            </a:r>
            <a:endParaRPr lang="pt-BR" err="1"/>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r>
              <a:rPr lang="en-US" sz="2400" err="1">
                <a:latin typeface="Calibri"/>
              </a:rPr>
              <a:t>Gerenciador</a:t>
            </a:r>
            <a:r>
              <a:rPr lang="en-US" sz="2400">
                <a:latin typeface="Calibri"/>
              </a:rPr>
              <a:t> de buffer</a:t>
            </a: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b="1">
                <a:solidFill>
                  <a:srgbClr val="FF0000"/>
                </a:solidFill>
                <a:cs typeface="Arial"/>
              </a:rPr>
              <a:t>LMD – Linguagem de Definição de Dados</a:t>
            </a:r>
          </a:p>
        </p:txBody>
      </p:sp>
      <p:grpSp>
        <p:nvGrpSpPr>
          <p:cNvPr id="11" name="Agrupar 10">
            <a:extLst>
              <a:ext uri="{FF2B5EF4-FFF2-40B4-BE49-F238E27FC236}">
                <a16:creationId xmlns:a16="http://schemas.microsoft.com/office/drawing/2014/main" id="{91EF7CFC-3E15-7603-34FF-A975BCAADFBD}"/>
              </a:ext>
            </a:extLst>
          </p:cNvPr>
          <p:cNvGrpSpPr/>
          <p:nvPr/>
        </p:nvGrpSpPr>
        <p:grpSpPr>
          <a:xfrm>
            <a:off x="5850865" y="2698181"/>
            <a:ext cx="2917437" cy="1343025"/>
            <a:chOff x="5592073" y="2752096"/>
            <a:chExt cx="2917437" cy="1343025"/>
          </a:xfrm>
        </p:grpSpPr>
        <p:sp>
          <p:nvSpPr>
            <p:cNvPr id="2" name="Retângulo: Cantos Arredondados 1">
              <a:extLst>
                <a:ext uri="{FF2B5EF4-FFF2-40B4-BE49-F238E27FC236}">
                  <a16:creationId xmlns:a16="http://schemas.microsoft.com/office/drawing/2014/main" id="{21679D42-414C-13C0-8A99-881BC30E9919}"/>
                </a:ext>
              </a:extLst>
            </p:cNvPr>
            <p:cNvSpPr/>
            <p:nvPr/>
          </p:nvSpPr>
          <p:spPr>
            <a:xfrm>
              <a:off x="5592073" y="3430077"/>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Dados</a:t>
              </a:r>
              <a:endParaRPr lang="pt-BR" sz="2000">
                <a:latin typeface="Calibri"/>
                <a:cs typeface="Calibri"/>
              </a:endParaRPr>
            </a:p>
          </p:txBody>
        </p:sp>
        <p:pic>
          <p:nvPicPr>
            <p:cNvPr id="6" name="Imagem 6">
              <a:extLst>
                <a:ext uri="{FF2B5EF4-FFF2-40B4-BE49-F238E27FC236}">
                  <a16:creationId xmlns:a16="http://schemas.microsoft.com/office/drawing/2014/main" id="{47694E58-0BE4-FE08-33EA-904228E85A8A}"/>
                </a:ext>
              </a:extLst>
            </p:cNvPr>
            <p:cNvPicPr>
              <a:picLocks noChangeAspect="1"/>
            </p:cNvPicPr>
            <p:nvPr/>
          </p:nvPicPr>
          <p:blipFill>
            <a:blip r:embed="rId2"/>
            <a:stretch>
              <a:fillRect/>
            </a:stretch>
          </p:blipFill>
          <p:spPr>
            <a:xfrm>
              <a:off x="7147435" y="2752096"/>
              <a:ext cx="1362075" cy="1343025"/>
            </a:xfrm>
            <a:prstGeom prst="rect">
              <a:avLst/>
            </a:prstGeom>
          </p:spPr>
        </p:pic>
      </p:grpSp>
      <p:grpSp>
        <p:nvGrpSpPr>
          <p:cNvPr id="12" name="Agrupar 11">
            <a:extLst>
              <a:ext uri="{FF2B5EF4-FFF2-40B4-BE49-F238E27FC236}">
                <a16:creationId xmlns:a16="http://schemas.microsoft.com/office/drawing/2014/main" id="{280839DF-D331-8C02-40FA-B007C7B3F74A}"/>
              </a:ext>
            </a:extLst>
          </p:cNvPr>
          <p:cNvGrpSpPr/>
          <p:nvPr/>
        </p:nvGrpSpPr>
        <p:grpSpPr>
          <a:xfrm>
            <a:off x="6271405" y="1390470"/>
            <a:ext cx="2648309" cy="1026003"/>
            <a:chOff x="6271405" y="1390470"/>
            <a:chExt cx="2648309" cy="1026003"/>
          </a:xfrm>
        </p:grpSpPr>
        <p:sp>
          <p:nvSpPr>
            <p:cNvPr id="8" name="Retângulo: Cantos Arredondados 7">
              <a:extLst>
                <a:ext uri="{FF2B5EF4-FFF2-40B4-BE49-F238E27FC236}">
                  <a16:creationId xmlns:a16="http://schemas.microsoft.com/office/drawing/2014/main" id="{E1F8B8AA-4DA7-8AB3-EC4D-CD722F083FE3}"/>
                </a:ext>
              </a:extLst>
            </p:cNvPr>
            <p:cNvSpPr/>
            <p:nvPr/>
          </p:nvSpPr>
          <p:spPr>
            <a:xfrm>
              <a:off x="6271405" y="1877322"/>
              <a:ext cx="1930159" cy="539151"/>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Ações</a:t>
              </a:r>
              <a:endParaRPr lang="pt-BR" sz="2000">
                <a:latin typeface="Calibri"/>
                <a:cs typeface="Calibri"/>
              </a:endParaRPr>
            </a:p>
          </p:txBody>
        </p:sp>
        <p:pic>
          <p:nvPicPr>
            <p:cNvPr id="7" name="Imagem 10" descr="Diagrama&#10;&#10;Descrição gerada automaticamente">
              <a:extLst>
                <a:ext uri="{FF2B5EF4-FFF2-40B4-BE49-F238E27FC236}">
                  <a16:creationId xmlns:a16="http://schemas.microsoft.com/office/drawing/2014/main" id="{2BEF3663-BB00-10FB-4694-4B7C7BAB55C3}"/>
                </a:ext>
              </a:extLst>
            </p:cNvPr>
            <p:cNvPicPr>
              <a:picLocks noChangeAspect="1"/>
            </p:cNvPicPr>
            <p:nvPr/>
          </p:nvPicPr>
          <p:blipFill>
            <a:blip r:embed="rId3"/>
            <a:stretch>
              <a:fillRect/>
            </a:stretch>
          </p:blipFill>
          <p:spPr>
            <a:xfrm>
              <a:off x="7200900" y="1390470"/>
              <a:ext cx="1718814" cy="971551"/>
            </a:xfrm>
            <a:prstGeom prst="rect">
              <a:avLst/>
            </a:prstGeom>
          </p:spPr>
        </p:pic>
      </p:grpSp>
      <p:sp>
        <p:nvSpPr>
          <p:cNvPr id="4" name="Balão de Fala: Retângulo com Cantos Arredondados 3">
            <a:extLst>
              <a:ext uri="{FF2B5EF4-FFF2-40B4-BE49-F238E27FC236}">
                <a16:creationId xmlns:a16="http://schemas.microsoft.com/office/drawing/2014/main" id="{DB018595-6FA1-980B-3F23-407BE38744A3}"/>
              </a:ext>
            </a:extLst>
          </p:cNvPr>
          <p:cNvSpPr/>
          <p:nvPr/>
        </p:nvSpPr>
        <p:spPr>
          <a:xfrm>
            <a:off x="1774884" y="1726275"/>
            <a:ext cx="2641838" cy="517585"/>
          </a:xfrm>
          <a:prstGeom prst="wedgeRoundRectCallout">
            <a:avLst/>
          </a:prstGeom>
          <a:solidFill>
            <a:srgbClr val="EA4E60"/>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cs typeface="Arial"/>
              </a:rPr>
              <a:t>Movimento</a:t>
            </a:r>
            <a:endParaRPr lang="pt-BR" sz="2000"/>
          </a:p>
        </p:txBody>
      </p:sp>
      <p:sp>
        <p:nvSpPr>
          <p:cNvPr id="13" name="Balão de Fala: Retângulo com Cantos Arredondados 12">
            <a:extLst>
              <a:ext uri="{FF2B5EF4-FFF2-40B4-BE49-F238E27FC236}">
                <a16:creationId xmlns:a16="http://schemas.microsoft.com/office/drawing/2014/main" id="{B38BE60E-66AA-2487-F935-4DE596D9DCE6}"/>
              </a:ext>
            </a:extLst>
          </p:cNvPr>
          <p:cNvSpPr/>
          <p:nvPr/>
        </p:nvSpPr>
        <p:spPr>
          <a:xfrm>
            <a:off x="2788488" y="2793793"/>
            <a:ext cx="1919376" cy="517585"/>
          </a:xfrm>
          <a:prstGeom prst="wedgeRoundRectCallout">
            <a:avLst/>
          </a:prstGeom>
          <a:solidFill>
            <a:schemeClr val="bg1">
              <a:lumMod val="50000"/>
            </a:schemeClr>
          </a:solidFill>
        </p:spPr>
        <p:style>
          <a:lnRef idx="3">
            <a:schemeClr val="lt1"/>
          </a:lnRef>
          <a:fillRef idx="1">
            <a:schemeClr val="accent3"/>
          </a:fillRef>
          <a:effectRef idx="1">
            <a:schemeClr val="accent3"/>
          </a:effectRef>
          <a:fontRef idx="minor">
            <a:schemeClr val="lt1"/>
          </a:fontRef>
        </p:style>
        <p:txBody>
          <a:bodyPr lIns="91440" tIns="45720" rIns="91440" bIns="45720" rtlCol="0" anchor="ctr"/>
          <a:lstStyle/>
          <a:p>
            <a:pPr algn="ctr"/>
            <a:r>
              <a:rPr lang="pt-BR" sz="2000">
                <a:cs typeface="Arial"/>
              </a:rPr>
              <a:t>Troca</a:t>
            </a:r>
            <a:endParaRPr lang="pt-BR" sz="2000"/>
          </a:p>
        </p:txBody>
      </p:sp>
    </p:spTree>
    <p:extLst>
      <p:ext uri="{BB962C8B-B14F-4D97-AF65-F5344CB8AC3E}">
        <p14:creationId xmlns:p14="http://schemas.microsoft.com/office/powerpoint/2010/main" val="2750500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79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Tree>
    <p:extLst>
      <p:ext uri="{BB962C8B-B14F-4D97-AF65-F5344CB8AC3E}">
        <p14:creationId xmlns:p14="http://schemas.microsoft.com/office/powerpoint/2010/main" val="30502604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7"/>
        <p:cNvGrpSpPr/>
        <p:nvPr/>
      </p:nvGrpSpPr>
      <p:grpSpPr>
        <a:xfrm>
          <a:off x="0" y="0"/>
          <a:ext cx="0" cy="0"/>
          <a:chOff x="0" y="0"/>
          <a:chExt cx="0" cy="0"/>
        </a:xfrm>
      </p:grpSpPr>
      <p:sp>
        <p:nvSpPr>
          <p:cNvPr id="169" name="Google Shape;169;p3"/>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i="0" u="none" strike="noStrike" cap="none">
                <a:solidFill>
                  <a:srgbClr val="EA4E60"/>
                </a:solidFill>
                <a:latin typeface="Century Gothic"/>
                <a:ea typeface="Century Gothic"/>
                <a:cs typeface="Century Gothic"/>
                <a:sym typeface="Century Gothic"/>
              </a:rPr>
              <a:t>Objetivo Geral</a:t>
            </a:r>
            <a:endParaRPr sz="4000" b="0" i="0" u="none" strike="noStrike" cap="none">
              <a:solidFill>
                <a:srgbClr val="EA4E60"/>
              </a:solidFill>
              <a:latin typeface="Century Gothic"/>
              <a:ea typeface="Century Gothic"/>
              <a:cs typeface="Century Gothic"/>
              <a:sym typeface="Century Gothic"/>
            </a:endParaRPr>
          </a:p>
        </p:txBody>
      </p:sp>
      <p:sp>
        <p:nvSpPr>
          <p:cNvPr id="170" name="Google Shape;170;p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8</a:t>
            </a:fld>
            <a:r>
              <a:rPr lang="en-US"/>
              <a:t>]</a:t>
            </a:r>
            <a:endParaRPr/>
          </a:p>
        </p:txBody>
      </p:sp>
      <p:graphicFrame>
        <p:nvGraphicFramePr>
          <p:cNvPr id="3093" name="Diagram 3092">
            <a:extLst>
              <a:ext uri="{FF2B5EF4-FFF2-40B4-BE49-F238E27FC236}">
                <a16:creationId xmlns:a16="http://schemas.microsoft.com/office/drawing/2014/main" id="{C06FB644-6641-AFBA-6112-6143F2B822D7}"/>
              </a:ext>
            </a:extLst>
          </p:cNvPr>
          <p:cNvGraphicFramePr/>
          <p:nvPr/>
        </p:nvGraphicFramePr>
        <p:xfrm>
          <a:off x="348259" y="1243013"/>
          <a:ext cx="8599288" cy="36576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120" name="Picture 3120" descr="Icon&#10;&#10;Description automatically generated">
            <a:extLst>
              <a:ext uri="{FF2B5EF4-FFF2-40B4-BE49-F238E27FC236}">
                <a16:creationId xmlns:a16="http://schemas.microsoft.com/office/drawing/2014/main" id="{287280F2-19A8-9EAA-4CDA-11FEB3C1D14A}"/>
              </a:ext>
            </a:extLst>
          </p:cNvPr>
          <p:cNvPicPr>
            <a:picLocks noChangeAspect="1"/>
          </p:cNvPicPr>
          <p:nvPr/>
        </p:nvPicPr>
        <p:blipFill>
          <a:blip r:embed="rId8"/>
          <a:stretch>
            <a:fillRect/>
          </a:stretch>
        </p:blipFill>
        <p:spPr>
          <a:xfrm>
            <a:off x="1852017" y="1965722"/>
            <a:ext cx="1457325" cy="819150"/>
          </a:xfrm>
          <a:prstGeom prst="rect">
            <a:avLst/>
          </a:prstGeom>
        </p:spPr>
      </p:pic>
      <p:pic>
        <p:nvPicPr>
          <p:cNvPr id="3121" name="Picture 3121" descr="A picture containing icon&#10;&#10;Description automatically generated">
            <a:extLst>
              <a:ext uri="{FF2B5EF4-FFF2-40B4-BE49-F238E27FC236}">
                <a16:creationId xmlns:a16="http://schemas.microsoft.com/office/drawing/2014/main" id="{D2A7C85F-CB43-47D9-A9CA-8B2AD9330C03}"/>
              </a:ext>
            </a:extLst>
          </p:cNvPr>
          <p:cNvPicPr>
            <a:picLocks noChangeAspect="1"/>
          </p:cNvPicPr>
          <p:nvPr/>
        </p:nvPicPr>
        <p:blipFill rotWithShape="1">
          <a:blip r:embed="rId9"/>
          <a:srcRect l="57655" t="20809" r="9120" b="17572"/>
          <a:stretch/>
        </p:blipFill>
        <p:spPr>
          <a:xfrm>
            <a:off x="4191596" y="3639741"/>
            <a:ext cx="911424" cy="950807"/>
          </a:xfrm>
          <a:prstGeom prst="rect">
            <a:avLst/>
          </a:prstGeom>
        </p:spPr>
      </p:pic>
      <p:pic>
        <p:nvPicPr>
          <p:cNvPr id="3122" name="Picture 3121" descr="A picture containing icon&#10;&#10;Description automatically generated">
            <a:extLst>
              <a:ext uri="{FF2B5EF4-FFF2-40B4-BE49-F238E27FC236}">
                <a16:creationId xmlns:a16="http://schemas.microsoft.com/office/drawing/2014/main" id="{CF8C0B66-AF1A-5C10-D8BD-3B11FA94B95B}"/>
              </a:ext>
            </a:extLst>
          </p:cNvPr>
          <p:cNvPicPr>
            <a:picLocks noChangeAspect="1"/>
          </p:cNvPicPr>
          <p:nvPr/>
        </p:nvPicPr>
        <p:blipFill rotWithShape="1">
          <a:blip r:embed="rId9"/>
          <a:srcRect l="2931" t="-4046" r="43974" b="-2312"/>
          <a:stretch/>
        </p:blipFill>
        <p:spPr>
          <a:xfrm>
            <a:off x="5870545" y="2703470"/>
            <a:ext cx="1081431" cy="1203609"/>
          </a:xfrm>
          <a:prstGeom prst="rect">
            <a:avLst/>
          </a:prstGeom>
        </p:spPr>
      </p:pic>
      <p:pic>
        <p:nvPicPr>
          <p:cNvPr id="3123" name="Picture 3123" descr="Icon&#10;&#10;Description automatically generated">
            <a:extLst>
              <a:ext uri="{FF2B5EF4-FFF2-40B4-BE49-F238E27FC236}">
                <a16:creationId xmlns:a16="http://schemas.microsoft.com/office/drawing/2014/main" id="{23CD6C51-5795-59E7-CB65-F71F7A436C33}"/>
              </a:ext>
            </a:extLst>
          </p:cNvPr>
          <p:cNvPicPr>
            <a:picLocks noChangeAspect="1"/>
          </p:cNvPicPr>
          <p:nvPr/>
        </p:nvPicPr>
        <p:blipFill>
          <a:blip r:embed="rId10"/>
          <a:stretch>
            <a:fillRect/>
          </a:stretch>
        </p:blipFill>
        <p:spPr>
          <a:xfrm>
            <a:off x="6745655" y="1364017"/>
            <a:ext cx="1530954" cy="895395"/>
          </a:xfrm>
          <a:prstGeom prst="rect">
            <a:avLst/>
          </a:prstGeom>
        </p:spPr>
      </p:pic>
    </p:spTree>
    <p:extLst>
      <p:ext uri="{BB962C8B-B14F-4D97-AF65-F5344CB8AC3E}">
        <p14:creationId xmlns:p14="http://schemas.microsoft.com/office/powerpoint/2010/main" val="36903232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Apenas um BD em operação?</a:t>
            </a:r>
            <a:endParaRPr lang="pt-BR"/>
          </a:p>
        </p:txBody>
      </p:sp>
      <p:pic>
        <p:nvPicPr>
          <p:cNvPr id="10" name="Imagem 10" descr="Logotipo, nome da empresa&#10;&#10;Descrição gerada automaticamente">
            <a:extLst>
              <a:ext uri="{FF2B5EF4-FFF2-40B4-BE49-F238E27FC236}">
                <a16:creationId xmlns:a16="http://schemas.microsoft.com/office/drawing/2014/main" id="{C2C58E5B-16D6-A5A1-B794-05AA9994545E}"/>
              </a:ext>
            </a:extLst>
          </p:cNvPr>
          <p:cNvPicPr>
            <a:picLocks noChangeAspect="1"/>
          </p:cNvPicPr>
          <p:nvPr/>
        </p:nvPicPr>
        <p:blipFill>
          <a:blip r:embed="rId3"/>
          <a:stretch>
            <a:fillRect/>
          </a:stretch>
        </p:blipFill>
        <p:spPr>
          <a:xfrm>
            <a:off x="2380891" y="4074903"/>
            <a:ext cx="1373757" cy="681487"/>
          </a:xfrm>
          <a:prstGeom prst="rect">
            <a:avLst/>
          </a:prstGeom>
        </p:spPr>
      </p:pic>
      <p:pic>
        <p:nvPicPr>
          <p:cNvPr id="12" name="Imagem 12" descr="Logotipo, nome da empresa&#10;&#10;Descrição gerada automaticamente">
            <a:extLst>
              <a:ext uri="{FF2B5EF4-FFF2-40B4-BE49-F238E27FC236}">
                <a16:creationId xmlns:a16="http://schemas.microsoft.com/office/drawing/2014/main" id="{C5198989-429C-4D9C-93FF-3D9B7EB54734}"/>
              </a:ext>
            </a:extLst>
          </p:cNvPr>
          <p:cNvPicPr>
            <a:picLocks noChangeAspect="1"/>
          </p:cNvPicPr>
          <p:nvPr/>
        </p:nvPicPr>
        <p:blipFill rotWithShape="1">
          <a:blip r:embed="rId4"/>
          <a:srcRect l="15294" t="21885" r="15105" b="17895"/>
          <a:stretch/>
        </p:blipFill>
        <p:spPr>
          <a:xfrm>
            <a:off x="4052259" y="1947504"/>
            <a:ext cx="1445613" cy="937999"/>
          </a:xfrm>
          <a:prstGeom prst="rect">
            <a:avLst/>
          </a:prstGeom>
        </p:spPr>
      </p:pic>
      <p:pic>
        <p:nvPicPr>
          <p:cNvPr id="6" name="Imagem 7" descr="Imagem de vídeo game&#10;&#10;Descrição gerada automaticamente">
            <a:extLst>
              <a:ext uri="{FF2B5EF4-FFF2-40B4-BE49-F238E27FC236}">
                <a16:creationId xmlns:a16="http://schemas.microsoft.com/office/drawing/2014/main" id="{1795AE8B-9D5D-0C94-5DC0-634A0CCD26A2}"/>
              </a:ext>
            </a:extLst>
          </p:cNvPr>
          <p:cNvPicPr>
            <a:picLocks noChangeAspect="1"/>
          </p:cNvPicPr>
          <p:nvPr/>
        </p:nvPicPr>
        <p:blipFill rotWithShape="1">
          <a:blip r:embed="rId5"/>
          <a:srcRect l="5937" t="4305" r="7421" b="9603"/>
          <a:stretch/>
        </p:blipFill>
        <p:spPr>
          <a:xfrm>
            <a:off x="3372930" y="1838999"/>
            <a:ext cx="5030098" cy="2804507"/>
          </a:xfrm>
          <a:prstGeom prst="rect">
            <a:avLst/>
          </a:prstGeom>
        </p:spPr>
      </p:pic>
      <p:pic>
        <p:nvPicPr>
          <p:cNvPr id="8" name="Imagem 9" descr="Logotipo&#10;&#10;Descrição gerada automaticamente">
            <a:extLst>
              <a:ext uri="{FF2B5EF4-FFF2-40B4-BE49-F238E27FC236}">
                <a16:creationId xmlns:a16="http://schemas.microsoft.com/office/drawing/2014/main" id="{D2953801-EE3F-AA28-3906-9152F25A2FF9}"/>
              </a:ext>
            </a:extLst>
          </p:cNvPr>
          <p:cNvPicPr>
            <a:picLocks noChangeAspect="1"/>
          </p:cNvPicPr>
          <p:nvPr/>
        </p:nvPicPr>
        <p:blipFill>
          <a:blip r:embed="rId6"/>
          <a:stretch>
            <a:fillRect/>
          </a:stretch>
        </p:blipFill>
        <p:spPr>
          <a:xfrm>
            <a:off x="5799107" y="3675195"/>
            <a:ext cx="1255144" cy="650611"/>
          </a:xfrm>
          <a:prstGeom prst="rect">
            <a:avLst/>
          </a:prstGeom>
        </p:spPr>
      </p:pic>
      <p:pic>
        <p:nvPicPr>
          <p:cNvPr id="11" name="Imagem 11" descr="Logotipo&#10;&#10;Descrição gerada automaticamente">
            <a:extLst>
              <a:ext uri="{FF2B5EF4-FFF2-40B4-BE49-F238E27FC236}">
                <a16:creationId xmlns:a16="http://schemas.microsoft.com/office/drawing/2014/main" id="{86A450C8-EE82-28F6-998C-2DC57A8BDE0C}"/>
              </a:ext>
            </a:extLst>
          </p:cNvPr>
          <p:cNvPicPr>
            <a:picLocks noChangeAspect="1"/>
          </p:cNvPicPr>
          <p:nvPr/>
        </p:nvPicPr>
        <p:blipFill>
          <a:blip r:embed="rId7"/>
          <a:stretch>
            <a:fillRect/>
          </a:stretch>
        </p:blipFill>
        <p:spPr>
          <a:xfrm>
            <a:off x="6586268" y="2468673"/>
            <a:ext cx="1449238" cy="432598"/>
          </a:xfrm>
          <a:prstGeom prst="rect">
            <a:avLst/>
          </a:prstGeom>
        </p:spPr>
      </p:pic>
      <p:sp>
        <p:nvSpPr>
          <p:cNvPr id="2" name="Retângulo: Cantos Arredondados 1">
            <a:extLst>
              <a:ext uri="{FF2B5EF4-FFF2-40B4-BE49-F238E27FC236}">
                <a16:creationId xmlns:a16="http://schemas.microsoft.com/office/drawing/2014/main" id="{EA9B69E1-BB36-EC53-0633-5B723828691F}"/>
              </a:ext>
            </a:extLst>
          </p:cNvPr>
          <p:cNvSpPr/>
          <p:nvPr/>
        </p:nvSpPr>
        <p:spPr>
          <a:xfrm rot="-1620000">
            <a:off x="3607998" y="2696833"/>
            <a:ext cx="4000499" cy="916556"/>
          </a:xfrm>
          <a:prstGeom prst="roundRect">
            <a:avLst/>
          </a:prstGeom>
          <a:solidFill>
            <a:schemeClr val="accent5">
              <a:lumMod val="50000"/>
            </a:schemeClr>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000">
                <a:cs typeface="Arial"/>
              </a:rPr>
              <a:t>INTEGRAÇÃO</a:t>
            </a:r>
            <a:endParaRPr lang="pt-BR" sz="2000"/>
          </a:p>
        </p:txBody>
      </p:sp>
    </p:spTree>
    <p:extLst>
      <p:ext uri="{BB962C8B-B14F-4D97-AF65-F5344CB8AC3E}">
        <p14:creationId xmlns:p14="http://schemas.microsoft.com/office/powerpoint/2010/main" val="25042929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Cenário</a:t>
            </a:r>
          </a:p>
        </p:txBody>
      </p:sp>
      <p:pic>
        <p:nvPicPr>
          <p:cNvPr id="7" name="Imagem 5" descr="Fundo preto com letras brancas&#10;&#10;Descrição gerada automaticamente">
            <a:extLst>
              <a:ext uri="{FF2B5EF4-FFF2-40B4-BE49-F238E27FC236}">
                <a16:creationId xmlns:a16="http://schemas.microsoft.com/office/drawing/2014/main" id="{DEB9F35F-4318-D275-6958-B833E5882601}"/>
              </a:ext>
            </a:extLst>
          </p:cNvPr>
          <p:cNvPicPr>
            <a:picLocks noChangeAspect="1"/>
          </p:cNvPicPr>
          <p:nvPr/>
        </p:nvPicPr>
        <p:blipFill>
          <a:blip r:embed="rId2"/>
          <a:stretch>
            <a:fillRect/>
          </a:stretch>
        </p:blipFill>
        <p:spPr>
          <a:xfrm>
            <a:off x="-45289" y="2569593"/>
            <a:ext cx="2570672" cy="2570672"/>
          </a:xfrm>
          <a:prstGeom prst="rect">
            <a:avLst/>
          </a:prstGeom>
        </p:spPr>
      </p:pic>
      <p:sp>
        <p:nvSpPr>
          <p:cNvPr id="9" name="Balão de Pensamento: Nuvem 8">
            <a:extLst>
              <a:ext uri="{FF2B5EF4-FFF2-40B4-BE49-F238E27FC236}">
                <a16:creationId xmlns:a16="http://schemas.microsoft.com/office/drawing/2014/main" id="{11A7E0C8-4C46-CD0A-92AA-FE847E77D96E}"/>
              </a:ext>
            </a:extLst>
          </p:cNvPr>
          <p:cNvSpPr/>
          <p:nvPr/>
        </p:nvSpPr>
        <p:spPr>
          <a:xfrm>
            <a:off x="459357" y="1413569"/>
            <a:ext cx="3644658" cy="1153783"/>
          </a:xfrm>
          <a:prstGeom prst="cloudCallou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400">
                <a:latin typeface="Calibri"/>
                <a:cs typeface="Arial"/>
              </a:rPr>
              <a:t>Abordagens</a:t>
            </a:r>
            <a:endParaRPr lang="pt-BR"/>
          </a:p>
        </p:txBody>
      </p:sp>
      <p:sp>
        <p:nvSpPr>
          <p:cNvPr id="2" name="Google Shape;231;g116d3f5ae16_1_0">
            <a:extLst>
              <a:ext uri="{FF2B5EF4-FFF2-40B4-BE49-F238E27FC236}">
                <a16:creationId xmlns:a16="http://schemas.microsoft.com/office/drawing/2014/main" id="{0343E704-02C1-5722-2DA1-50E0CAD254D8}"/>
              </a:ext>
            </a:extLst>
          </p:cNvPr>
          <p:cNvSpPr txBox="1"/>
          <p:nvPr/>
        </p:nvSpPr>
        <p:spPr>
          <a:xfrm>
            <a:off x="3401459" y="2009417"/>
            <a:ext cx="5278015" cy="2641597"/>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Repositórios</a:t>
            </a:r>
            <a:r>
              <a:rPr lang="en-US" sz="2400">
                <a:latin typeface="Calibri"/>
              </a:rPr>
              <a:t> </a:t>
            </a:r>
            <a:r>
              <a:rPr lang="en-US" sz="2400" err="1">
                <a:latin typeface="Calibri"/>
              </a:rPr>
              <a:t>centralizados</a:t>
            </a:r>
          </a:p>
          <a:p>
            <a:pPr marL="342900" indent="-342900">
              <a:lnSpc>
                <a:spcPct val="114999"/>
              </a:lnSpc>
              <a:spcBef>
                <a:spcPts val="1000"/>
              </a:spcBef>
              <a:buChar char="•"/>
            </a:pPr>
            <a:r>
              <a:rPr lang="en-US" sz="2400" err="1">
                <a:latin typeface="Calibri"/>
              </a:rPr>
              <a:t>Mediadores</a:t>
            </a:r>
          </a:p>
        </p:txBody>
      </p:sp>
      <p:sp>
        <p:nvSpPr>
          <p:cNvPr id="4" name="Balão de Fala: Retângulo com Cantos Arredondados 3">
            <a:extLst>
              <a:ext uri="{FF2B5EF4-FFF2-40B4-BE49-F238E27FC236}">
                <a16:creationId xmlns:a16="http://schemas.microsoft.com/office/drawing/2014/main" id="{80A3B6AB-E41B-96D6-F29E-D4A46012057A}"/>
              </a:ext>
            </a:extLst>
          </p:cNvPr>
          <p:cNvSpPr/>
          <p:nvPr/>
        </p:nvSpPr>
        <p:spPr>
          <a:xfrm>
            <a:off x="5699904" y="1941936"/>
            <a:ext cx="3127074" cy="765594"/>
          </a:xfrm>
          <a:prstGeom prst="wedgeRoundRectCallout">
            <a:avLst/>
          </a:prstGeom>
          <a:solidFill>
            <a:srgbClr val="EA4E60"/>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pt-BR" sz="2400">
                <a:latin typeface="Calibri"/>
                <a:cs typeface="Arial"/>
              </a:rPr>
              <a:t>Data </a:t>
            </a:r>
            <a:r>
              <a:rPr lang="pt-BR" sz="2400" err="1">
                <a:latin typeface="Calibri"/>
                <a:cs typeface="Arial"/>
              </a:rPr>
              <a:t>warehouses</a:t>
            </a:r>
            <a:endParaRPr lang="pt-BR" sz="2400">
              <a:latin typeface="Calibri"/>
              <a:cs typeface="Calibri"/>
            </a:endParaRPr>
          </a:p>
        </p:txBody>
      </p:sp>
      <p:pic>
        <p:nvPicPr>
          <p:cNvPr id="14" name="Imagem 14" descr="Ícone&#10;&#10;Descrição gerada automaticamente">
            <a:extLst>
              <a:ext uri="{FF2B5EF4-FFF2-40B4-BE49-F238E27FC236}">
                <a16:creationId xmlns:a16="http://schemas.microsoft.com/office/drawing/2014/main" id="{35369B6F-4B63-12FE-3664-8B560A63E2D1}"/>
              </a:ext>
            </a:extLst>
          </p:cNvPr>
          <p:cNvPicPr>
            <a:picLocks noChangeAspect="1"/>
          </p:cNvPicPr>
          <p:nvPr/>
        </p:nvPicPr>
        <p:blipFill>
          <a:blip r:embed="rId3"/>
          <a:stretch>
            <a:fillRect/>
          </a:stretch>
        </p:blipFill>
        <p:spPr>
          <a:xfrm>
            <a:off x="5238391" y="3396111"/>
            <a:ext cx="1276710" cy="712758"/>
          </a:xfrm>
          <a:prstGeom prst="rect">
            <a:avLst/>
          </a:prstGeom>
        </p:spPr>
      </p:pic>
      <p:sp>
        <p:nvSpPr>
          <p:cNvPr id="16" name="Texto Explicativo: Seta para Cima 15">
            <a:extLst>
              <a:ext uri="{FF2B5EF4-FFF2-40B4-BE49-F238E27FC236}">
                <a16:creationId xmlns:a16="http://schemas.microsoft.com/office/drawing/2014/main" id="{365C523F-019A-4838-777E-963D3ED5AD22}"/>
              </a:ext>
            </a:extLst>
          </p:cNvPr>
          <p:cNvSpPr/>
          <p:nvPr/>
        </p:nvSpPr>
        <p:spPr>
          <a:xfrm>
            <a:off x="3308769" y="3939575"/>
            <a:ext cx="2631055" cy="1013603"/>
          </a:xfrm>
          <a:prstGeom prst="upArrowCallou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pt-BR" sz="2000">
                <a:latin typeface="Calibri"/>
                <a:cs typeface="Arial"/>
              </a:rPr>
              <a:t>Middleware</a:t>
            </a:r>
            <a:endParaRPr lang="pt-BR" sz="2000">
              <a:latin typeface="Calibri"/>
            </a:endParaRPr>
          </a:p>
        </p:txBody>
      </p:sp>
    </p:spTree>
    <p:extLst>
      <p:ext uri="{BB962C8B-B14F-4D97-AF65-F5344CB8AC3E}">
        <p14:creationId xmlns:p14="http://schemas.microsoft.com/office/powerpoint/2010/main" val="99870237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m 7" descr="Diagrama&#10;&#10;Descrição gerada automaticamente">
            <a:extLst>
              <a:ext uri="{FF2B5EF4-FFF2-40B4-BE49-F238E27FC236}">
                <a16:creationId xmlns:a16="http://schemas.microsoft.com/office/drawing/2014/main" id="{B64BEAE1-7B61-EE5D-394D-A8C2EC3EC159}"/>
              </a:ext>
            </a:extLst>
          </p:cNvPr>
          <p:cNvPicPr>
            <a:picLocks noChangeAspect="1"/>
          </p:cNvPicPr>
          <p:nvPr/>
        </p:nvPicPr>
        <p:blipFill rotWithShape="1">
          <a:blip r:embed="rId2"/>
          <a:srcRect r="3333" b="224"/>
          <a:stretch/>
        </p:blipFill>
        <p:spPr>
          <a:xfrm>
            <a:off x="644825" y="428317"/>
            <a:ext cx="7584993" cy="466428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82</a:t>
            </a:fld>
            <a:r>
              <a:rPr lang="en-US"/>
              <a:t>]</a:t>
            </a:r>
            <a:endParaRPr/>
          </a:p>
        </p:txBody>
      </p:sp>
    </p:spTree>
    <p:extLst>
      <p:ext uri="{BB962C8B-B14F-4D97-AF65-F5344CB8AC3E}">
        <p14:creationId xmlns:p14="http://schemas.microsoft.com/office/powerpoint/2010/main" val="20211868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193"/>
        <p:cNvGrpSpPr/>
        <p:nvPr/>
      </p:nvGrpSpPr>
      <p:grpSpPr>
        <a:xfrm>
          <a:off x="0" y="0"/>
          <a:ext cx="0" cy="0"/>
          <a:chOff x="0" y="0"/>
          <a:chExt cx="0" cy="0"/>
        </a:xfrm>
      </p:grpSpPr>
      <p:sp>
        <p:nvSpPr>
          <p:cNvPr id="196" name="Google Shape;196;p5"/>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SGBDs </a:t>
            </a:r>
            <a:r>
              <a:rPr lang="en-US" sz="4400" b="1" err="1">
                <a:solidFill>
                  <a:srgbClr val="EA4E60"/>
                </a:solidFill>
                <a:latin typeface="Century Gothic"/>
              </a:rPr>
              <a:t>utilizados</a:t>
            </a:r>
            <a:r>
              <a:rPr lang="en-US" sz="4400" b="1">
                <a:solidFill>
                  <a:srgbClr val="EA4E60"/>
                </a:solidFill>
                <a:latin typeface="Century Gothic"/>
              </a:rPr>
              <a:t> </a:t>
            </a:r>
            <a:r>
              <a:rPr lang="en-US" sz="4400" b="1" err="1">
                <a:solidFill>
                  <a:srgbClr val="EA4E60"/>
                </a:solidFill>
                <a:latin typeface="Century Gothic"/>
              </a:rPr>
              <a:t>pelo</a:t>
            </a:r>
            <a:r>
              <a:rPr lang="en-US" sz="4400" b="1">
                <a:solidFill>
                  <a:srgbClr val="EA4E60"/>
                </a:solidFill>
                <a:latin typeface="Century Gothic"/>
              </a:rPr>
              <a:t> mercado</a:t>
            </a:r>
          </a:p>
        </p:txBody>
      </p:sp>
      <p:pic>
        <p:nvPicPr>
          <p:cNvPr id="197" name="Google Shape;197;p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198" name="Google Shape;198;p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a:solidFill>
                  <a:srgbClr val="EA4E60"/>
                </a:solidFill>
              </a:rPr>
              <a:t>83</a:t>
            </a:fld>
            <a:r>
              <a:rPr lang="en-US">
                <a:solidFill>
                  <a:srgbClr val="EA4E60"/>
                </a:solidFill>
              </a:rPr>
              <a:t>]</a:t>
            </a:r>
            <a:endParaRPr>
              <a:solidFill>
                <a:srgbClr val="EA4E60"/>
              </a:solidFill>
            </a:endParaRPr>
          </a:p>
        </p:txBody>
      </p:sp>
      <p:grpSp>
        <p:nvGrpSpPr>
          <p:cNvPr id="8" name="Agrupar 7">
            <a:extLst>
              <a:ext uri="{FF2B5EF4-FFF2-40B4-BE49-F238E27FC236}">
                <a16:creationId xmlns:a16="http://schemas.microsoft.com/office/drawing/2014/main" id="{EFC7E1EF-12C4-EABA-CE2C-0E041AF6397F}"/>
              </a:ext>
            </a:extLst>
          </p:cNvPr>
          <p:cNvGrpSpPr/>
          <p:nvPr/>
        </p:nvGrpSpPr>
        <p:grpSpPr>
          <a:xfrm>
            <a:off x="6691942" y="2944843"/>
            <a:ext cx="2229927" cy="2057399"/>
            <a:chOff x="6691942" y="2944843"/>
            <a:chExt cx="2229927" cy="2057399"/>
          </a:xfrm>
        </p:grpSpPr>
        <p:pic>
          <p:nvPicPr>
            <p:cNvPr id="2" name="Gráfico 2" descr="Banco de dados com preenchimento sólido">
              <a:extLst>
                <a:ext uri="{FF2B5EF4-FFF2-40B4-BE49-F238E27FC236}">
                  <a16:creationId xmlns:a16="http://schemas.microsoft.com/office/drawing/2014/main" id="{63E6D4DB-93AB-260E-BA82-141BA60089C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26215" y="2944843"/>
              <a:ext cx="1895654" cy="1917220"/>
            </a:xfrm>
            <a:prstGeom prst="rect">
              <a:avLst/>
            </a:prstGeom>
          </p:spPr>
        </p:pic>
        <p:pic>
          <p:nvPicPr>
            <p:cNvPr id="7" name="Gráfico 7" descr="Tabela com preenchimento sólido">
              <a:extLst>
                <a:ext uri="{FF2B5EF4-FFF2-40B4-BE49-F238E27FC236}">
                  <a16:creationId xmlns:a16="http://schemas.microsoft.com/office/drawing/2014/main" id="{5120CCDD-89F7-AF76-5B99-BC5DE795A0E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691942" y="3645739"/>
              <a:ext cx="1356503" cy="1356503"/>
            </a:xfrm>
            <a:prstGeom prst="rect">
              <a:avLst/>
            </a:prstGeom>
          </p:spPr>
        </p:pic>
      </p:grpSp>
    </p:spTree>
    <p:extLst>
      <p:ext uri="{BB962C8B-B14F-4D97-AF65-F5344CB8AC3E}">
        <p14:creationId xmlns:p14="http://schemas.microsoft.com/office/powerpoint/2010/main" val="3523548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pic>
        <p:nvPicPr>
          <p:cNvPr id="18" name="Imagem 19" descr="Logotipo, nome da empresa&#10;&#10;Descrição gerada automaticamente">
            <a:extLst>
              <a:ext uri="{FF2B5EF4-FFF2-40B4-BE49-F238E27FC236}">
                <a16:creationId xmlns:a16="http://schemas.microsoft.com/office/drawing/2014/main" id="{D26FC074-700B-AA42-B695-F6517DF41C0E}"/>
              </a:ext>
            </a:extLst>
          </p:cNvPr>
          <p:cNvPicPr>
            <a:picLocks noChangeAspect="1"/>
          </p:cNvPicPr>
          <p:nvPr/>
        </p:nvPicPr>
        <p:blipFill rotWithShape="1">
          <a:blip r:embed="rId3"/>
          <a:srcRect t="34343" r="5025" b="34458"/>
          <a:stretch/>
        </p:blipFill>
        <p:spPr>
          <a:xfrm>
            <a:off x="567457" y="4422386"/>
            <a:ext cx="1377667" cy="463748"/>
          </a:xfrm>
          <a:prstGeom prst="rect">
            <a:avLst/>
          </a:prstGeom>
        </p:spPr>
      </p:pic>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84</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grpSp>
        <p:nvGrpSpPr>
          <p:cNvPr id="9" name="Agrupar 8">
            <a:extLst>
              <a:ext uri="{FF2B5EF4-FFF2-40B4-BE49-F238E27FC236}">
                <a16:creationId xmlns:a16="http://schemas.microsoft.com/office/drawing/2014/main" id="{655905E8-8056-2D5F-6677-4EC90B453C94}"/>
              </a:ext>
            </a:extLst>
          </p:cNvPr>
          <p:cNvGrpSpPr/>
          <p:nvPr/>
        </p:nvGrpSpPr>
        <p:grpSpPr>
          <a:xfrm>
            <a:off x="1399636" y="2273402"/>
            <a:ext cx="2637527" cy="992774"/>
            <a:chOff x="1399636" y="2273402"/>
            <a:chExt cx="2637527" cy="992774"/>
          </a:xfrm>
        </p:grpSpPr>
        <p:pic>
          <p:nvPicPr>
            <p:cNvPr id="3" name="Imagem 5" descr="Logotipo&#10;&#10;Descrição gerada automaticamente">
              <a:extLst>
                <a:ext uri="{FF2B5EF4-FFF2-40B4-BE49-F238E27FC236}">
                  <a16:creationId xmlns:a16="http://schemas.microsoft.com/office/drawing/2014/main" id="{0C1F9B24-87D0-0EB2-E488-FCED18A9A743}"/>
                </a:ext>
              </a:extLst>
            </p:cNvPr>
            <p:cNvPicPr>
              <a:picLocks noChangeAspect="1"/>
            </p:cNvPicPr>
            <p:nvPr/>
          </p:nvPicPr>
          <p:blipFill>
            <a:blip r:embed="rId4"/>
            <a:stretch>
              <a:fillRect/>
            </a:stretch>
          </p:blipFill>
          <p:spPr>
            <a:xfrm>
              <a:off x="1399636" y="2273402"/>
              <a:ext cx="1783512" cy="920187"/>
            </a:xfrm>
            <a:prstGeom prst="rect">
              <a:avLst/>
            </a:prstGeom>
          </p:spPr>
        </p:pic>
        <p:pic>
          <p:nvPicPr>
            <p:cNvPr id="6" name="Gráfico 6" descr="Crachá estrutura de tópicos">
              <a:extLst>
                <a:ext uri="{FF2B5EF4-FFF2-40B4-BE49-F238E27FC236}">
                  <a16:creationId xmlns:a16="http://schemas.microsoft.com/office/drawing/2014/main" id="{181A294D-396C-838F-70C4-1BA9A3B08C3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76678" y="2394908"/>
              <a:ext cx="860485" cy="871268"/>
            </a:xfrm>
            <a:prstGeom prst="rect">
              <a:avLst/>
            </a:prstGeom>
          </p:spPr>
        </p:pic>
      </p:grpSp>
      <p:grpSp>
        <p:nvGrpSpPr>
          <p:cNvPr id="8" name="Agrupar 7">
            <a:extLst>
              <a:ext uri="{FF2B5EF4-FFF2-40B4-BE49-F238E27FC236}">
                <a16:creationId xmlns:a16="http://schemas.microsoft.com/office/drawing/2014/main" id="{B6D0A31C-D21D-70E5-9121-0F37EA082F26}"/>
              </a:ext>
            </a:extLst>
          </p:cNvPr>
          <p:cNvGrpSpPr/>
          <p:nvPr/>
        </p:nvGrpSpPr>
        <p:grpSpPr>
          <a:xfrm>
            <a:off x="375789" y="1481047"/>
            <a:ext cx="2850390" cy="914400"/>
            <a:chOff x="375789" y="1481047"/>
            <a:chExt cx="2850390" cy="914400"/>
          </a:xfrm>
        </p:grpSpPr>
        <p:pic>
          <p:nvPicPr>
            <p:cNvPr id="2" name="Imagem 2" descr="Logotipo, nome da empresa&#10;&#10;Descrição gerada automaticamente">
              <a:extLst>
                <a:ext uri="{FF2B5EF4-FFF2-40B4-BE49-F238E27FC236}">
                  <a16:creationId xmlns:a16="http://schemas.microsoft.com/office/drawing/2014/main" id="{C03FE289-2C1A-2F11-75BB-9E73C6BB350C}"/>
                </a:ext>
              </a:extLst>
            </p:cNvPr>
            <p:cNvPicPr>
              <a:picLocks noChangeAspect="1"/>
            </p:cNvPicPr>
            <p:nvPr/>
          </p:nvPicPr>
          <p:blipFill rotWithShape="1">
            <a:blip r:embed="rId7"/>
            <a:srcRect t="37795" r="-1569" b="40521"/>
            <a:stretch/>
          </p:blipFill>
          <p:spPr>
            <a:xfrm>
              <a:off x="1356503" y="1728518"/>
              <a:ext cx="1869676" cy="400727"/>
            </a:xfrm>
            <a:prstGeom prst="rect">
              <a:avLst/>
            </a:prstGeom>
          </p:spPr>
        </p:pic>
        <p:pic>
          <p:nvPicPr>
            <p:cNvPr id="7" name="Gráfico 7" descr="Selo 1 com preenchimento sólido">
              <a:extLst>
                <a:ext uri="{FF2B5EF4-FFF2-40B4-BE49-F238E27FC236}">
                  <a16:creationId xmlns:a16="http://schemas.microsoft.com/office/drawing/2014/main" id="{7FA763FE-A92A-2B3D-711D-8D8BE9D0348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75789" y="1481047"/>
              <a:ext cx="935966" cy="914400"/>
            </a:xfrm>
            <a:prstGeom prst="rect">
              <a:avLst/>
            </a:prstGeom>
          </p:spPr>
        </p:pic>
      </p:grpSp>
      <p:grpSp>
        <p:nvGrpSpPr>
          <p:cNvPr id="21" name="Agrupar 20">
            <a:extLst>
              <a:ext uri="{FF2B5EF4-FFF2-40B4-BE49-F238E27FC236}">
                <a16:creationId xmlns:a16="http://schemas.microsoft.com/office/drawing/2014/main" id="{54C535E0-A191-1292-87E3-CCBAB550E91A}"/>
              </a:ext>
            </a:extLst>
          </p:cNvPr>
          <p:cNvGrpSpPr/>
          <p:nvPr/>
        </p:nvGrpSpPr>
        <p:grpSpPr>
          <a:xfrm>
            <a:off x="413530" y="3416328"/>
            <a:ext cx="3545995" cy="1006599"/>
            <a:chOff x="5341369" y="1270507"/>
            <a:chExt cx="3545995" cy="1006599"/>
          </a:xfrm>
        </p:grpSpPr>
        <p:pic>
          <p:nvPicPr>
            <p:cNvPr id="10" name="Imagem 10">
              <a:extLst>
                <a:ext uri="{FF2B5EF4-FFF2-40B4-BE49-F238E27FC236}">
                  <a16:creationId xmlns:a16="http://schemas.microsoft.com/office/drawing/2014/main" id="{86EF89E4-E8FF-587D-F530-06D1205CAEE6}"/>
                </a:ext>
              </a:extLst>
            </p:cNvPr>
            <p:cNvPicPr>
              <a:picLocks noChangeAspect="1"/>
            </p:cNvPicPr>
            <p:nvPr/>
          </p:nvPicPr>
          <p:blipFill>
            <a:blip r:embed="rId10"/>
            <a:stretch>
              <a:fillRect/>
            </a:stretch>
          </p:blipFill>
          <p:spPr>
            <a:xfrm>
              <a:off x="6144164" y="1270507"/>
              <a:ext cx="2743200" cy="1006599"/>
            </a:xfrm>
            <a:prstGeom prst="rect">
              <a:avLst/>
            </a:prstGeom>
          </p:spPr>
        </p:pic>
        <p:pic>
          <p:nvPicPr>
            <p:cNvPr id="14" name="Gráfico 14" descr="Selo 3 com preenchimento sólido">
              <a:extLst>
                <a:ext uri="{FF2B5EF4-FFF2-40B4-BE49-F238E27FC236}">
                  <a16:creationId xmlns:a16="http://schemas.microsoft.com/office/drawing/2014/main" id="{A050733D-2BC5-E58A-08B3-B34D711AD5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41369" y="1313911"/>
              <a:ext cx="914400" cy="914400"/>
            </a:xfrm>
            <a:prstGeom prst="rect">
              <a:avLst/>
            </a:prstGeom>
          </p:spPr>
        </p:pic>
      </p:grpSp>
      <p:grpSp>
        <p:nvGrpSpPr>
          <p:cNvPr id="24" name="Agrupar 23">
            <a:extLst>
              <a:ext uri="{FF2B5EF4-FFF2-40B4-BE49-F238E27FC236}">
                <a16:creationId xmlns:a16="http://schemas.microsoft.com/office/drawing/2014/main" id="{B790D133-4788-02CA-E35A-BEC12E6231B9}"/>
              </a:ext>
            </a:extLst>
          </p:cNvPr>
          <p:cNvGrpSpPr/>
          <p:nvPr/>
        </p:nvGrpSpPr>
        <p:grpSpPr>
          <a:xfrm>
            <a:off x="5317106" y="1429830"/>
            <a:ext cx="3270088" cy="960542"/>
            <a:chOff x="5317106" y="1429830"/>
            <a:chExt cx="3270088" cy="960542"/>
          </a:xfrm>
        </p:grpSpPr>
        <p:pic>
          <p:nvPicPr>
            <p:cNvPr id="13" name="Gráfico 13" descr="Selo 4 estrutura de tópicos">
              <a:extLst>
                <a:ext uri="{FF2B5EF4-FFF2-40B4-BE49-F238E27FC236}">
                  <a16:creationId xmlns:a16="http://schemas.microsoft.com/office/drawing/2014/main" id="{56AE27DF-BFDC-D0DF-4EF2-34AC266DBF54}"/>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317106" y="1429830"/>
              <a:ext cx="914400" cy="914400"/>
            </a:xfrm>
            <a:prstGeom prst="rect">
              <a:avLst/>
            </a:prstGeom>
          </p:spPr>
        </p:pic>
        <p:pic>
          <p:nvPicPr>
            <p:cNvPr id="15" name="Imagem 15" descr="Logotipo, nome da empresa&#10;&#10;Descrição gerada automaticamente">
              <a:extLst>
                <a:ext uri="{FF2B5EF4-FFF2-40B4-BE49-F238E27FC236}">
                  <a16:creationId xmlns:a16="http://schemas.microsoft.com/office/drawing/2014/main" id="{3037D6A0-5BCD-F20A-432F-7850A4A96F97}"/>
                </a:ext>
              </a:extLst>
            </p:cNvPr>
            <p:cNvPicPr>
              <a:picLocks noChangeAspect="1"/>
            </p:cNvPicPr>
            <p:nvPr/>
          </p:nvPicPr>
          <p:blipFill rotWithShape="1">
            <a:blip r:embed="rId15"/>
            <a:srcRect l="12172" t="23334" r="14902" b="26961"/>
            <a:stretch/>
          </p:blipFill>
          <p:spPr>
            <a:xfrm>
              <a:off x="6230834" y="1483712"/>
              <a:ext cx="2356360" cy="906660"/>
            </a:xfrm>
            <a:prstGeom prst="rect">
              <a:avLst/>
            </a:prstGeom>
          </p:spPr>
        </p:pic>
      </p:grpSp>
      <p:grpSp>
        <p:nvGrpSpPr>
          <p:cNvPr id="23" name="Agrupar 22">
            <a:extLst>
              <a:ext uri="{FF2B5EF4-FFF2-40B4-BE49-F238E27FC236}">
                <a16:creationId xmlns:a16="http://schemas.microsoft.com/office/drawing/2014/main" id="{1E89A8FE-59A0-2AF3-225D-E8006F432951}"/>
              </a:ext>
            </a:extLst>
          </p:cNvPr>
          <p:cNvGrpSpPr/>
          <p:nvPr/>
        </p:nvGrpSpPr>
        <p:grpSpPr>
          <a:xfrm>
            <a:off x="4947248" y="2440736"/>
            <a:ext cx="3610696" cy="914400"/>
            <a:chOff x="4947248" y="2440736"/>
            <a:chExt cx="3610696" cy="914400"/>
          </a:xfrm>
        </p:grpSpPr>
        <p:pic>
          <p:nvPicPr>
            <p:cNvPr id="12" name="Gráfico 12" descr="Selo 5 com preenchimento sólido">
              <a:extLst>
                <a:ext uri="{FF2B5EF4-FFF2-40B4-BE49-F238E27FC236}">
                  <a16:creationId xmlns:a16="http://schemas.microsoft.com/office/drawing/2014/main" id="{FD502D02-E23A-B93A-64D5-BA6FCD2A97A5}"/>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643544" y="2440736"/>
              <a:ext cx="914400" cy="914400"/>
            </a:xfrm>
            <a:prstGeom prst="rect">
              <a:avLst/>
            </a:prstGeom>
          </p:spPr>
        </p:pic>
        <p:pic>
          <p:nvPicPr>
            <p:cNvPr id="16" name="Imagem 12" descr="Logotipo&#10;&#10;Descrição gerada automaticamente">
              <a:extLst>
                <a:ext uri="{FF2B5EF4-FFF2-40B4-BE49-F238E27FC236}">
                  <a16:creationId xmlns:a16="http://schemas.microsoft.com/office/drawing/2014/main" id="{7A8726F7-292D-9869-7978-31D8E3815387}"/>
                </a:ext>
              </a:extLst>
            </p:cNvPr>
            <p:cNvPicPr>
              <a:picLocks noChangeAspect="1"/>
            </p:cNvPicPr>
            <p:nvPr/>
          </p:nvPicPr>
          <p:blipFill>
            <a:blip r:embed="rId18"/>
            <a:stretch>
              <a:fillRect/>
            </a:stretch>
          </p:blipFill>
          <p:spPr>
            <a:xfrm>
              <a:off x="4947248" y="2524921"/>
              <a:ext cx="2743200" cy="740639"/>
            </a:xfrm>
            <a:prstGeom prst="rect">
              <a:avLst/>
            </a:prstGeom>
          </p:spPr>
        </p:pic>
      </p:grpSp>
      <p:grpSp>
        <p:nvGrpSpPr>
          <p:cNvPr id="19" name="Agrupar 18">
            <a:extLst>
              <a:ext uri="{FF2B5EF4-FFF2-40B4-BE49-F238E27FC236}">
                <a16:creationId xmlns:a16="http://schemas.microsoft.com/office/drawing/2014/main" id="{882D9A29-8DBD-4991-214F-E4795D1CD7C3}"/>
              </a:ext>
            </a:extLst>
          </p:cNvPr>
          <p:cNvGrpSpPr/>
          <p:nvPr/>
        </p:nvGrpSpPr>
        <p:grpSpPr>
          <a:xfrm>
            <a:off x="5311716" y="3548691"/>
            <a:ext cx="3230592" cy="914400"/>
            <a:chOff x="707367" y="3591823"/>
            <a:chExt cx="3230592" cy="914400"/>
          </a:xfrm>
        </p:grpSpPr>
        <p:pic>
          <p:nvPicPr>
            <p:cNvPr id="11" name="Gráfico 11" descr="Selo 6 estrutura de tópicos">
              <a:extLst>
                <a:ext uri="{FF2B5EF4-FFF2-40B4-BE49-F238E27FC236}">
                  <a16:creationId xmlns:a16="http://schemas.microsoft.com/office/drawing/2014/main" id="{8AB2C3E7-6A90-8A46-54D8-95E31DE585CB}"/>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07367" y="3591823"/>
              <a:ext cx="914400" cy="914400"/>
            </a:xfrm>
            <a:prstGeom prst="rect">
              <a:avLst/>
            </a:prstGeom>
          </p:spPr>
        </p:pic>
        <p:pic>
          <p:nvPicPr>
            <p:cNvPr id="17" name="Imagem 15" descr="Uma imagem contendo Logotipo&#10;&#10;Descrição gerada automaticamente">
              <a:extLst>
                <a:ext uri="{FF2B5EF4-FFF2-40B4-BE49-F238E27FC236}">
                  <a16:creationId xmlns:a16="http://schemas.microsoft.com/office/drawing/2014/main" id="{EDD04D56-6EE7-BB5E-C8AC-83BD0D9C8D15}"/>
                </a:ext>
              </a:extLst>
            </p:cNvPr>
            <p:cNvPicPr>
              <a:picLocks noChangeAspect="1"/>
            </p:cNvPicPr>
            <p:nvPr/>
          </p:nvPicPr>
          <p:blipFill>
            <a:blip r:embed="rId21"/>
            <a:stretch>
              <a:fillRect/>
            </a:stretch>
          </p:blipFill>
          <p:spPr>
            <a:xfrm>
              <a:off x="1647645" y="3655543"/>
              <a:ext cx="2290314" cy="786962"/>
            </a:xfrm>
            <a:prstGeom prst="rect">
              <a:avLst/>
            </a:prstGeom>
          </p:spPr>
        </p:pic>
      </p:grpSp>
      <p:pic>
        <p:nvPicPr>
          <p:cNvPr id="5" name="Imagem 17" descr="Uma imagem contendo Ícone&#10;&#10;Descrição gerada automaticamente">
            <a:extLst>
              <a:ext uri="{FF2B5EF4-FFF2-40B4-BE49-F238E27FC236}">
                <a16:creationId xmlns:a16="http://schemas.microsoft.com/office/drawing/2014/main" id="{C563DD0C-B5AB-F6A4-E888-8B29769E96F3}"/>
              </a:ext>
            </a:extLst>
          </p:cNvPr>
          <p:cNvPicPr>
            <a:picLocks noChangeAspect="1"/>
          </p:cNvPicPr>
          <p:nvPr/>
        </p:nvPicPr>
        <p:blipFill>
          <a:blip r:embed="rId22"/>
          <a:stretch>
            <a:fillRect/>
          </a:stretch>
        </p:blipFill>
        <p:spPr>
          <a:xfrm>
            <a:off x="3220080" y="1586452"/>
            <a:ext cx="698201" cy="708984"/>
          </a:xfrm>
          <a:prstGeom prst="rect">
            <a:avLst/>
          </a:prstGeom>
        </p:spPr>
      </p:pic>
    </p:spTree>
    <p:extLst>
      <p:ext uri="{BB962C8B-B14F-4D97-AF65-F5344CB8AC3E}">
        <p14:creationId xmlns:p14="http://schemas.microsoft.com/office/powerpoint/2010/main" val="19331729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85</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2044461" y="4659341"/>
            <a:ext cx="5057236" cy="291142"/>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p>
            <a:pPr algn="ctr"/>
            <a:r>
              <a:rPr lang="pt-BR">
                <a:ea typeface="+mn-lt"/>
                <a:cs typeface="+mn-lt"/>
              </a:rPr>
              <a:t>https://db-engines.com/en/ranking</a:t>
            </a:r>
            <a:endParaRPr lang="pt-BR"/>
          </a:p>
        </p:txBody>
      </p:sp>
      <p:pic>
        <p:nvPicPr>
          <p:cNvPr id="5" name="Imagem 17" descr="Logotipo&#10;&#10;Descrição gerada automaticamente">
            <a:extLst>
              <a:ext uri="{FF2B5EF4-FFF2-40B4-BE49-F238E27FC236}">
                <a16:creationId xmlns:a16="http://schemas.microsoft.com/office/drawing/2014/main" id="{076181A5-91DD-60F1-46B9-D94384FBE597}"/>
              </a:ext>
            </a:extLst>
          </p:cNvPr>
          <p:cNvPicPr>
            <a:picLocks noChangeAspect="1"/>
          </p:cNvPicPr>
          <p:nvPr/>
        </p:nvPicPr>
        <p:blipFill>
          <a:blip r:embed="rId3"/>
          <a:stretch>
            <a:fillRect/>
          </a:stretch>
        </p:blipFill>
        <p:spPr>
          <a:xfrm>
            <a:off x="7330296" y="1645674"/>
            <a:ext cx="1039484" cy="1021861"/>
          </a:xfrm>
          <a:prstGeom prst="rect">
            <a:avLst/>
          </a:prstGeom>
        </p:spPr>
      </p:pic>
      <p:grpSp>
        <p:nvGrpSpPr>
          <p:cNvPr id="22" name="Agrupar 21">
            <a:extLst>
              <a:ext uri="{FF2B5EF4-FFF2-40B4-BE49-F238E27FC236}">
                <a16:creationId xmlns:a16="http://schemas.microsoft.com/office/drawing/2014/main" id="{2A6FE27B-B63B-751F-253E-1866116CFC97}"/>
              </a:ext>
            </a:extLst>
          </p:cNvPr>
          <p:cNvGrpSpPr/>
          <p:nvPr/>
        </p:nvGrpSpPr>
        <p:grpSpPr>
          <a:xfrm>
            <a:off x="405712" y="1608018"/>
            <a:ext cx="3284238" cy="1420663"/>
            <a:chOff x="4125853" y="1942292"/>
            <a:chExt cx="3284238" cy="1420663"/>
          </a:xfrm>
        </p:grpSpPr>
        <p:pic>
          <p:nvPicPr>
            <p:cNvPr id="18" name="Imagem 19" descr="Uma imagem contendo gráfico, texto&#10;&#10;Descrição gerada automaticamente">
              <a:extLst>
                <a:ext uri="{FF2B5EF4-FFF2-40B4-BE49-F238E27FC236}">
                  <a16:creationId xmlns:a16="http://schemas.microsoft.com/office/drawing/2014/main" id="{58C74289-05E8-C4F9-EE20-4E8EB0C55DD6}"/>
                </a:ext>
              </a:extLst>
            </p:cNvPr>
            <p:cNvPicPr>
              <a:picLocks noChangeAspect="1"/>
            </p:cNvPicPr>
            <p:nvPr/>
          </p:nvPicPr>
          <p:blipFill>
            <a:blip r:embed="rId4"/>
            <a:stretch>
              <a:fillRect/>
            </a:stretch>
          </p:blipFill>
          <p:spPr>
            <a:xfrm>
              <a:off x="4125853" y="1942292"/>
              <a:ext cx="1431446" cy="1420663"/>
            </a:xfrm>
            <a:prstGeom prst="rect">
              <a:avLst/>
            </a:prstGeom>
          </p:spPr>
        </p:pic>
        <p:sp>
          <p:nvSpPr>
            <p:cNvPr id="20" name="CaixaDeTexto 19">
              <a:extLst>
                <a:ext uri="{FF2B5EF4-FFF2-40B4-BE49-F238E27FC236}">
                  <a16:creationId xmlns:a16="http://schemas.microsoft.com/office/drawing/2014/main" id="{311B9E01-157B-AEAE-98D5-7057CE2CF170}"/>
                </a:ext>
              </a:extLst>
            </p:cNvPr>
            <p:cNvSpPr txBox="1"/>
            <p:nvPr/>
          </p:nvSpPr>
          <p:spPr>
            <a:xfrm>
              <a:off x="5270740" y="2418631"/>
              <a:ext cx="2139351"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pt-BR" sz="2400" b="1" err="1">
                  <a:latin typeface="Calibri"/>
                </a:rPr>
                <a:t>ElasticSearch</a:t>
              </a:r>
              <a:endParaRPr lang="pt-BR" sz="2400" b="1">
                <a:latin typeface="Calibri"/>
              </a:endParaRPr>
            </a:p>
          </p:txBody>
        </p:sp>
      </p:grpSp>
      <p:pic>
        <p:nvPicPr>
          <p:cNvPr id="27" name="Gráfico 27" descr="Selo 7 com preenchimento sólido">
            <a:extLst>
              <a:ext uri="{FF2B5EF4-FFF2-40B4-BE49-F238E27FC236}">
                <a16:creationId xmlns:a16="http://schemas.microsoft.com/office/drawing/2014/main" id="{5E73E8C3-7943-7E16-FA13-8CE7CD004B3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384251" y="1858454"/>
            <a:ext cx="914400" cy="914400"/>
          </a:xfrm>
          <a:prstGeom prst="rect">
            <a:avLst/>
          </a:prstGeom>
        </p:spPr>
      </p:pic>
      <p:pic>
        <p:nvPicPr>
          <p:cNvPr id="28" name="Gráfico 28" descr="Selo 9 estrutura de tópicos">
            <a:extLst>
              <a:ext uri="{FF2B5EF4-FFF2-40B4-BE49-F238E27FC236}">
                <a16:creationId xmlns:a16="http://schemas.microsoft.com/office/drawing/2014/main" id="{58C7AAAB-532B-A228-DA31-96DAFD1A174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195923" y="1650880"/>
            <a:ext cx="914400" cy="914400"/>
          </a:xfrm>
          <a:prstGeom prst="rect">
            <a:avLst/>
          </a:prstGeom>
        </p:spPr>
      </p:pic>
      <p:grpSp>
        <p:nvGrpSpPr>
          <p:cNvPr id="31" name="Agrupar 30">
            <a:extLst>
              <a:ext uri="{FF2B5EF4-FFF2-40B4-BE49-F238E27FC236}">
                <a16:creationId xmlns:a16="http://schemas.microsoft.com/office/drawing/2014/main" id="{F076BB8E-A85C-AC5D-491D-C529EBA8B777}"/>
              </a:ext>
            </a:extLst>
          </p:cNvPr>
          <p:cNvGrpSpPr/>
          <p:nvPr/>
        </p:nvGrpSpPr>
        <p:grpSpPr>
          <a:xfrm>
            <a:off x="380641" y="3503842"/>
            <a:ext cx="3654365" cy="853135"/>
            <a:chOff x="380641" y="3503842"/>
            <a:chExt cx="3654365" cy="853135"/>
          </a:xfrm>
        </p:grpSpPr>
        <p:pic>
          <p:nvPicPr>
            <p:cNvPr id="25" name="Imagem 25" descr="Logotipo&#10;&#10;Descrição gerada automaticamente">
              <a:extLst>
                <a:ext uri="{FF2B5EF4-FFF2-40B4-BE49-F238E27FC236}">
                  <a16:creationId xmlns:a16="http://schemas.microsoft.com/office/drawing/2014/main" id="{0EC525C3-5547-EF59-AAF1-424554763A77}"/>
                </a:ext>
              </a:extLst>
            </p:cNvPr>
            <p:cNvPicPr>
              <a:picLocks noChangeAspect="1"/>
            </p:cNvPicPr>
            <p:nvPr/>
          </p:nvPicPr>
          <p:blipFill>
            <a:blip r:embed="rId9"/>
            <a:stretch>
              <a:fillRect/>
            </a:stretch>
          </p:blipFill>
          <p:spPr>
            <a:xfrm>
              <a:off x="1291806" y="3503842"/>
              <a:ext cx="2743200" cy="853135"/>
            </a:xfrm>
            <a:prstGeom prst="rect">
              <a:avLst/>
            </a:prstGeom>
          </p:spPr>
        </p:pic>
        <p:sp>
          <p:nvSpPr>
            <p:cNvPr id="29" name="Elipse 28">
              <a:extLst>
                <a:ext uri="{FF2B5EF4-FFF2-40B4-BE49-F238E27FC236}">
                  <a16:creationId xmlns:a16="http://schemas.microsoft.com/office/drawing/2014/main" id="{E6BB2864-A02E-BD69-215D-4DD5179BDE8E}"/>
                </a:ext>
              </a:extLst>
            </p:cNvPr>
            <p:cNvSpPr/>
            <p:nvPr/>
          </p:nvSpPr>
          <p:spPr>
            <a:xfrm>
              <a:off x="408136" y="3508255"/>
              <a:ext cx="765594" cy="787160"/>
            </a:xfrm>
            <a:prstGeom prst="ellipse">
              <a:avLst/>
            </a:prstGeom>
            <a:solidFill>
              <a:srgbClr val="EA4E60"/>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CaixaDeTexto 29">
              <a:extLst>
                <a:ext uri="{FF2B5EF4-FFF2-40B4-BE49-F238E27FC236}">
                  <a16:creationId xmlns:a16="http://schemas.microsoft.com/office/drawing/2014/main" id="{E87CB5F9-F0D8-B8E8-4D16-382695424533}"/>
                </a:ext>
              </a:extLst>
            </p:cNvPr>
            <p:cNvSpPr txBox="1"/>
            <p:nvPr/>
          </p:nvSpPr>
          <p:spPr>
            <a:xfrm>
              <a:off x="380641" y="3577806"/>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FFFFFF"/>
                  </a:solidFill>
                  <a:latin typeface="Calibri"/>
                </a:rPr>
                <a:t>12</a:t>
              </a:r>
            </a:p>
          </p:txBody>
        </p:sp>
      </p:grpSp>
      <p:grpSp>
        <p:nvGrpSpPr>
          <p:cNvPr id="33" name="Agrupar 32">
            <a:extLst>
              <a:ext uri="{FF2B5EF4-FFF2-40B4-BE49-F238E27FC236}">
                <a16:creationId xmlns:a16="http://schemas.microsoft.com/office/drawing/2014/main" id="{ACDFABB5-C38F-DBDF-69B3-F86062FF8DCC}"/>
              </a:ext>
            </a:extLst>
          </p:cNvPr>
          <p:cNvGrpSpPr/>
          <p:nvPr/>
        </p:nvGrpSpPr>
        <p:grpSpPr>
          <a:xfrm>
            <a:off x="4938443" y="2903148"/>
            <a:ext cx="2574087" cy="1094836"/>
            <a:chOff x="5358981" y="3032544"/>
            <a:chExt cx="2574087" cy="1094836"/>
          </a:xfrm>
        </p:grpSpPr>
        <p:pic>
          <p:nvPicPr>
            <p:cNvPr id="24" name="Imagem 24" descr="Logotipo, nome da empresa&#10;&#10;Descrição gerada automaticamente">
              <a:extLst>
                <a:ext uri="{FF2B5EF4-FFF2-40B4-BE49-F238E27FC236}">
                  <a16:creationId xmlns:a16="http://schemas.microsoft.com/office/drawing/2014/main" id="{9C16B950-32DC-8D43-4FF4-22CCBD77F3CE}"/>
                </a:ext>
              </a:extLst>
            </p:cNvPr>
            <p:cNvPicPr>
              <a:picLocks noChangeAspect="1"/>
            </p:cNvPicPr>
            <p:nvPr/>
          </p:nvPicPr>
          <p:blipFill>
            <a:blip r:embed="rId10"/>
            <a:stretch>
              <a:fillRect/>
            </a:stretch>
          </p:blipFill>
          <p:spPr>
            <a:xfrm>
              <a:off x="5358981" y="3032544"/>
              <a:ext cx="1639379" cy="1094836"/>
            </a:xfrm>
            <a:prstGeom prst="rect">
              <a:avLst/>
            </a:prstGeom>
          </p:spPr>
        </p:pic>
        <p:sp>
          <p:nvSpPr>
            <p:cNvPr id="32" name="Elipse 31">
              <a:extLst>
                <a:ext uri="{FF2B5EF4-FFF2-40B4-BE49-F238E27FC236}">
                  <a16:creationId xmlns:a16="http://schemas.microsoft.com/office/drawing/2014/main" id="{0492DA56-08EA-E22C-145B-EDF51804311B}"/>
                </a:ext>
              </a:extLst>
            </p:cNvPr>
            <p:cNvSpPr/>
            <p:nvPr/>
          </p:nvSpPr>
          <p:spPr>
            <a:xfrm>
              <a:off x="7158306" y="3109283"/>
              <a:ext cx="765594" cy="787160"/>
            </a:xfrm>
            <a:prstGeom prst="ellipse">
              <a:avLst/>
            </a:prstGeom>
            <a:solidFill>
              <a:schemeClr val="bg1"/>
            </a:solidFill>
            <a:ln>
              <a:solidFill>
                <a:srgbClr val="EA4E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CaixaDeTexto 34">
              <a:extLst>
                <a:ext uri="{FF2B5EF4-FFF2-40B4-BE49-F238E27FC236}">
                  <a16:creationId xmlns:a16="http://schemas.microsoft.com/office/drawing/2014/main" id="{639DD19F-1E1D-A7E1-E99B-A6103C78A24E}"/>
                </a:ext>
              </a:extLst>
            </p:cNvPr>
            <p:cNvSpPr txBox="1"/>
            <p:nvPr/>
          </p:nvSpPr>
          <p:spPr>
            <a:xfrm>
              <a:off x="7130811" y="3168051"/>
              <a:ext cx="802257" cy="7186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4000">
                  <a:solidFill>
                    <a:srgbClr val="EA4E60"/>
                  </a:solidFill>
                  <a:latin typeface="Calibri"/>
                </a:rPr>
                <a:t>11</a:t>
              </a:r>
            </a:p>
          </p:txBody>
        </p:sp>
      </p:grpSp>
    </p:spTree>
    <p:extLst>
      <p:ext uri="{BB962C8B-B14F-4D97-AF65-F5344CB8AC3E}">
        <p14:creationId xmlns:p14="http://schemas.microsoft.com/office/powerpoint/2010/main" val="69093716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0"/>
        <p:cNvGrpSpPr/>
        <p:nvPr/>
      </p:nvGrpSpPr>
      <p:grpSpPr>
        <a:xfrm>
          <a:off x="0" y="0"/>
          <a:ext cx="0" cy="0"/>
          <a:chOff x="0" y="0"/>
          <a:chExt cx="0" cy="0"/>
        </a:xfrm>
      </p:grpSpPr>
      <p:sp>
        <p:nvSpPr>
          <p:cNvPr id="232" name="Google Shape;232;g116d3f5ae16_1_0"/>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Mais </a:t>
            </a:r>
            <a:r>
              <a:rPr lang="en-US" sz="4000" b="1" err="1">
                <a:solidFill>
                  <a:srgbClr val="EA4E60"/>
                </a:solidFill>
                <a:latin typeface="Century Gothic"/>
              </a:rPr>
              <a:t>utilizados</a:t>
            </a:r>
            <a:r>
              <a:rPr lang="en-US" sz="4000" b="1">
                <a:solidFill>
                  <a:srgbClr val="EA4E60"/>
                </a:solidFill>
                <a:latin typeface="Century Gothic"/>
              </a:rPr>
              <a:t> </a:t>
            </a:r>
            <a:r>
              <a:rPr lang="en-US" sz="4000" b="1" err="1">
                <a:solidFill>
                  <a:srgbClr val="EA4E60"/>
                </a:solidFill>
                <a:latin typeface="Century Gothic"/>
              </a:rPr>
              <a:t>pelo</a:t>
            </a:r>
            <a:r>
              <a:rPr lang="en-US" sz="4000" b="1">
                <a:solidFill>
                  <a:srgbClr val="EA4E60"/>
                </a:solidFill>
                <a:latin typeface="Century Gothic"/>
              </a:rPr>
              <a:t> mercado</a:t>
            </a:r>
          </a:p>
        </p:txBody>
      </p:sp>
      <p:sp>
        <p:nvSpPr>
          <p:cNvPr id="233" name="Google Shape;233;g116d3f5ae16_1_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86</a:t>
            </a:fld>
            <a:r>
              <a:rPr lang="en-US"/>
              <a:t>]</a:t>
            </a:r>
            <a:endParaRPr/>
          </a:p>
        </p:txBody>
      </p:sp>
      <p:sp>
        <p:nvSpPr>
          <p:cNvPr id="4" name="Retângulo: Cantos Arredondados 3">
            <a:extLst>
              <a:ext uri="{FF2B5EF4-FFF2-40B4-BE49-F238E27FC236}">
                <a16:creationId xmlns:a16="http://schemas.microsoft.com/office/drawing/2014/main" id="{B7683651-489A-FF3B-B3B7-A40B6657729E}"/>
              </a:ext>
            </a:extLst>
          </p:cNvPr>
          <p:cNvSpPr/>
          <p:nvPr/>
        </p:nvSpPr>
        <p:spPr>
          <a:xfrm>
            <a:off x="631886" y="1812624"/>
            <a:ext cx="2943766" cy="614632"/>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Popularidade</a:t>
            </a:r>
            <a:endParaRPr lang="pt-BR" sz="2400">
              <a:latin typeface="Calibri"/>
              <a:cs typeface="Calibri"/>
            </a:endParaRPr>
          </a:p>
        </p:txBody>
      </p:sp>
      <p:sp>
        <p:nvSpPr>
          <p:cNvPr id="19" name="Retângulo: Cantos Arredondados 18">
            <a:extLst>
              <a:ext uri="{FF2B5EF4-FFF2-40B4-BE49-F238E27FC236}">
                <a16:creationId xmlns:a16="http://schemas.microsoft.com/office/drawing/2014/main" id="{11CB50C6-D993-2ED5-19CE-CAE3B369BC11}"/>
              </a:ext>
            </a:extLst>
          </p:cNvPr>
          <p:cNvSpPr/>
          <p:nvPr/>
        </p:nvSpPr>
        <p:spPr>
          <a:xfrm>
            <a:off x="2648310" y="2567436"/>
            <a:ext cx="3515266" cy="614632"/>
          </a:xfrm>
          <a:prstGeom prst="roundRect">
            <a:avLst/>
          </a:prstGeom>
          <a:solidFill>
            <a:srgbClr val="ED7D31"/>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Tempo de marcado</a:t>
            </a:r>
            <a:endParaRPr lang="pt-BR" sz="2400">
              <a:latin typeface="Calibri"/>
              <a:cs typeface="Arial"/>
            </a:endParaRPr>
          </a:p>
        </p:txBody>
      </p:sp>
      <p:sp>
        <p:nvSpPr>
          <p:cNvPr id="21" name="Retângulo: Cantos Arredondados 20">
            <a:extLst>
              <a:ext uri="{FF2B5EF4-FFF2-40B4-BE49-F238E27FC236}">
                <a16:creationId xmlns:a16="http://schemas.microsoft.com/office/drawing/2014/main" id="{D96C5A9A-5A78-F9AA-FC93-356D06DD9253}"/>
              </a:ext>
            </a:extLst>
          </p:cNvPr>
          <p:cNvSpPr/>
          <p:nvPr/>
        </p:nvSpPr>
        <p:spPr>
          <a:xfrm>
            <a:off x="297612"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Robustez</a:t>
            </a:r>
            <a:endParaRPr lang="pt-BR" sz="2400">
              <a:latin typeface="Calibri"/>
              <a:cs typeface="Arial"/>
            </a:endParaRPr>
          </a:p>
        </p:txBody>
      </p:sp>
      <p:sp>
        <p:nvSpPr>
          <p:cNvPr id="23" name="Retângulo: Cantos Arredondados 22">
            <a:extLst>
              <a:ext uri="{FF2B5EF4-FFF2-40B4-BE49-F238E27FC236}">
                <a16:creationId xmlns:a16="http://schemas.microsoft.com/office/drawing/2014/main" id="{CE2BBFAB-E4FF-2F14-E8C0-8E4854658C7C}"/>
              </a:ext>
            </a:extLst>
          </p:cNvPr>
          <p:cNvSpPr/>
          <p:nvPr/>
        </p:nvSpPr>
        <p:spPr>
          <a:xfrm>
            <a:off x="2238556" y="4378983"/>
            <a:ext cx="2296785"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Confiabilidade</a:t>
            </a:r>
            <a:endParaRPr lang="pt-BR" sz="2400">
              <a:latin typeface="Calibri"/>
              <a:cs typeface="Arial"/>
            </a:endParaRPr>
          </a:p>
        </p:txBody>
      </p:sp>
      <p:sp>
        <p:nvSpPr>
          <p:cNvPr id="26" name="Retângulo: Cantos Arredondados 25">
            <a:extLst>
              <a:ext uri="{FF2B5EF4-FFF2-40B4-BE49-F238E27FC236}">
                <a16:creationId xmlns:a16="http://schemas.microsoft.com/office/drawing/2014/main" id="{4C975426-74C4-7FE0-86BF-BA667ADADED0}"/>
              </a:ext>
            </a:extLst>
          </p:cNvPr>
          <p:cNvSpPr/>
          <p:nvPr/>
        </p:nvSpPr>
        <p:spPr>
          <a:xfrm>
            <a:off x="6530196" y="4378983"/>
            <a:ext cx="2361484"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cs typeface="Arial"/>
              </a:rPr>
              <a:t>Multiplataforma</a:t>
            </a:r>
          </a:p>
        </p:txBody>
      </p:sp>
      <p:sp>
        <p:nvSpPr>
          <p:cNvPr id="34" name="Retângulo: Cantos Arredondados 33">
            <a:extLst>
              <a:ext uri="{FF2B5EF4-FFF2-40B4-BE49-F238E27FC236}">
                <a16:creationId xmlns:a16="http://schemas.microsoft.com/office/drawing/2014/main" id="{A805919C-3D71-91EA-C06E-DEF306C273C4}"/>
              </a:ext>
            </a:extLst>
          </p:cNvPr>
          <p:cNvSpPr/>
          <p:nvPr/>
        </p:nvSpPr>
        <p:spPr>
          <a:xfrm>
            <a:off x="5311715" y="3419294"/>
            <a:ext cx="3515266" cy="614632"/>
          </a:xfrm>
          <a:prstGeom prst="roundRect">
            <a:avLst/>
          </a:prstGeom>
          <a:solidFill>
            <a:srgbClr val="0020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ea typeface="+mn-lt"/>
                <a:cs typeface="+mn-lt"/>
              </a:rPr>
              <a:t>Documentação</a:t>
            </a:r>
            <a:endParaRPr lang="pt-BR"/>
          </a:p>
        </p:txBody>
      </p:sp>
      <p:sp>
        <p:nvSpPr>
          <p:cNvPr id="10" name="Retângulo: Cantos Arredondados 9">
            <a:extLst>
              <a:ext uri="{FF2B5EF4-FFF2-40B4-BE49-F238E27FC236}">
                <a16:creationId xmlns:a16="http://schemas.microsoft.com/office/drawing/2014/main" id="{EE17B395-B7CF-D463-1F6A-4D9E1A02885A}"/>
              </a:ext>
            </a:extLst>
          </p:cNvPr>
          <p:cNvSpPr/>
          <p:nvPr/>
        </p:nvSpPr>
        <p:spPr>
          <a:xfrm>
            <a:off x="4610819" y="4378983"/>
            <a:ext cx="1854682" cy="506802"/>
          </a:xfrm>
          <a:prstGeom prst="roundRect">
            <a:avLst/>
          </a:prstGeom>
        </p:spPr>
        <p:style>
          <a:lnRef idx="2">
            <a:schemeClr val="accent5"/>
          </a:lnRef>
          <a:fillRef idx="1">
            <a:schemeClr val="lt1"/>
          </a:fillRef>
          <a:effectRef idx="0">
            <a:schemeClr val="accent5"/>
          </a:effectRef>
          <a:fontRef idx="minor">
            <a:schemeClr val="dk1"/>
          </a:fontRef>
        </p:style>
        <p:txBody>
          <a:bodyPr lIns="91440" tIns="45720" rIns="91440" bIns="45720" rtlCol="0" anchor="ctr"/>
          <a:lstStyle/>
          <a:p>
            <a:pPr algn="ctr"/>
            <a:r>
              <a:rPr lang="pt-BR" sz="2400">
                <a:latin typeface="Calibri"/>
                <a:ea typeface="+mn-lt"/>
                <a:cs typeface="+mn-lt"/>
              </a:rPr>
              <a:t>Segurança</a:t>
            </a:r>
            <a:endParaRPr lang="pt-BR" sz="2400">
              <a:latin typeface="Calibri"/>
              <a:cs typeface="Arial"/>
            </a:endParaRPr>
          </a:p>
        </p:txBody>
      </p:sp>
    </p:spTree>
    <p:extLst>
      <p:ext uri="{BB962C8B-B14F-4D97-AF65-F5344CB8AC3E}">
        <p14:creationId xmlns:p14="http://schemas.microsoft.com/office/powerpoint/2010/main" val="31925787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3</a:t>
            </a:r>
            <a:endParaRPr sz="2400" b="0" i="0" u="none" strike="noStrike" cap="none">
              <a:solidFill>
                <a:srgbClr val="EA4E60"/>
              </a:solidFill>
              <a:latin typeface="Century Gothic"/>
              <a:ea typeface="Century Gothic"/>
              <a:cs typeface="Century Gothic"/>
              <a:sym typeface="Century Gothic"/>
            </a:endParaRPr>
          </a:p>
        </p:txBody>
      </p:sp>
      <p:sp>
        <p:nvSpPr>
          <p:cNvPr id="224" name="Google Shape;224;g116295da5bc_1_75"/>
          <p:cNvSpPr txBox="1"/>
          <p:nvPr/>
        </p:nvSpPr>
        <p:spPr>
          <a:xfrm>
            <a:off x="565525" y="1785563"/>
            <a:ext cx="7410300"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000" b="1">
                <a:solidFill>
                  <a:srgbClr val="EA4E60"/>
                </a:solidFill>
                <a:latin typeface="Century Gothic"/>
                <a:ea typeface="Century Gothic"/>
                <a:cs typeface="Century Gothic"/>
              </a:rPr>
              <a:t>A era dos dados e o </a:t>
            </a:r>
            <a:r>
              <a:rPr lang="en-US" sz="4000" b="1" err="1">
                <a:solidFill>
                  <a:srgbClr val="EA4E60"/>
                </a:solidFill>
                <a:latin typeface="Century Gothic"/>
                <a:ea typeface="Century Gothic"/>
                <a:cs typeface="Century Gothic"/>
              </a:rPr>
              <a:t>futuro</a:t>
            </a:r>
            <a:r>
              <a:rPr lang="en-US" sz="4000" b="1">
                <a:solidFill>
                  <a:srgbClr val="EA4E60"/>
                </a:solidFill>
                <a:latin typeface="Century Gothic"/>
                <a:ea typeface="Century Gothic"/>
                <a:cs typeface="Century Gothic"/>
              </a:rPr>
              <a:t> da </a:t>
            </a:r>
            <a:r>
              <a:rPr lang="en-US" sz="4000" b="1" err="1">
                <a:solidFill>
                  <a:srgbClr val="EA4E60"/>
                </a:solidFill>
                <a:latin typeface="Century Gothic"/>
                <a:ea typeface="Century Gothic"/>
                <a:cs typeface="Century Gothic"/>
              </a:rPr>
              <a:t>modelagem</a:t>
            </a:r>
            <a:endParaRPr lang="en-US" sz="4000" b="1" i="0" u="none" strike="noStrike" cap="none">
              <a:solidFill>
                <a:srgbClr val="EA4E60"/>
              </a:solidFill>
              <a:latin typeface="Century Gothic"/>
              <a:ea typeface="Century Gothic"/>
              <a:cs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87</a:t>
            </a:fld>
            <a:r>
              <a:rPr lang="en-US">
                <a:solidFill>
                  <a:srgbClr val="EA4E60"/>
                </a:solidFill>
              </a:rPr>
              <a:t>]</a:t>
            </a:r>
            <a:endParaRPr>
              <a:solidFill>
                <a:srgbClr val="EA4E60"/>
              </a:solidFill>
            </a:endParaRPr>
          </a:p>
        </p:txBody>
      </p:sp>
    </p:spTree>
    <p:extLst>
      <p:ext uri="{BB962C8B-B14F-4D97-AF65-F5344CB8AC3E}">
        <p14:creationId xmlns:p14="http://schemas.microsoft.com/office/powerpoint/2010/main" val="348333500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2"/>
        <p:cNvGrpSpPr/>
        <p:nvPr/>
      </p:nvGrpSpPr>
      <p:grpSpPr>
        <a:xfrm>
          <a:off x="0" y="0"/>
          <a:ext cx="0" cy="0"/>
          <a:chOff x="0" y="0"/>
          <a:chExt cx="0" cy="0"/>
        </a:xfrm>
      </p:grpSpPr>
      <p:sp>
        <p:nvSpPr>
          <p:cNvPr id="204" name="Google Shape;204;g109ffa863cd_0_328"/>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5000"/>
              </a:lnSpc>
              <a:buSzPts val="3200"/>
            </a:pPr>
            <a:r>
              <a:rPr lang="en-US" sz="4000" b="1">
                <a:solidFill>
                  <a:srgbClr val="EA4E60"/>
                </a:solidFill>
                <a:latin typeface="Century Gothic"/>
                <a:ea typeface="Century Gothic"/>
                <a:cs typeface="Century Gothic"/>
              </a:rPr>
              <a:t>Conversa</a:t>
            </a:r>
            <a:endParaRPr lang="en-US" sz="4000" b="1" i="0" u="none" strike="noStrike" cap="none">
              <a:solidFill>
                <a:srgbClr val="EA4E60"/>
              </a:solidFill>
              <a:latin typeface="Century Gothic"/>
              <a:ea typeface="Century Gothic"/>
              <a:cs typeface="Century Gothic"/>
            </a:endParaRPr>
          </a:p>
        </p:txBody>
      </p:sp>
      <p:sp>
        <p:nvSpPr>
          <p:cNvPr id="205" name="Google Shape;205;g109ffa863cd_0_3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dirty="0">
                <a:solidFill>
                  <a:srgbClr val="EA4E60"/>
                </a:solidFill>
              </a:rPr>
              <a:t>88</a:t>
            </a:fld>
            <a:r>
              <a:rPr lang="en-US"/>
              <a:t>]</a:t>
            </a:r>
            <a:endParaRPr/>
          </a:p>
        </p:txBody>
      </p:sp>
      <p:graphicFrame>
        <p:nvGraphicFramePr>
          <p:cNvPr id="4" name="Diagrama 12">
            <a:extLst>
              <a:ext uri="{FF2B5EF4-FFF2-40B4-BE49-F238E27FC236}">
                <a16:creationId xmlns:a16="http://schemas.microsoft.com/office/drawing/2014/main" id="{C89E0CA1-15B9-EA1A-ECF9-8F6ADC7AEDE6}"/>
              </a:ext>
            </a:extLst>
          </p:cNvPr>
          <p:cNvGraphicFramePr/>
          <p:nvPr/>
        </p:nvGraphicFramePr>
        <p:xfrm>
          <a:off x="1079501" y="1568450"/>
          <a:ext cx="7376581" cy="30861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71254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m 14">
            <a:extLst>
              <a:ext uri="{FF2B5EF4-FFF2-40B4-BE49-F238E27FC236}">
                <a16:creationId xmlns:a16="http://schemas.microsoft.com/office/drawing/2014/main" id="{6B1E8D49-51D1-C467-64FC-02D4A8EF6B62}"/>
              </a:ext>
            </a:extLst>
          </p:cNvPr>
          <p:cNvPicPr>
            <a:picLocks noChangeAspect="1"/>
          </p:cNvPicPr>
          <p:nvPr/>
        </p:nvPicPr>
        <p:blipFill>
          <a:blip r:embed="rId2"/>
          <a:stretch>
            <a:fillRect/>
          </a:stretch>
        </p:blipFill>
        <p:spPr>
          <a:xfrm>
            <a:off x="5632509" y="2463650"/>
            <a:ext cx="2062792" cy="1930700"/>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89</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err="1">
                <a:solidFill>
                  <a:srgbClr val="EA4E60"/>
                </a:solidFill>
                <a:latin typeface="Century Gothic"/>
              </a:rPr>
              <a:t>Contexto</a:t>
            </a:r>
            <a:r>
              <a:rPr lang="en-US" sz="4000" b="1">
                <a:solidFill>
                  <a:srgbClr val="EA4E60"/>
                </a:solidFill>
                <a:latin typeface="Century Gothic"/>
              </a:rPr>
              <a:t> dos dados</a:t>
            </a:r>
          </a:p>
        </p:txBody>
      </p:sp>
      <p:sp>
        <p:nvSpPr>
          <p:cNvPr id="10" name="Google Shape;231;g116d3f5ae16_1_0">
            <a:extLst>
              <a:ext uri="{FF2B5EF4-FFF2-40B4-BE49-F238E27FC236}">
                <a16:creationId xmlns:a16="http://schemas.microsoft.com/office/drawing/2014/main" id="{6F54580A-A94F-F182-E00A-7CB861F33BCB}"/>
              </a:ext>
            </a:extLst>
          </p:cNvPr>
          <p:cNvSpPr txBox="1"/>
          <p:nvPr/>
        </p:nvSpPr>
        <p:spPr>
          <a:xfrm>
            <a:off x="565525" y="1955502"/>
            <a:ext cx="5817165" cy="2177928"/>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Papel central – Sistemas Corporativos</a:t>
            </a:r>
            <a:endParaRPr lang="pt-BR" sz="2400" err="1">
              <a:latin typeface="Calibri"/>
            </a:endParaRPr>
          </a:p>
          <a:p>
            <a:pPr marL="342900" indent="-342900">
              <a:lnSpc>
                <a:spcPct val="114999"/>
              </a:lnSpc>
              <a:spcBef>
                <a:spcPts val="1000"/>
              </a:spcBef>
              <a:buChar char="•"/>
            </a:pPr>
            <a:endParaRPr lang="en-US" sz="2400">
              <a:latin typeface="Calibri"/>
            </a:endParaRPr>
          </a:p>
          <a:p>
            <a:pPr marL="342900" indent="-342900">
              <a:lnSpc>
                <a:spcPct val="114999"/>
              </a:lnSpc>
              <a:spcBef>
                <a:spcPts val="1000"/>
              </a:spcBef>
              <a:buChar char="•"/>
            </a:pPr>
            <a:endParaRPr lang="en-US" sz="2400">
              <a:latin typeface="Calibri"/>
            </a:endParaRPr>
          </a:p>
        </p:txBody>
      </p:sp>
      <p:sp>
        <p:nvSpPr>
          <p:cNvPr id="9" name="Retângulo: Cantos Arredondados 8">
            <a:extLst>
              <a:ext uri="{FF2B5EF4-FFF2-40B4-BE49-F238E27FC236}">
                <a16:creationId xmlns:a16="http://schemas.microsoft.com/office/drawing/2014/main" id="{7BD52831-1845-BDBB-4359-C52FE79EAF0C}"/>
              </a:ext>
            </a:extLst>
          </p:cNvPr>
          <p:cNvSpPr/>
          <p:nvPr/>
        </p:nvSpPr>
        <p:spPr>
          <a:xfrm>
            <a:off x="567188" y="4443681"/>
            <a:ext cx="7806905" cy="474453"/>
          </a:xfrm>
          <a:prstGeom prst="roundRect">
            <a:avLst/>
          </a:prstGeom>
        </p:spPr>
        <p:style>
          <a:lnRef idx="2">
            <a:schemeClr val="accent3"/>
          </a:lnRef>
          <a:fillRef idx="1">
            <a:schemeClr val="lt1"/>
          </a:fillRef>
          <a:effectRef idx="0">
            <a:schemeClr val="accent3"/>
          </a:effectRef>
          <a:fontRef idx="minor">
            <a:schemeClr val="dk1"/>
          </a:fontRef>
        </p:style>
        <p:txBody>
          <a:bodyPr lIns="91440" tIns="45720" rIns="91440" bIns="45720"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r>
              <a:rPr lang="pt-BR" sz="1800">
                <a:solidFill>
                  <a:srgbClr val="000000"/>
                </a:solidFill>
                <a:cs typeface="Arial"/>
              </a:rPr>
              <a:t>Maioria dos cenários</a:t>
            </a:r>
          </a:p>
        </p:txBody>
      </p:sp>
      <p:sp>
        <p:nvSpPr>
          <p:cNvPr id="2" name="Retângulo: Cantos Arredondados 1">
            <a:extLst>
              <a:ext uri="{FF2B5EF4-FFF2-40B4-BE49-F238E27FC236}">
                <a16:creationId xmlns:a16="http://schemas.microsoft.com/office/drawing/2014/main" id="{21679D42-414C-13C0-8A99-881BC30E9919}"/>
              </a:ext>
            </a:extLst>
          </p:cNvPr>
          <p:cNvSpPr/>
          <p:nvPr/>
        </p:nvSpPr>
        <p:spPr>
          <a:xfrm>
            <a:off x="491704"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MIN/MAX</a:t>
            </a:r>
            <a:endParaRPr lang="pt-BR" sz="2000">
              <a:latin typeface="Calibri"/>
              <a:cs typeface="Calibri"/>
            </a:endParaRPr>
          </a:p>
        </p:txBody>
      </p:sp>
      <p:pic>
        <p:nvPicPr>
          <p:cNvPr id="4" name="Imagem 12">
            <a:extLst>
              <a:ext uri="{FF2B5EF4-FFF2-40B4-BE49-F238E27FC236}">
                <a16:creationId xmlns:a16="http://schemas.microsoft.com/office/drawing/2014/main" id="{203D10C6-D88A-2056-B460-B4E543599215}"/>
              </a:ext>
            </a:extLst>
          </p:cNvPr>
          <p:cNvPicPr>
            <a:picLocks noChangeAspect="1"/>
          </p:cNvPicPr>
          <p:nvPr/>
        </p:nvPicPr>
        <p:blipFill>
          <a:blip r:embed="rId3"/>
          <a:stretch>
            <a:fillRect/>
          </a:stretch>
        </p:blipFill>
        <p:spPr>
          <a:xfrm>
            <a:off x="6309235" y="784644"/>
            <a:ext cx="1388674" cy="1223514"/>
          </a:xfrm>
          <a:prstGeom prst="rect">
            <a:avLst/>
          </a:prstGeom>
        </p:spPr>
      </p:pic>
      <p:pic>
        <p:nvPicPr>
          <p:cNvPr id="13" name="Imagem 13">
            <a:extLst>
              <a:ext uri="{FF2B5EF4-FFF2-40B4-BE49-F238E27FC236}">
                <a16:creationId xmlns:a16="http://schemas.microsoft.com/office/drawing/2014/main" id="{8F2DF07A-5880-4A93-40A4-65D9C254020F}"/>
              </a:ext>
            </a:extLst>
          </p:cNvPr>
          <p:cNvPicPr>
            <a:picLocks noChangeAspect="1"/>
          </p:cNvPicPr>
          <p:nvPr/>
        </p:nvPicPr>
        <p:blipFill>
          <a:blip r:embed="rId4"/>
          <a:stretch>
            <a:fillRect/>
          </a:stretch>
        </p:blipFill>
        <p:spPr>
          <a:xfrm>
            <a:off x="7603736" y="1779198"/>
            <a:ext cx="1301331" cy="1078302"/>
          </a:xfrm>
          <a:prstGeom prst="rect">
            <a:avLst/>
          </a:prstGeom>
        </p:spPr>
      </p:pic>
      <p:sp>
        <p:nvSpPr>
          <p:cNvPr id="15" name="Retângulo: Cantos Arredondados 14">
            <a:extLst>
              <a:ext uri="{FF2B5EF4-FFF2-40B4-BE49-F238E27FC236}">
                <a16:creationId xmlns:a16="http://schemas.microsoft.com/office/drawing/2014/main" id="{8A5F4835-44A6-CECA-2EED-376D8A1F5718}"/>
              </a:ext>
            </a:extLst>
          </p:cNvPr>
          <p:cNvSpPr/>
          <p:nvPr/>
        </p:nvSpPr>
        <p:spPr>
          <a:xfrm>
            <a:off x="1235732" y="3591822"/>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MÉDIA</a:t>
            </a:r>
            <a:endParaRPr lang="pt-BR" sz="2000">
              <a:latin typeface="Calibri"/>
              <a:cs typeface="Calibri"/>
            </a:endParaRPr>
          </a:p>
        </p:txBody>
      </p:sp>
      <p:sp>
        <p:nvSpPr>
          <p:cNvPr id="16" name="Retângulo: Cantos Arredondados 15">
            <a:extLst>
              <a:ext uri="{FF2B5EF4-FFF2-40B4-BE49-F238E27FC236}">
                <a16:creationId xmlns:a16="http://schemas.microsoft.com/office/drawing/2014/main" id="{EF814B72-8D96-13BD-A1B5-93465164ADC9}"/>
              </a:ext>
            </a:extLst>
          </p:cNvPr>
          <p:cNvSpPr/>
          <p:nvPr/>
        </p:nvSpPr>
        <p:spPr>
          <a:xfrm>
            <a:off x="2907100" y="289092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COUNT</a:t>
            </a:r>
            <a:endParaRPr lang="pt-BR" sz="2000">
              <a:latin typeface="Calibri"/>
              <a:cs typeface="Calibri"/>
            </a:endParaRPr>
          </a:p>
        </p:txBody>
      </p:sp>
      <p:sp>
        <p:nvSpPr>
          <p:cNvPr id="17" name="Retângulo: Cantos Arredondados 16">
            <a:extLst>
              <a:ext uri="{FF2B5EF4-FFF2-40B4-BE49-F238E27FC236}">
                <a16:creationId xmlns:a16="http://schemas.microsoft.com/office/drawing/2014/main" id="{BB2B506E-0179-7397-9885-CACAAFC96F25}"/>
              </a:ext>
            </a:extLst>
          </p:cNvPr>
          <p:cNvSpPr/>
          <p:nvPr/>
        </p:nvSpPr>
        <p:spPr>
          <a:xfrm>
            <a:off x="3500166" y="3678086"/>
            <a:ext cx="1951725" cy="539151"/>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SOMA</a:t>
            </a:r>
            <a:endParaRPr lang="pt-BR" sz="2000">
              <a:latin typeface="Calibri"/>
              <a:cs typeface="Calibri"/>
            </a:endParaRPr>
          </a:p>
        </p:txBody>
      </p:sp>
    </p:spTree>
    <p:extLst>
      <p:ext uri="{BB962C8B-B14F-4D97-AF65-F5344CB8AC3E}">
        <p14:creationId xmlns:p14="http://schemas.microsoft.com/office/powerpoint/2010/main" val="226575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174"/>
        <p:cNvGrpSpPr/>
        <p:nvPr/>
      </p:nvGrpSpPr>
      <p:grpSpPr>
        <a:xfrm>
          <a:off x="0" y="0"/>
          <a:ext cx="0" cy="0"/>
          <a:chOff x="0" y="0"/>
          <a:chExt cx="0" cy="0"/>
        </a:xfrm>
      </p:grpSpPr>
      <p:sp>
        <p:nvSpPr>
          <p:cNvPr id="175" name="Google Shape;175;g116295da5bc_0_62"/>
          <p:cNvSpPr txBox="1"/>
          <p:nvPr/>
        </p:nvSpPr>
        <p:spPr>
          <a:xfrm>
            <a:off x="565525" y="1481050"/>
            <a:ext cx="8016900" cy="3083700"/>
          </a:xfrm>
          <a:prstGeom prst="rect">
            <a:avLst/>
          </a:prstGeom>
          <a:noFill/>
          <a:ln>
            <a:noFill/>
          </a:ln>
        </p:spPr>
        <p:txBody>
          <a:bodyPr spcFirstLastPara="1" wrap="square" lIns="91425" tIns="91425" rIns="91425" bIns="91425" anchor="ctr" anchorCtr="0">
            <a:noAutofit/>
          </a:bodyPr>
          <a:lstStyle/>
          <a:p>
            <a:pPr marL="457200" indent="-381000" algn="just">
              <a:buClr>
                <a:srgbClr val="040A24"/>
              </a:buClr>
              <a:buSzPts val="2400"/>
              <a:buFont typeface="Calibri"/>
              <a:buChar char="●"/>
            </a:pPr>
            <a:r>
              <a:rPr lang="en-US" sz="2400" err="1">
                <a:solidFill>
                  <a:srgbClr val="040A24"/>
                </a:solidFill>
                <a:latin typeface="Calibri"/>
                <a:ea typeface="Calibri"/>
                <a:cs typeface="Calibri"/>
              </a:rPr>
              <a:t>Profissional</a:t>
            </a:r>
            <a:r>
              <a:rPr lang="en-US" sz="2400">
                <a:solidFill>
                  <a:srgbClr val="040A24"/>
                </a:solidFill>
                <a:latin typeface="Calibri"/>
                <a:ea typeface="Calibri"/>
                <a:cs typeface="Calibri"/>
              </a:rPr>
              <a:t> de TI</a:t>
            </a:r>
          </a:p>
          <a:p>
            <a:pPr marL="457200" indent="-381000" algn="just">
              <a:buClr>
                <a:srgbClr val="040A24"/>
              </a:buClr>
              <a:buSzPts val="2400"/>
              <a:buFont typeface="Calibri"/>
              <a:buChar char="●"/>
            </a:pPr>
            <a:r>
              <a:rPr lang="en-US" sz="2400" err="1">
                <a:solidFill>
                  <a:srgbClr val="040A24"/>
                </a:solidFill>
                <a:latin typeface="Calibri"/>
                <a:ea typeface="Calibri"/>
                <a:cs typeface="Calibri"/>
              </a:rPr>
              <a:t>Pensamento</a:t>
            </a:r>
            <a:r>
              <a:rPr lang="en-US" sz="2400">
                <a:solidFill>
                  <a:srgbClr val="040A24"/>
                </a:solidFill>
                <a:latin typeface="Calibri"/>
                <a:ea typeface="Calibri"/>
                <a:cs typeface="Calibri"/>
              </a:rPr>
              <a:t> </a:t>
            </a:r>
            <a:r>
              <a:rPr lang="en-US" sz="2400" err="1">
                <a:solidFill>
                  <a:srgbClr val="040A24"/>
                </a:solidFill>
                <a:latin typeface="Calibri"/>
                <a:ea typeface="Calibri"/>
                <a:cs typeface="Calibri"/>
              </a:rPr>
              <a:t>crítico</a:t>
            </a:r>
            <a:r>
              <a:rPr lang="en-US" sz="2400">
                <a:solidFill>
                  <a:srgbClr val="040A24"/>
                </a:solidFill>
                <a:latin typeface="Calibri"/>
                <a:ea typeface="Calibri"/>
                <a:cs typeface="Calibri"/>
              </a:rPr>
              <a:t> e </a:t>
            </a:r>
            <a:r>
              <a:rPr lang="en-US" sz="2400" err="1">
                <a:solidFill>
                  <a:srgbClr val="040A24"/>
                </a:solidFill>
                <a:latin typeface="Calibri"/>
                <a:ea typeface="Calibri"/>
                <a:cs typeface="Calibri"/>
              </a:rPr>
              <a:t>estruturado</a:t>
            </a:r>
          </a:p>
          <a:p>
            <a:pPr marL="457200" indent="-381000" algn="just">
              <a:buClr>
                <a:srgbClr val="040A24"/>
              </a:buClr>
              <a:buSzPts val="2400"/>
              <a:buFont typeface="Calibri"/>
              <a:buChar char="●"/>
            </a:pPr>
            <a:endParaRPr lang="en-US" sz="2400">
              <a:solidFill>
                <a:srgbClr val="040A24"/>
              </a:solidFill>
              <a:latin typeface="Calibri"/>
              <a:ea typeface="Calibri"/>
              <a:cs typeface="Calibri"/>
            </a:endParaRPr>
          </a:p>
        </p:txBody>
      </p:sp>
      <p:sp>
        <p:nvSpPr>
          <p:cNvPr id="176" name="Google Shape;176;g116295da5bc_0_62"/>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4000" b="1">
                <a:solidFill>
                  <a:srgbClr val="EA4E60"/>
                </a:solidFill>
                <a:latin typeface="Century Gothic"/>
                <a:ea typeface="Century Gothic"/>
                <a:cs typeface="Century Gothic"/>
                <a:sym typeface="Century Gothic"/>
              </a:rPr>
              <a:t>Pré-requisitos</a:t>
            </a:r>
            <a:endParaRPr sz="4000" b="0" i="0" u="none" strike="noStrike" cap="none">
              <a:solidFill>
                <a:srgbClr val="EA4E60"/>
              </a:solidFill>
              <a:latin typeface="Century Gothic"/>
              <a:ea typeface="Century Gothic"/>
              <a:cs typeface="Century Gothic"/>
              <a:sym typeface="Century Gothic"/>
            </a:endParaRPr>
          </a:p>
        </p:txBody>
      </p:sp>
      <p:sp>
        <p:nvSpPr>
          <p:cNvPr id="177" name="Google Shape;177;g116295da5bc_0_62"/>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t>[</a:t>
            </a:r>
            <a:fld id="{00000000-1234-1234-1234-123412341234}" type="slidenum">
              <a:rPr lang="en-US">
                <a:solidFill>
                  <a:srgbClr val="EA4E60"/>
                </a:solidFill>
              </a:rPr>
              <a:t>9</a:t>
            </a:fld>
            <a:r>
              <a:rPr lang="en-US"/>
              <a:t>]</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90</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38D0583A-4D67-7908-4519-18B5227B688B}"/>
              </a:ext>
            </a:extLst>
          </p:cNvPr>
          <p:cNvPicPr>
            <a:picLocks noChangeAspect="1"/>
          </p:cNvPicPr>
          <p:nvPr/>
        </p:nvPicPr>
        <p:blipFill>
          <a:blip r:embed="rId2"/>
          <a:stretch>
            <a:fillRect/>
          </a:stretch>
        </p:blipFill>
        <p:spPr>
          <a:xfrm>
            <a:off x="1140844" y="1282641"/>
            <a:ext cx="6873094" cy="3861397"/>
          </a:xfrm>
          <a:prstGeom prst="rect">
            <a:avLst/>
          </a:prstGeom>
        </p:spPr>
      </p:pic>
    </p:spTree>
    <p:extLst>
      <p:ext uri="{BB962C8B-B14F-4D97-AF65-F5344CB8AC3E}">
        <p14:creationId xmlns:p14="http://schemas.microsoft.com/office/powerpoint/2010/main" val="391139562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Forma&#10;&#10;Descrição gerada automaticamente">
            <a:extLst>
              <a:ext uri="{FF2B5EF4-FFF2-40B4-BE49-F238E27FC236}">
                <a16:creationId xmlns:a16="http://schemas.microsoft.com/office/drawing/2014/main" id="{D109F50B-267E-FCF3-8D09-96C3C89523A9}"/>
              </a:ext>
            </a:extLst>
          </p:cNvPr>
          <p:cNvPicPr>
            <a:picLocks noChangeAspect="1"/>
          </p:cNvPicPr>
          <p:nvPr/>
        </p:nvPicPr>
        <p:blipFill>
          <a:blip r:embed="rId2"/>
          <a:stretch>
            <a:fillRect/>
          </a:stretch>
        </p:blipFill>
        <p:spPr>
          <a:xfrm>
            <a:off x="3824816" y="444767"/>
            <a:ext cx="975784" cy="888466"/>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91</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Poder computacional</a:t>
            </a:r>
            <a:endParaRPr lang="pt-BR" sz="2000">
              <a:latin typeface="Calibri"/>
              <a:cs typeface="Calibri"/>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3"/>
          <a:stretch>
            <a:fillRect/>
          </a:stretch>
        </p:blipFill>
        <p:spPr>
          <a:xfrm>
            <a:off x="-282516" y="3417677"/>
            <a:ext cx="2441276" cy="1392088"/>
          </a:xfrm>
          <a:prstGeom prst="rect">
            <a:avLst/>
          </a:prstGeom>
        </p:spPr>
      </p:pic>
      <p:sp>
        <p:nvSpPr>
          <p:cNvPr id="8" name="Seta: para Cima 7">
            <a:extLst>
              <a:ext uri="{FF2B5EF4-FFF2-40B4-BE49-F238E27FC236}">
                <a16:creationId xmlns:a16="http://schemas.microsoft.com/office/drawing/2014/main" id="{42949BAC-DA01-3019-85F3-0F67FD9E8A82}"/>
              </a:ext>
            </a:extLst>
          </p:cNvPr>
          <p:cNvSpPr/>
          <p:nvPr/>
        </p:nvSpPr>
        <p:spPr>
          <a:xfrm>
            <a:off x="3980432" y="1892046"/>
            <a:ext cx="243417" cy="2624666"/>
          </a:xfrm>
          <a:prstGeom prst="up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pt-B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4364941" y="2019002"/>
            <a:ext cx="4261415" cy="2357845"/>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N° de </a:t>
            </a:r>
            <a:r>
              <a:rPr lang="en-US" sz="2400" err="1">
                <a:latin typeface="Calibri"/>
              </a:rPr>
              <a:t>tarefas</a:t>
            </a:r>
            <a:r>
              <a:rPr lang="en-US" sz="2400">
                <a:latin typeface="Calibri"/>
              </a:rPr>
              <a:t> </a:t>
            </a:r>
            <a:r>
              <a:rPr lang="en-US" sz="2400" err="1">
                <a:latin typeface="Calibri"/>
              </a:rPr>
              <a:t>computacionas</a:t>
            </a:r>
            <a:endParaRPr lang="en-US" sz="2400">
              <a:latin typeface="Calibri"/>
            </a:endParaRPr>
          </a:p>
          <a:p>
            <a:pPr marL="342900" indent="-342900">
              <a:lnSpc>
                <a:spcPct val="114999"/>
              </a:lnSpc>
              <a:spcBef>
                <a:spcPts val="1000"/>
              </a:spcBef>
              <a:buChar char="•"/>
            </a:pPr>
            <a:r>
              <a:rPr lang="en-US" sz="2400" err="1">
                <a:latin typeface="Calibri"/>
              </a:rPr>
              <a:t>Quantidade</a:t>
            </a:r>
            <a:r>
              <a:rPr lang="en-US" sz="2400">
                <a:latin typeface="Calibri"/>
              </a:rPr>
              <a:t> de dados</a:t>
            </a:r>
          </a:p>
          <a:p>
            <a:pPr marL="342900" indent="-342900">
              <a:lnSpc>
                <a:spcPct val="114999"/>
              </a:lnSpc>
              <a:spcBef>
                <a:spcPts val="1000"/>
              </a:spcBef>
              <a:buChar char="•"/>
            </a:pPr>
            <a:r>
              <a:rPr lang="en-US" sz="2400" err="1">
                <a:latin typeface="Calibri"/>
              </a:rPr>
              <a:t>Heterogeneidade</a:t>
            </a:r>
            <a:endParaRPr lang="en-US" sz="2400">
              <a:latin typeface="Calibri"/>
            </a:endParaRPr>
          </a:p>
          <a:p>
            <a:pPr marL="342900" indent="-342900">
              <a:lnSpc>
                <a:spcPct val="114999"/>
              </a:lnSpc>
              <a:spcBef>
                <a:spcPts val="1000"/>
              </a:spcBef>
              <a:buChar char="•"/>
            </a:pPr>
            <a:r>
              <a:rPr lang="en-US" sz="2400" err="1">
                <a:latin typeface="Calibri"/>
              </a:rPr>
              <a:t>Computação</a:t>
            </a:r>
            <a:r>
              <a:rPr lang="en-US" sz="2400">
                <a:latin typeface="Calibri"/>
              </a:rPr>
              <a:t> </a:t>
            </a:r>
            <a:r>
              <a:rPr lang="en-US" sz="2400" err="1">
                <a:latin typeface="Calibri"/>
              </a:rPr>
              <a:t>paralela</a:t>
            </a:r>
            <a:r>
              <a:rPr lang="en-US" sz="2400">
                <a:latin typeface="Calibri"/>
              </a:rPr>
              <a:t> e </a:t>
            </a:r>
            <a:r>
              <a:rPr lang="en-US" sz="2400" err="1">
                <a:latin typeface="Calibri"/>
              </a:rPr>
              <a:t>distribuída</a:t>
            </a:r>
          </a:p>
        </p:txBody>
      </p:sp>
    </p:spTree>
    <p:extLst>
      <p:ext uri="{BB962C8B-B14F-4D97-AF65-F5344CB8AC3E}">
        <p14:creationId xmlns:p14="http://schemas.microsoft.com/office/powerpoint/2010/main" val="19890381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92</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pic>
        <p:nvPicPr>
          <p:cNvPr id="6" name="Imagem 6">
            <a:extLst>
              <a:ext uri="{FF2B5EF4-FFF2-40B4-BE49-F238E27FC236}">
                <a16:creationId xmlns:a16="http://schemas.microsoft.com/office/drawing/2014/main" id="{2C9CDE9B-6426-FBEA-3E7A-49B93C186C9C}"/>
              </a:ext>
            </a:extLst>
          </p:cNvPr>
          <p:cNvPicPr>
            <a:picLocks noChangeAspect="1"/>
          </p:cNvPicPr>
          <p:nvPr/>
        </p:nvPicPr>
        <p:blipFill>
          <a:blip r:embed="rId2"/>
          <a:stretch>
            <a:fillRect/>
          </a:stretch>
        </p:blipFill>
        <p:spPr>
          <a:xfrm>
            <a:off x="4089399" y="572557"/>
            <a:ext cx="4447116" cy="2506133"/>
          </a:xfrm>
          <a:prstGeom prst="rect">
            <a:avLst/>
          </a:prstGeom>
        </p:spPr>
      </p:pic>
      <p:sp>
        <p:nvSpPr>
          <p:cNvPr id="7" name="Retângulo: Cantos Arredondados 6">
            <a:extLst>
              <a:ext uri="{FF2B5EF4-FFF2-40B4-BE49-F238E27FC236}">
                <a16:creationId xmlns:a16="http://schemas.microsoft.com/office/drawing/2014/main" id="{64E38470-4240-F068-8C07-C53EA7908492}"/>
              </a:ext>
            </a:extLst>
          </p:cNvPr>
          <p:cNvSpPr/>
          <p:nvPr/>
        </p:nvSpPr>
        <p:spPr>
          <a:xfrm>
            <a:off x="4464050" y="3321050"/>
            <a:ext cx="1524000" cy="39158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pt-BR" sz="2000">
                <a:latin typeface="Calibri"/>
                <a:ea typeface="Calibri"/>
                <a:cs typeface="Calibri"/>
              </a:rPr>
              <a:t>8TB</a:t>
            </a:r>
          </a:p>
        </p:txBody>
      </p:sp>
      <p:sp>
        <p:nvSpPr>
          <p:cNvPr id="12" name="Retângulo: Cantos Arredondados 11">
            <a:extLst>
              <a:ext uri="{FF2B5EF4-FFF2-40B4-BE49-F238E27FC236}">
                <a16:creationId xmlns:a16="http://schemas.microsoft.com/office/drawing/2014/main" id="{59B127F9-C975-B5BB-918E-9E963A09CEFF}"/>
              </a:ext>
            </a:extLst>
          </p:cNvPr>
          <p:cNvSpPr/>
          <p:nvPr/>
        </p:nvSpPr>
        <p:spPr>
          <a:xfrm>
            <a:off x="6623049" y="3659716"/>
            <a:ext cx="1524000" cy="44449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anos</a:t>
            </a:r>
          </a:p>
        </p:txBody>
      </p:sp>
      <p:sp>
        <p:nvSpPr>
          <p:cNvPr id="9" name="Seta: para Cima 8">
            <a:extLst>
              <a:ext uri="{FF2B5EF4-FFF2-40B4-BE49-F238E27FC236}">
                <a16:creationId xmlns:a16="http://schemas.microsoft.com/office/drawing/2014/main" id="{030636F8-C4F3-CFA9-A34C-91486515FE4E}"/>
              </a:ext>
            </a:extLst>
          </p:cNvPr>
          <p:cNvSpPr/>
          <p:nvPr/>
        </p:nvSpPr>
        <p:spPr>
          <a:xfrm rot="5400000">
            <a:off x="4218556" y="31250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3" name="Retângulo: Cantos Arredondados 12">
            <a:extLst>
              <a:ext uri="{FF2B5EF4-FFF2-40B4-BE49-F238E27FC236}">
                <a16:creationId xmlns:a16="http://schemas.microsoft.com/office/drawing/2014/main" id="{9781A545-FE9F-0E5A-D977-180F09281F99}"/>
              </a:ext>
            </a:extLst>
          </p:cNvPr>
          <p:cNvSpPr/>
          <p:nvPr/>
        </p:nvSpPr>
        <p:spPr>
          <a:xfrm>
            <a:off x="4464050" y="4019550"/>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8PB</a:t>
            </a:r>
          </a:p>
        </p:txBody>
      </p:sp>
      <p:sp>
        <p:nvSpPr>
          <p:cNvPr id="14" name="Chave Direita 13">
            <a:extLst>
              <a:ext uri="{FF2B5EF4-FFF2-40B4-BE49-F238E27FC236}">
                <a16:creationId xmlns:a16="http://schemas.microsoft.com/office/drawing/2014/main" id="{6C55B728-4046-7431-2E1D-38F2512E329D}"/>
              </a:ext>
            </a:extLst>
          </p:cNvPr>
          <p:cNvSpPr/>
          <p:nvPr/>
        </p:nvSpPr>
        <p:spPr>
          <a:xfrm>
            <a:off x="6155860" y="3416300"/>
            <a:ext cx="317500" cy="920749"/>
          </a:xfrm>
          <a:prstGeom prst="rightBrace">
            <a:avLst/>
          </a:prstGeom>
          <a:ln w="28575">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5" name="Seta: para Cima 14">
            <a:extLst>
              <a:ext uri="{FF2B5EF4-FFF2-40B4-BE49-F238E27FC236}">
                <a16:creationId xmlns:a16="http://schemas.microsoft.com/office/drawing/2014/main" id="{B04E88ED-82EA-E1E4-6C91-0DB4C7B4EF96}"/>
              </a:ext>
            </a:extLst>
          </p:cNvPr>
          <p:cNvSpPr/>
          <p:nvPr/>
        </p:nvSpPr>
        <p:spPr>
          <a:xfrm rot="5400000">
            <a:off x="4218555" y="3823504"/>
            <a:ext cx="222250" cy="709082"/>
          </a:xfrm>
          <a:prstGeom prst="up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pt-BR"/>
          </a:p>
        </p:txBody>
      </p:sp>
      <p:sp>
        <p:nvSpPr>
          <p:cNvPr id="16" name="Retângulo: Cantos Arredondados 15">
            <a:extLst>
              <a:ext uri="{FF2B5EF4-FFF2-40B4-BE49-F238E27FC236}">
                <a16:creationId xmlns:a16="http://schemas.microsoft.com/office/drawing/2014/main" id="{8BB81EA6-FEFA-3175-4FA9-1E3A34519B17}"/>
              </a:ext>
            </a:extLst>
          </p:cNvPr>
          <p:cNvSpPr/>
          <p:nvPr/>
        </p:nvSpPr>
        <p:spPr>
          <a:xfrm>
            <a:off x="2167466" y="3522132"/>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100 km</a:t>
            </a:r>
          </a:p>
        </p:txBody>
      </p:sp>
      <p:sp>
        <p:nvSpPr>
          <p:cNvPr id="17" name="Retângulo: Cantos Arredondados 16">
            <a:extLst>
              <a:ext uri="{FF2B5EF4-FFF2-40B4-BE49-F238E27FC236}">
                <a16:creationId xmlns:a16="http://schemas.microsoft.com/office/drawing/2014/main" id="{89D65D40-AC51-C8B1-00FF-DA2872D5A1E3}"/>
              </a:ext>
            </a:extLst>
          </p:cNvPr>
          <p:cNvSpPr/>
          <p:nvPr/>
        </p:nvSpPr>
        <p:spPr>
          <a:xfrm>
            <a:off x="2167466" y="4178299"/>
            <a:ext cx="1524000"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3km</a:t>
            </a:r>
          </a:p>
        </p:txBody>
      </p:sp>
      <p:sp>
        <p:nvSpPr>
          <p:cNvPr id="18" name="Retângulo: Cantos Arredondados 17">
            <a:extLst>
              <a:ext uri="{FF2B5EF4-FFF2-40B4-BE49-F238E27FC236}">
                <a16:creationId xmlns:a16="http://schemas.microsoft.com/office/drawing/2014/main" id="{7CFCC926-5522-F1C7-0A0E-BD7B40FDD17B}"/>
              </a:ext>
            </a:extLst>
          </p:cNvPr>
          <p:cNvSpPr/>
          <p:nvPr/>
        </p:nvSpPr>
        <p:spPr>
          <a:xfrm>
            <a:off x="1998132" y="2940048"/>
            <a:ext cx="1830916" cy="1767416"/>
          </a:xfrm>
          <a:prstGeom prst="roundRect">
            <a:avLst/>
          </a:prstGeom>
          <a:noFill/>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Resolução</a:t>
            </a: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a:p>
            <a:pPr algn="ctr"/>
            <a:endParaRPr lang="pt-BR" sz="2000">
              <a:latin typeface="Calibri"/>
              <a:ea typeface="Calibri"/>
              <a:cs typeface="Calibri"/>
            </a:endParaRP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spTree>
    <p:extLst>
      <p:ext uri="{BB962C8B-B14F-4D97-AF65-F5344CB8AC3E}">
        <p14:creationId xmlns:p14="http://schemas.microsoft.com/office/powerpoint/2010/main" val="38468083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93</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Researching</a:t>
            </a:r>
          </a:p>
        </p:txBody>
      </p:sp>
      <p:sp>
        <p:nvSpPr>
          <p:cNvPr id="20" name="Retângulo: Cantos Arredondados 19">
            <a:extLst>
              <a:ext uri="{FF2B5EF4-FFF2-40B4-BE49-F238E27FC236}">
                <a16:creationId xmlns:a16="http://schemas.microsoft.com/office/drawing/2014/main" id="{3C50B082-4081-CC23-1CFC-EEDDBE65747F}"/>
              </a:ext>
            </a:extLst>
          </p:cNvPr>
          <p:cNvSpPr/>
          <p:nvPr/>
        </p:nvSpPr>
        <p:spPr>
          <a:xfrm>
            <a:off x="569381" y="1580990"/>
            <a:ext cx="3084541" cy="493223"/>
          </a:xfrm>
          <a:prstGeom prst="roundRect">
            <a:avLst/>
          </a:prstGeom>
          <a:ln>
            <a:solidFill>
              <a:srgbClr val="EA4E60"/>
            </a:solidFill>
          </a:ln>
        </p:spPr>
        <p:style>
          <a:lnRef idx="2">
            <a:schemeClr val="accent4"/>
          </a:lnRef>
          <a:fillRef idx="1">
            <a:schemeClr val="lt1"/>
          </a:fillRef>
          <a:effectRef idx="0">
            <a:schemeClr val="accent4"/>
          </a:effectRef>
          <a:fontRef idx="minor">
            <a:schemeClr val="dk1"/>
          </a:fontRef>
        </p:style>
        <p:txBody>
          <a:bodyPr lIns="91440" tIns="45720" rIns="91440" bIns="45720" rtlCol="0" anchor="ctr"/>
          <a:lstStyle/>
          <a:p>
            <a:pPr algn="ctr"/>
            <a:r>
              <a:rPr lang="pt-BR" sz="2000">
                <a:solidFill>
                  <a:srgbClr val="EA4E60"/>
                </a:solidFill>
                <a:latin typeface="Calibri"/>
                <a:cs typeface="Arial"/>
              </a:rPr>
              <a:t>Exemplos</a:t>
            </a:r>
            <a:endParaRPr lang="pt-BR" sz="2000">
              <a:solidFill>
                <a:srgbClr val="EA4E60"/>
              </a:solidFill>
              <a:latin typeface="Calibri"/>
              <a:cs typeface="Calibri"/>
            </a:endParaRPr>
          </a:p>
        </p:txBody>
      </p:sp>
      <p:pic>
        <p:nvPicPr>
          <p:cNvPr id="2" name="Imagem 3">
            <a:extLst>
              <a:ext uri="{FF2B5EF4-FFF2-40B4-BE49-F238E27FC236}">
                <a16:creationId xmlns:a16="http://schemas.microsoft.com/office/drawing/2014/main" id="{B9B7F784-61DB-DADD-539B-82ACECF7E96C}"/>
              </a:ext>
            </a:extLst>
          </p:cNvPr>
          <p:cNvPicPr>
            <a:picLocks noChangeAspect="1"/>
          </p:cNvPicPr>
          <p:nvPr/>
        </p:nvPicPr>
        <p:blipFill>
          <a:blip r:embed="rId2"/>
          <a:stretch>
            <a:fillRect/>
          </a:stretch>
        </p:blipFill>
        <p:spPr>
          <a:xfrm>
            <a:off x="484717" y="2141539"/>
            <a:ext cx="2364316" cy="2596091"/>
          </a:xfrm>
          <a:prstGeom prst="rect">
            <a:avLst/>
          </a:prstGeom>
        </p:spPr>
      </p:pic>
      <p:pic>
        <p:nvPicPr>
          <p:cNvPr id="4" name="Imagem 7">
            <a:extLst>
              <a:ext uri="{FF2B5EF4-FFF2-40B4-BE49-F238E27FC236}">
                <a16:creationId xmlns:a16="http://schemas.microsoft.com/office/drawing/2014/main" id="{621887E9-10AA-E99F-2617-780570D7CFD9}"/>
              </a:ext>
            </a:extLst>
          </p:cNvPr>
          <p:cNvPicPr>
            <a:picLocks noChangeAspect="1"/>
          </p:cNvPicPr>
          <p:nvPr/>
        </p:nvPicPr>
        <p:blipFill>
          <a:blip r:embed="rId3"/>
          <a:stretch>
            <a:fillRect/>
          </a:stretch>
        </p:blipFill>
        <p:spPr>
          <a:xfrm>
            <a:off x="692150" y="4741605"/>
            <a:ext cx="2743200" cy="189957"/>
          </a:xfrm>
          <a:prstGeom prst="rect">
            <a:avLst/>
          </a:prstGeom>
        </p:spPr>
      </p:pic>
      <p:pic>
        <p:nvPicPr>
          <p:cNvPr id="10" name="Imagem 10">
            <a:extLst>
              <a:ext uri="{FF2B5EF4-FFF2-40B4-BE49-F238E27FC236}">
                <a16:creationId xmlns:a16="http://schemas.microsoft.com/office/drawing/2014/main" id="{5DC03D85-7EBE-D041-72B4-A39D5EEDFEF2}"/>
              </a:ext>
            </a:extLst>
          </p:cNvPr>
          <p:cNvPicPr>
            <a:picLocks noChangeAspect="1"/>
          </p:cNvPicPr>
          <p:nvPr/>
        </p:nvPicPr>
        <p:blipFill rotWithShape="1">
          <a:blip r:embed="rId4"/>
          <a:srcRect t="2415" r="-277" b="483"/>
          <a:stretch/>
        </p:blipFill>
        <p:spPr>
          <a:xfrm>
            <a:off x="5962650" y="1382525"/>
            <a:ext cx="2499792" cy="1394287"/>
          </a:xfrm>
          <a:prstGeom prst="rect">
            <a:avLst/>
          </a:prstGeom>
        </p:spPr>
      </p:pic>
      <p:grpSp>
        <p:nvGrpSpPr>
          <p:cNvPr id="25" name="Agrupar 24">
            <a:extLst>
              <a:ext uri="{FF2B5EF4-FFF2-40B4-BE49-F238E27FC236}">
                <a16:creationId xmlns:a16="http://schemas.microsoft.com/office/drawing/2014/main" id="{02AF5E8D-CFA1-72C0-C9B3-F90113EBFE02}"/>
              </a:ext>
            </a:extLst>
          </p:cNvPr>
          <p:cNvGrpSpPr/>
          <p:nvPr/>
        </p:nvGrpSpPr>
        <p:grpSpPr>
          <a:xfrm>
            <a:off x="4273547" y="3024717"/>
            <a:ext cx="4092658" cy="1725083"/>
            <a:chOff x="4569880" y="3194050"/>
            <a:chExt cx="4092658" cy="1725083"/>
          </a:xfrm>
        </p:grpSpPr>
        <p:sp>
          <p:nvSpPr>
            <p:cNvPr id="8" name="Retângulo: Cantos Arredondados 7">
              <a:extLst>
                <a:ext uri="{FF2B5EF4-FFF2-40B4-BE49-F238E27FC236}">
                  <a16:creationId xmlns:a16="http://schemas.microsoft.com/office/drawing/2014/main" id="{20DE82E3-71CC-9776-590D-CF9187288990}"/>
                </a:ext>
              </a:extLst>
            </p:cNvPr>
            <p:cNvSpPr/>
            <p:nvPr/>
          </p:nvSpPr>
          <p:spPr>
            <a:xfrm>
              <a:off x="6675967" y="4030134"/>
              <a:ext cx="1799166"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400</a:t>
              </a:r>
            </a:p>
          </p:txBody>
        </p:sp>
        <p:sp>
          <p:nvSpPr>
            <p:cNvPr id="21" name="Retângulo: Cantos Arredondados 20">
              <a:extLst>
                <a:ext uri="{FF2B5EF4-FFF2-40B4-BE49-F238E27FC236}">
                  <a16:creationId xmlns:a16="http://schemas.microsoft.com/office/drawing/2014/main" id="{441396DE-B343-F0B4-4FE9-65AFDC71A302}"/>
                </a:ext>
              </a:extLst>
            </p:cNvPr>
            <p:cNvSpPr/>
            <p:nvPr/>
          </p:nvSpPr>
          <p:spPr>
            <a:xfrm>
              <a:off x="4580464" y="4030134"/>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6.6TB/dia</a:t>
              </a:r>
            </a:p>
          </p:txBody>
        </p:sp>
        <p:sp>
          <p:nvSpPr>
            <p:cNvPr id="22" name="Retângulo: Cantos Arredondados 21">
              <a:extLst>
                <a:ext uri="{FF2B5EF4-FFF2-40B4-BE49-F238E27FC236}">
                  <a16:creationId xmlns:a16="http://schemas.microsoft.com/office/drawing/2014/main" id="{935F9B58-082F-B8A6-D135-C9A950EAF300}"/>
                </a:ext>
              </a:extLst>
            </p:cNvPr>
            <p:cNvSpPr/>
            <p:nvPr/>
          </p:nvSpPr>
          <p:spPr>
            <a:xfrm>
              <a:off x="4569880" y="3194050"/>
              <a:ext cx="3905250" cy="730249"/>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Mapeamento de galáxias, supernovas e padrões </a:t>
              </a:r>
            </a:p>
          </p:txBody>
        </p:sp>
        <p:pic>
          <p:nvPicPr>
            <p:cNvPr id="11" name="Imagem 22">
              <a:extLst>
                <a:ext uri="{FF2B5EF4-FFF2-40B4-BE49-F238E27FC236}">
                  <a16:creationId xmlns:a16="http://schemas.microsoft.com/office/drawing/2014/main" id="{D7FE6BA8-CAB4-88C7-2BB3-D6C5C608377C}"/>
                </a:ext>
              </a:extLst>
            </p:cNvPr>
            <p:cNvPicPr>
              <a:picLocks noChangeAspect="1"/>
            </p:cNvPicPr>
            <p:nvPr/>
          </p:nvPicPr>
          <p:blipFill rotWithShape="1">
            <a:blip r:embed="rId5"/>
            <a:srcRect l="22780" t="2759" r="23552" b="-3448"/>
            <a:stretch/>
          </p:blipFill>
          <p:spPr>
            <a:xfrm>
              <a:off x="7730067" y="3705225"/>
              <a:ext cx="932471" cy="1045693"/>
            </a:xfrm>
            <a:prstGeom prst="rect">
              <a:avLst/>
            </a:prstGeom>
          </p:spPr>
        </p:pic>
        <p:sp>
          <p:nvSpPr>
            <p:cNvPr id="23" name="Retângulo: Cantos Arredondados 22">
              <a:extLst>
                <a:ext uri="{FF2B5EF4-FFF2-40B4-BE49-F238E27FC236}">
                  <a16:creationId xmlns:a16="http://schemas.microsoft.com/office/drawing/2014/main" id="{AD5DF1D6-D30E-BC29-798C-5E8911EF8A53}"/>
                </a:ext>
              </a:extLst>
            </p:cNvPr>
            <p:cNvSpPr/>
            <p:nvPr/>
          </p:nvSpPr>
          <p:spPr>
            <a:xfrm>
              <a:off x="5712880" y="4527550"/>
              <a:ext cx="1936749" cy="391583"/>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pPr algn="ctr"/>
              <a:r>
                <a:rPr lang="pt-BR" sz="2000">
                  <a:latin typeface="Calibri"/>
                  <a:ea typeface="Calibri"/>
                  <a:cs typeface="Calibri"/>
                </a:rPr>
                <a:t>25 instituições</a:t>
              </a:r>
            </a:p>
          </p:txBody>
        </p:sp>
      </p:grpSp>
      <p:pic>
        <p:nvPicPr>
          <p:cNvPr id="24" name="Imagem 24" descr="Diagrama&#10;&#10;Descrição gerada automaticamente">
            <a:extLst>
              <a:ext uri="{FF2B5EF4-FFF2-40B4-BE49-F238E27FC236}">
                <a16:creationId xmlns:a16="http://schemas.microsoft.com/office/drawing/2014/main" id="{010990F0-534B-0BA6-DE23-CD37FA9FD7D7}"/>
              </a:ext>
            </a:extLst>
          </p:cNvPr>
          <p:cNvPicPr>
            <a:picLocks noChangeAspect="1"/>
          </p:cNvPicPr>
          <p:nvPr/>
        </p:nvPicPr>
        <p:blipFill>
          <a:blip r:embed="rId6"/>
          <a:stretch>
            <a:fillRect/>
          </a:stretch>
        </p:blipFill>
        <p:spPr>
          <a:xfrm>
            <a:off x="3983567" y="1388912"/>
            <a:ext cx="1769534" cy="1381425"/>
          </a:xfrm>
          <a:prstGeom prst="rect">
            <a:avLst/>
          </a:prstGeom>
        </p:spPr>
      </p:pic>
    </p:spTree>
    <p:extLst>
      <p:ext uri="{BB962C8B-B14F-4D97-AF65-F5344CB8AC3E}">
        <p14:creationId xmlns:p14="http://schemas.microsoft.com/office/powerpoint/2010/main" val="385850681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94</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pSp>
        <p:nvGrpSpPr>
          <p:cNvPr id="12" name="Agrupar 11">
            <a:extLst>
              <a:ext uri="{FF2B5EF4-FFF2-40B4-BE49-F238E27FC236}">
                <a16:creationId xmlns:a16="http://schemas.microsoft.com/office/drawing/2014/main" id="{F546D029-254B-3ED0-CCDA-322692B5F871}"/>
              </a:ext>
            </a:extLst>
          </p:cNvPr>
          <p:cNvGrpSpPr/>
          <p:nvPr/>
        </p:nvGrpSpPr>
        <p:grpSpPr>
          <a:xfrm>
            <a:off x="505879" y="2061633"/>
            <a:ext cx="3450166" cy="2444749"/>
            <a:chOff x="5204878" y="1712383"/>
            <a:chExt cx="3450166" cy="2444749"/>
          </a:xfrm>
        </p:grpSpPr>
        <p:sp>
          <p:nvSpPr>
            <p:cNvPr id="8" name="Retângulo: Cantos Arredondados 7">
              <a:extLst>
                <a:ext uri="{FF2B5EF4-FFF2-40B4-BE49-F238E27FC236}">
                  <a16:creationId xmlns:a16="http://schemas.microsoft.com/office/drawing/2014/main" id="{F2F28B2B-9CED-9750-F818-CF67221B45A6}"/>
                </a:ext>
              </a:extLst>
            </p:cNvPr>
            <p:cNvSpPr/>
            <p:nvPr/>
          </p:nvSpPr>
          <p:spPr>
            <a:xfrm>
              <a:off x="5204879" y="1712383"/>
              <a:ext cx="3407832"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Instrumentos e simulações que geram grande volume de dados</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204878" y="3077632"/>
              <a:ext cx="3450166" cy="1079500"/>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r>
                <a:rPr lang="pt-BR" sz="2000">
                  <a:latin typeface="Calibri"/>
                  <a:ea typeface="Calibri"/>
                  <a:cs typeface="Calibri"/>
                </a:rPr>
                <a:t>Novo modelo: base na análise e exploração de dados (e-Ciência)</a:t>
              </a:r>
            </a:p>
          </p:txBody>
        </p:sp>
      </p:grpSp>
      <p:grpSp>
        <p:nvGrpSpPr>
          <p:cNvPr id="11" name="Agrupar 10">
            <a:extLst>
              <a:ext uri="{FF2B5EF4-FFF2-40B4-BE49-F238E27FC236}">
                <a16:creationId xmlns:a16="http://schemas.microsoft.com/office/drawing/2014/main" id="{B69F8EB9-2246-3E9D-7F89-A82117FA0A9C}"/>
              </a:ext>
            </a:extLst>
          </p:cNvPr>
          <p:cNvGrpSpPr/>
          <p:nvPr/>
        </p:nvGrpSpPr>
        <p:grpSpPr>
          <a:xfrm>
            <a:off x="4205816" y="1399974"/>
            <a:ext cx="4616449" cy="3106410"/>
            <a:chOff x="205316" y="1738640"/>
            <a:chExt cx="4616449" cy="3106410"/>
          </a:xfrm>
        </p:grpSpPr>
        <p:sp>
          <p:nvSpPr>
            <p:cNvPr id="7" name="Retângulo: Cantos Arredondados 6">
              <a:extLst>
                <a:ext uri="{FF2B5EF4-FFF2-40B4-BE49-F238E27FC236}">
                  <a16:creationId xmlns:a16="http://schemas.microsoft.com/office/drawing/2014/main" id="{0D1412B4-7465-6E77-FB76-DE09E2CC3C41}"/>
                </a:ext>
              </a:extLst>
            </p:cNvPr>
            <p:cNvSpPr/>
            <p:nvPr/>
          </p:nvSpPr>
          <p:spPr>
            <a:xfrm>
              <a:off x="325964" y="4061884"/>
              <a:ext cx="4381499" cy="783166"/>
            </a:xfrm>
            <a:prstGeom prst="roundRect">
              <a:avLst/>
            </a:prstGeom>
          </p:spPr>
          <p:style>
            <a:lnRef idx="2">
              <a:schemeClr val="dk1"/>
            </a:lnRef>
            <a:fillRef idx="1">
              <a:schemeClr val="lt1"/>
            </a:fillRef>
            <a:effectRef idx="0">
              <a:schemeClr val="dk1"/>
            </a:effectRef>
            <a:fontRef idx="minor">
              <a:schemeClr val="dk1"/>
            </a:fontRef>
          </p:style>
          <p:txBody>
            <a:bodyPr lIns="91440" tIns="45720" rIns="91440" bIns="45720" rtlCol="0" anchor="ctr"/>
            <a:lstStyle/>
            <a:p>
              <a:r>
                <a:rPr lang="pt-BR" sz="2000">
                  <a:latin typeface="Calibri"/>
                  <a:ea typeface="Calibri"/>
                  <a:cs typeface="Calibri"/>
                </a:rPr>
                <a:t>Modelo anterior: empírico, teórico e computacional</a:t>
              </a:r>
            </a:p>
          </p:txBody>
        </p:sp>
        <p:pic>
          <p:nvPicPr>
            <p:cNvPr id="10" name="Imagem 10" descr="Uma imagem contendo Diagrama&#10;&#10;Descrição gerada automaticamente">
              <a:extLst>
                <a:ext uri="{FF2B5EF4-FFF2-40B4-BE49-F238E27FC236}">
                  <a16:creationId xmlns:a16="http://schemas.microsoft.com/office/drawing/2014/main" id="{FE1850AB-7C7D-FDA9-EEF5-799CF882D798}"/>
                </a:ext>
              </a:extLst>
            </p:cNvPr>
            <p:cNvPicPr>
              <a:picLocks noChangeAspect="1"/>
            </p:cNvPicPr>
            <p:nvPr/>
          </p:nvPicPr>
          <p:blipFill>
            <a:blip r:embed="rId2"/>
            <a:stretch>
              <a:fillRect/>
            </a:stretch>
          </p:blipFill>
          <p:spPr>
            <a:xfrm>
              <a:off x="205316" y="1738640"/>
              <a:ext cx="4616449" cy="2004886"/>
            </a:xfrm>
            <a:prstGeom prst="rect">
              <a:avLst/>
            </a:prstGeom>
          </p:spPr>
        </p:pic>
      </p:grpSp>
      <p:sp>
        <p:nvSpPr>
          <p:cNvPr id="13" name="CaixaDeTexto 12">
            <a:extLst>
              <a:ext uri="{FF2B5EF4-FFF2-40B4-BE49-F238E27FC236}">
                <a16:creationId xmlns:a16="http://schemas.microsoft.com/office/drawing/2014/main" id="{62D92794-41A0-FE77-E30C-5FA4BD5E3CE6}"/>
              </a:ext>
            </a:extLst>
          </p:cNvPr>
          <p:cNvSpPr txBox="1"/>
          <p:nvPr/>
        </p:nvSpPr>
        <p:spPr>
          <a:xfrm>
            <a:off x="4205817" y="3422651"/>
            <a:ext cx="4616449" cy="2308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00">
                <a:solidFill>
                  <a:srgbClr val="111111"/>
                </a:solidFill>
                <a:latin typeface="Calibri"/>
                <a:ea typeface="Calibri"/>
                <a:cs typeface="Calibri"/>
              </a:rPr>
              <a:t>Fonte: From DFT to Machine Learning: recent approaches to Materials Science – a review</a:t>
            </a:r>
            <a:endParaRPr lang="en-US" sz="900">
              <a:latin typeface="Calibri"/>
              <a:ea typeface="Calibri"/>
              <a:cs typeface="Calibri"/>
            </a:endParaRPr>
          </a:p>
        </p:txBody>
      </p:sp>
    </p:spTree>
    <p:extLst>
      <p:ext uri="{BB962C8B-B14F-4D97-AF65-F5344CB8AC3E}">
        <p14:creationId xmlns:p14="http://schemas.microsoft.com/office/powerpoint/2010/main" val="406218924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95</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graphicFrame>
        <p:nvGraphicFramePr>
          <p:cNvPr id="2" name="Diagrama 3">
            <a:extLst>
              <a:ext uri="{FF2B5EF4-FFF2-40B4-BE49-F238E27FC236}">
                <a16:creationId xmlns:a16="http://schemas.microsoft.com/office/drawing/2014/main" id="{2715D54C-2040-9625-2833-33CAFAF7F23E}"/>
              </a:ext>
            </a:extLst>
          </p:cNvPr>
          <p:cNvGraphicFramePr/>
          <p:nvPr>
            <p:extLst>
              <p:ext uri="{D42A27DB-BD31-4B8C-83A1-F6EECF244321}">
                <p14:modId xmlns:p14="http://schemas.microsoft.com/office/powerpoint/2010/main" val="2947261967"/>
              </p:ext>
            </p:extLst>
          </p:nvPr>
        </p:nvGraphicFramePr>
        <p:xfrm>
          <a:off x="2878666" y="1917700"/>
          <a:ext cx="6011333" cy="31707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87" name="Retângulo: Cantos Arredondados 1086">
            <a:extLst>
              <a:ext uri="{FF2B5EF4-FFF2-40B4-BE49-F238E27FC236}">
                <a16:creationId xmlns:a16="http://schemas.microsoft.com/office/drawing/2014/main" id="{470BC62B-FB86-353F-A8ED-BBDC6C4FFF28}"/>
              </a:ext>
            </a:extLst>
          </p:cNvPr>
          <p:cNvSpPr/>
          <p:nvPr/>
        </p:nvSpPr>
        <p:spPr>
          <a:xfrm>
            <a:off x="685798" y="1877323"/>
            <a:ext cx="1973291" cy="2631056"/>
          </a:xfrm>
          <a:prstGeom prst="roundRect">
            <a:avLst/>
          </a:prstGeom>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000">
                <a:latin typeface="Calibri"/>
                <a:cs typeface="Arial"/>
              </a:rPr>
              <a:t>Requisitos</a:t>
            </a:r>
            <a:endParaRPr lang="pt-BR" sz="2000">
              <a:latin typeface="Calibri"/>
              <a:ea typeface="Calibri"/>
              <a:cs typeface="Arial"/>
            </a:endParaRPr>
          </a:p>
        </p:txBody>
      </p:sp>
    </p:spTree>
    <p:extLst>
      <p:ext uri="{BB962C8B-B14F-4D97-AF65-F5344CB8AC3E}">
        <p14:creationId xmlns:p14="http://schemas.microsoft.com/office/powerpoint/2010/main" val="7968326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71D8DDB3-1508-E30E-8CC5-9C7C5166DE9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dirty="0">
                <a:solidFill>
                  <a:srgbClr val="EA4E60"/>
                </a:solidFill>
              </a:rPr>
              <a:t>96</a:t>
            </a:fld>
            <a:r>
              <a:rPr lang="en-US"/>
              <a:t>]</a:t>
            </a:r>
            <a:endParaRPr/>
          </a:p>
        </p:txBody>
      </p:sp>
      <p:sp>
        <p:nvSpPr>
          <p:cNvPr id="5" name="Google Shape;232;g116d3f5ae16_1_0">
            <a:extLst>
              <a:ext uri="{FF2B5EF4-FFF2-40B4-BE49-F238E27FC236}">
                <a16:creationId xmlns:a16="http://schemas.microsoft.com/office/drawing/2014/main" id="{2E4E95CB-693A-E5B9-A48B-86CC4A28F0E9}"/>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4° </a:t>
            </a:r>
            <a:r>
              <a:rPr lang="en-US" sz="4000" b="1" err="1">
                <a:solidFill>
                  <a:srgbClr val="EA4E60"/>
                </a:solidFill>
                <a:latin typeface="Century Gothic"/>
              </a:rPr>
              <a:t>Paradigma</a:t>
            </a:r>
          </a:p>
        </p:txBody>
      </p:sp>
      <p:sp>
        <p:nvSpPr>
          <p:cNvPr id="9" name="Retângulo: Cantos Arredondados 8">
            <a:extLst>
              <a:ext uri="{FF2B5EF4-FFF2-40B4-BE49-F238E27FC236}">
                <a16:creationId xmlns:a16="http://schemas.microsoft.com/office/drawing/2014/main" id="{596AC158-D606-5BA6-6B2D-46749D5A2080}"/>
              </a:ext>
            </a:extLst>
          </p:cNvPr>
          <p:cNvSpPr/>
          <p:nvPr/>
        </p:nvSpPr>
        <p:spPr>
          <a:xfrm>
            <a:off x="569379" y="1691216"/>
            <a:ext cx="2793999" cy="3090333"/>
          </a:xfrm>
          <a:prstGeom prst="roundRect">
            <a:avLst/>
          </a:prstGeom>
        </p:spPr>
        <p:style>
          <a:lnRef idx="3">
            <a:schemeClr val="lt1"/>
          </a:lnRef>
          <a:fillRef idx="1">
            <a:schemeClr val="accent1"/>
          </a:fillRef>
          <a:effectRef idx="1">
            <a:schemeClr val="accent1"/>
          </a:effectRef>
          <a:fontRef idx="minor">
            <a:schemeClr val="lt1"/>
          </a:fontRef>
        </p:style>
        <p:txBody>
          <a:bodyPr lIns="91440" tIns="45720" rIns="91440" bIns="45720" rtlCol="0" anchor="ctr"/>
          <a:lstStyle/>
          <a:p>
            <a:pPr algn="ctr"/>
            <a:r>
              <a:rPr lang="pt-BR" sz="2000">
                <a:latin typeface="Calibri"/>
                <a:ea typeface="Calibri"/>
                <a:cs typeface="Calibri"/>
              </a:rPr>
              <a:t>Experimentos realizados em larga escala</a:t>
            </a:r>
          </a:p>
        </p:txBody>
      </p:sp>
      <p:graphicFrame>
        <p:nvGraphicFramePr>
          <p:cNvPr id="34" name="Diagrama 34">
            <a:extLst>
              <a:ext uri="{FF2B5EF4-FFF2-40B4-BE49-F238E27FC236}">
                <a16:creationId xmlns:a16="http://schemas.microsoft.com/office/drawing/2014/main" id="{3DD8CC3A-F1B2-ACFC-83DB-7D2433641130}"/>
              </a:ext>
            </a:extLst>
          </p:cNvPr>
          <p:cNvGraphicFramePr/>
          <p:nvPr>
            <p:extLst>
              <p:ext uri="{D42A27DB-BD31-4B8C-83A1-F6EECF244321}">
                <p14:modId xmlns:p14="http://schemas.microsoft.com/office/powerpoint/2010/main" val="1591567748"/>
              </p:ext>
            </p:extLst>
          </p:nvPr>
        </p:nvGraphicFramePr>
        <p:xfrm>
          <a:off x="2423584" y="1663700"/>
          <a:ext cx="7397750" cy="3086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79" name="Imagem 979" descr="Ícone&#10;&#10;Descrição gerada automaticamente">
            <a:extLst>
              <a:ext uri="{FF2B5EF4-FFF2-40B4-BE49-F238E27FC236}">
                <a16:creationId xmlns:a16="http://schemas.microsoft.com/office/drawing/2014/main" id="{AE4C4CF4-5F22-FEBF-7A7D-BB594ECCB3E9}"/>
              </a:ext>
            </a:extLst>
          </p:cNvPr>
          <p:cNvPicPr>
            <a:picLocks noChangeAspect="1"/>
          </p:cNvPicPr>
          <p:nvPr/>
        </p:nvPicPr>
        <p:blipFill>
          <a:blip r:embed="rId7"/>
          <a:stretch>
            <a:fillRect/>
          </a:stretch>
        </p:blipFill>
        <p:spPr>
          <a:xfrm>
            <a:off x="7338484" y="1440392"/>
            <a:ext cx="2012950" cy="1130300"/>
          </a:xfrm>
          <a:prstGeom prst="rect">
            <a:avLst/>
          </a:prstGeom>
        </p:spPr>
      </p:pic>
      <p:pic>
        <p:nvPicPr>
          <p:cNvPr id="980" name="Imagem 980">
            <a:extLst>
              <a:ext uri="{FF2B5EF4-FFF2-40B4-BE49-F238E27FC236}">
                <a16:creationId xmlns:a16="http://schemas.microsoft.com/office/drawing/2014/main" id="{ABDE3298-BB98-94AA-7355-3103D45B49C2}"/>
              </a:ext>
            </a:extLst>
          </p:cNvPr>
          <p:cNvPicPr>
            <a:picLocks noChangeAspect="1"/>
          </p:cNvPicPr>
          <p:nvPr/>
        </p:nvPicPr>
        <p:blipFill>
          <a:blip r:embed="rId8"/>
          <a:stretch>
            <a:fillRect/>
          </a:stretch>
        </p:blipFill>
        <p:spPr>
          <a:xfrm>
            <a:off x="4798483" y="85725"/>
            <a:ext cx="2743200" cy="1543050"/>
          </a:xfrm>
          <a:prstGeom prst="rect">
            <a:avLst/>
          </a:prstGeom>
        </p:spPr>
      </p:pic>
      <p:pic>
        <p:nvPicPr>
          <p:cNvPr id="982" name="Imagem 982" descr="Logotipo&#10;&#10;Descrição gerada automaticamente">
            <a:extLst>
              <a:ext uri="{FF2B5EF4-FFF2-40B4-BE49-F238E27FC236}">
                <a16:creationId xmlns:a16="http://schemas.microsoft.com/office/drawing/2014/main" id="{338206EE-68AA-D44D-1180-79628035436A}"/>
              </a:ext>
            </a:extLst>
          </p:cNvPr>
          <p:cNvPicPr>
            <a:picLocks noChangeAspect="1"/>
          </p:cNvPicPr>
          <p:nvPr/>
        </p:nvPicPr>
        <p:blipFill rotWithShape="1">
          <a:blip r:embed="rId9"/>
          <a:srcRect l="32954" t="30808" r="26704" b="27778"/>
          <a:stretch/>
        </p:blipFill>
        <p:spPr>
          <a:xfrm>
            <a:off x="3640668" y="4096173"/>
            <a:ext cx="1302609" cy="751069"/>
          </a:xfrm>
          <a:prstGeom prst="rect">
            <a:avLst/>
          </a:prstGeom>
        </p:spPr>
      </p:pic>
      <p:pic>
        <p:nvPicPr>
          <p:cNvPr id="983" name="Imagem 983" descr="Logotipo&#10;&#10;Descrição gerada automaticamente">
            <a:extLst>
              <a:ext uri="{FF2B5EF4-FFF2-40B4-BE49-F238E27FC236}">
                <a16:creationId xmlns:a16="http://schemas.microsoft.com/office/drawing/2014/main" id="{2A4F4107-8391-945B-6518-D20878024878}"/>
              </a:ext>
            </a:extLst>
          </p:cNvPr>
          <p:cNvPicPr>
            <a:picLocks noChangeAspect="1"/>
          </p:cNvPicPr>
          <p:nvPr/>
        </p:nvPicPr>
        <p:blipFill>
          <a:blip r:embed="rId10"/>
          <a:stretch>
            <a:fillRect/>
          </a:stretch>
        </p:blipFill>
        <p:spPr>
          <a:xfrm>
            <a:off x="6258983" y="4503605"/>
            <a:ext cx="1748367" cy="507206"/>
          </a:xfrm>
          <a:prstGeom prst="rect">
            <a:avLst/>
          </a:prstGeom>
        </p:spPr>
      </p:pic>
    </p:spTree>
    <p:extLst>
      <p:ext uri="{BB962C8B-B14F-4D97-AF65-F5344CB8AC3E}">
        <p14:creationId xmlns:p14="http://schemas.microsoft.com/office/powerpoint/2010/main" val="162499016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97</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High Performance Computing</a:t>
            </a:r>
          </a:p>
        </p:txBody>
      </p:sp>
      <p:sp>
        <p:nvSpPr>
          <p:cNvPr id="2" name="Retângulo: Cantos Arredondados 1">
            <a:extLst>
              <a:ext uri="{FF2B5EF4-FFF2-40B4-BE49-F238E27FC236}">
                <a16:creationId xmlns:a16="http://schemas.microsoft.com/office/drawing/2014/main" id="{D7946D10-7391-6CF7-FC25-F80A242C0219}"/>
              </a:ext>
            </a:extLst>
          </p:cNvPr>
          <p:cNvSpPr/>
          <p:nvPr/>
        </p:nvSpPr>
        <p:spPr>
          <a:xfrm>
            <a:off x="685798" y="1877323"/>
            <a:ext cx="1973291" cy="2631056"/>
          </a:xfrm>
          <a:prstGeom prst="roundRect">
            <a:avLst/>
          </a:prstGeom>
          <a:solidFill>
            <a:srgbClr val="EA4E60"/>
          </a:solidFill>
        </p:spPr>
        <p:style>
          <a:lnRef idx="3">
            <a:schemeClr val="lt1"/>
          </a:lnRef>
          <a:fillRef idx="1">
            <a:schemeClr val="accent5"/>
          </a:fillRef>
          <a:effectRef idx="1">
            <a:schemeClr val="accent5"/>
          </a:effectRef>
          <a:fontRef idx="minor">
            <a:schemeClr val="lt1"/>
          </a:fontRef>
        </p:style>
        <p:txBody>
          <a:bodyPr lIns="91440" tIns="45720" rIns="91440" bIns="45720" rtlCol="0" anchor="ctr"/>
          <a:lstStyle/>
          <a:p>
            <a:pPr algn="ctr"/>
            <a:r>
              <a:rPr lang="pt-BR" sz="2400">
                <a:latin typeface="Calibri"/>
                <a:cs typeface="Arial"/>
              </a:rPr>
              <a:t>HPC</a:t>
            </a:r>
            <a:endParaRPr lang="pt-BR" sz="2400">
              <a:latin typeface="Calibri"/>
              <a:ea typeface="Calibri"/>
              <a:cs typeface="Arial"/>
            </a:endParaRPr>
          </a:p>
        </p:txBody>
      </p:sp>
      <p:pic>
        <p:nvPicPr>
          <p:cNvPr id="4" name="Imagem 7" descr="Ícone&#10;&#10;Descrição gerada automaticamente">
            <a:extLst>
              <a:ext uri="{FF2B5EF4-FFF2-40B4-BE49-F238E27FC236}">
                <a16:creationId xmlns:a16="http://schemas.microsoft.com/office/drawing/2014/main" id="{ECD933DE-F2CE-9A4D-6E76-A637F036308C}"/>
              </a:ext>
            </a:extLst>
          </p:cNvPr>
          <p:cNvPicPr>
            <a:picLocks noChangeAspect="1"/>
          </p:cNvPicPr>
          <p:nvPr/>
        </p:nvPicPr>
        <p:blipFill>
          <a:blip r:embed="rId2"/>
          <a:stretch>
            <a:fillRect/>
          </a:stretch>
        </p:blipFill>
        <p:spPr>
          <a:xfrm>
            <a:off x="-282516" y="3417677"/>
            <a:ext cx="2441276" cy="1392088"/>
          </a:xfrm>
          <a:prstGeom prst="rect">
            <a:avLst/>
          </a:prstGeom>
        </p:spPr>
      </p:pic>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2915025" y="1849669"/>
            <a:ext cx="4674165"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sem</a:t>
            </a:r>
            <a:r>
              <a:rPr lang="en-US" sz="2400">
                <a:latin typeface="Calibri"/>
              </a:rPr>
              <a:t> </a:t>
            </a:r>
            <a:r>
              <a:rPr lang="en-US" sz="2400" err="1">
                <a:latin typeface="Calibri"/>
              </a:rPr>
              <a:t>persistência</a:t>
            </a:r>
            <a:endParaRPr lang="en-US" sz="2400">
              <a:latin typeface="Calibri"/>
            </a:endParaRPr>
          </a:p>
          <a:p>
            <a:pPr marL="342900" indent="-342900">
              <a:lnSpc>
                <a:spcPct val="114999"/>
              </a:lnSpc>
              <a:spcBef>
                <a:spcPts val="1000"/>
              </a:spcBef>
              <a:buChar char="•"/>
            </a:pPr>
            <a:r>
              <a:rPr lang="en-US" sz="2400" err="1">
                <a:latin typeface="Calibri"/>
              </a:rPr>
              <a:t>Modelos</a:t>
            </a:r>
            <a:r>
              <a:rPr lang="en-US" sz="2400">
                <a:latin typeface="Calibri"/>
              </a:rPr>
              <a:t>: MPI, OpenMP, OpenCL</a:t>
            </a:r>
          </a:p>
          <a:p>
            <a:pPr marL="342900" indent="-342900">
              <a:lnSpc>
                <a:spcPct val="114999"/>
              </a:lnSpc>
              <a:spcBef>
                <a:spcPts val="1000"/>
              </a:spcBef>
              <a:buChar char="•"/>
            </a:pPr>
            <a:r>
              <a:rPr lang="en-US" sz="2400" err="1">
                <a:latin typeface="Calibri"/>
              </a:rPr>
              <a:t>Acesso</a:t>
            </a:r>
            <a:r>
              <a:rPr lang="en-US" sz="2400">
                <a:latin typeface="Calibri"/>
              </a:rPr>
              <a:t>: HFF5 e </a:t>
            </a:r>
            <a:r>
              <a:rPr lang="en-US" sz="2400" err="1">
                <a:latin typeface="Calibri"/>
              </a:rPr>
              <a:t>NetCDF</a:t>
            </a:r>
            <a:endParaRPr lang="en-US" sz="2400">
              <a:latin typeface="Calibri"/>
            </a:endParaRPr>
          </a:p>
        </p:txBody>
      </p:sp>
      <p:pic>
        <p:nvPicPr>
          <p:cNvPr id="6" name="Imagem 6" descr="Uma imagem contendo objeto, relógio, placar&#10;&#10;Descrição gerada automaticamente">
            <a:extLst>
              <a:ext uri="{FF2B5EF4-FFF2-40B4-BE49-F238E27FC236}">
                <a16:creationId xmlns:a16="http://schemas.microsoft.com/office/drawing/2014/main" id="{F2DC3755-EFF6-5B97-6879-9EAE77AC790B}"/>
              </a:ext>
            </a:extLst>
          </p:cNvPr>
          <p:cNvPicPr>
            <a:picLocks noChangeAspect="1"/>
          </p:cNvPicPr>
          <p:nvPr/>
        </p:nvPicPr>
        <p:blipFill>
          <a:blip r:embed="rId3"/>
          <a:stretch>
            <a:fillRect/>
          </a:stretch>
        </p:blipFill>
        <p:spPr>
          <a:xfrm>
            <a:off x="6534150" y="2018073"/>
            <a:ext cx="2383367" cy="652272"/>
          </a:xfrm>
          <a:prstGeom prst="rect">
            <a:avLst/>
          </a:prstGeom>
        </p:spPr>
      </p:pic>
      <p:pic>
        <p:nvPicPr>
          <p:cNvPr id="7" name="Imagem 8" descr="Diagrama&#10;&#10;Descrição gerada automaticamente">
            <a:extLst>
              <a:ext uri="{FF2B5EF4-FFF2-40B4-BE49-F238E27FC236}">
                <a16:creationId xmlns:a16="http://schemas.microsoft.com/office/drawing/2014/main" id="{958A0011-8716-C5EA-826E-E026B817880C}"/>
              </a:ext>
            </a:extLst>
          </p:cNvPr>
          <p:cNvPicPr>
            <a:picLocks noChangeAspect="1"/>
          </p:cNvPicPr>
          <p:nvPr/>
        </p:nvPicPr>
        <p:blipFill>
          <a:blip r:embed="rId4"/>
          <a:stretch>
            <a:fillRect/>
          </a:stretch>
        </p:blipFill>
        <p:spPr>
          <a:xfrm>
            <a:off x="6904566" y="4034999"/>
            <a:ext cx="1769534" cy="1031669"/>
          </a:xfrm>
          <a:prstGeom prst="rect">
            <a:avLst/>
          </a:prstGeom>
        </p:spPr>
      </p:pic>
    </p:spTree>
    <p:extLst>
      <p:ext uri="{BB962C8B-B14F-4D97-AF65-F5344CB8AC3E}">
        <p14:creationId xmlns:p14="http://schemas.microsoft.com/office/powerpoint/2010/main" val="159058873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m 11" descr="Desenho com traços pretos em fundo branco&#10;&#10;Descrição gerada automaticamente">
            <a:extLst>
              <a:ext uri="{FF2B5EF4-FFF2-40B4-BE49-F238E27FC236}">
                <a16:creationId xmlns:a16="http://schemas.microsoft.com/office/drawing/2014/main" id="{AE8232C1-D0C3-0E30-ACEF-7C792674EF90}"/>
              </a:ext>
            </a:extLst>
          </p:cNvPr>
          <p:cNvPicPr>
            <a:picLocks noChangeAspect="1"/>
          </p:cNvPicPr>
          <p:nvPr/>
        </p:nvPicPr>
        <p:blipFill>
          <a:blip r:embed="rId2"/>
          <a:stretch>
            <a:fillRect/>
          </a:stretch>
        </p:blipFill>
        <p:spPr>
          <a:xfrm>
            <a:off x="6392173" y="1853601"/>
            <a:ext cx="2398144" cy="1199072"/>
          </a:xfrm>
          <a:prstGeom prst="rect">
            <a:avLst/>
          </a:prstGeom>
        </p:spPr>
      </p:pic>
      <p:sp>
        <p:nvSpPr>
          <p:cNvPr id="3" name="Espaço Reservado para Número de Slide 2">
            <a:extLst>
              <a:ext uri="{FF2B5EF4-FFF2-40B4-BE49-F238E27FC236}">
                <a16:creationId xmlns:a16="http://schemas.microsoft.com/office/drawing/2014/main" id="{14E408F9-946A-569B-7264-55117781F3A3}"/>
              </a:ext>
            </a:extLst>
          </p:cNvPr>
          <p:cNvSpPr>
            <a:spLocks noGrp="1"/>
          </p:cNvSpPr>
          <p:nvPr>
            <p:ph type="sldNum" idx="12"/>
          </p:nvPr>
        </p:nvSpPr>
        <p:spPr/>
        <p:txBody>
          <a:bodyPr/>
          <a:lstStyle/>
          <a:p>
            <a:pPr marL="0" lvl="0" indent="0" algn="r" rtl="0">
              <a:spcBef>
                <a:spcPts val="0"/>
              </a:spcBef>
              <a:spcAft>
                <a:spcPts val="0"/>
              </a:spcAft>
              <a:buNone/>
            </a:pPr>
            <a:r>
              <a:rPr lang="en-US"/>
              <a:t>[</a:t>
            </a:r>
            <a:fld id="{00000000-1234-1234-1234-123412341234}" type="slidenum">
              <a:rPr lang="en-US">
                <a:solidFill>
                  <a:srgbClr val="EA4E60"/>
                </a:solidFill>
              </a:rPr>
              <a:t>98</a:t>
            </a:fld>
            <a:r>
              <a:rPr lang="en-US"/>
              <a:t>]</a:t>
            </a:r>
            <a:endParaRPr/>
          </a:p>
        </p:txBody>
      </p:sp>
      <p:sp>
        <p:nvSpPr>
          <p:cNvPr id="5" name="Google Shape;232;g116d3f5ae16_1_0">
            <a:extLst>
              <a:ext uri="{FF2B5EF4-FFF2-40B4-BE49-F238E27FC236}">
                <a16:creationId xmlns:a16="http://schemas.microsoft.com/office/drawing/2014/main" id="{BDA8BB33-48E0-ECD5-22D1-5FAE058D4E8A}"/>
              </a:ext>
            </a:extLst>
          </p:cNvPr>
          <p:cNvSpPr txBox="1"/>
          <p:nvPr/>
        </p:nvSpPr>
        <p:spPr>
          <a:xfrm>
            <a:off x="565525" y="636550"/>
            <a:ext cx="8016900" cy="844500"/>
          </a:xfrm>
          <a:prstGeom prst="rect">
            <a:avLst/>
          </a:prstGeom>
          <a:noFill/>
          <a:ln>
            <a:noFill/>
          </a:ln>
        </p:spPr>
        <p:txBody>
          <a:bodyPr spcFirstLastPara="1" wrap="square" lIns="91425" tIns="91425" rIns="91425" bIns="91425" anchor="ctr" anchorCtr="0">
            <a:noAutofit/>
          </a:bodyPr>
          <a:lstStyle/>
          <a:p>
            <a:pPr>
              <a:lnSpc>
                <a:spcPct val="114999"/>
              </a:lnSpc>
            </a:pPr>
            <a:r>
              <a:rPr lang="en-US" sz="4000" b="1">
                <a:solidFill>
                  <a:srgbClr val="EA4E60"/>
                </a:solidFill>
                <a:latin typeface="Century Gothic"/>
              </a:rPr>
              <a:t>Big Data</a:t>
            </a:r>
          </a:p>
        </p:txBody>
      </p:sp>
      <p:sp>
        <p:nvSpPr>
          <p:cNvPr id="10" name="Google Shape;231;g116d3f5ae16_1_0">
            <a:extLst>
              <a:ext uri="{FF2B5EF4-FFF2-40B4-BE49-F238E27FC236}">
                <a16:creationId xmlns:a16="http://schemas.microsoft.com/office/drawing/2014/main" id="{2E62B9FE-714A-5D79-146C-A06D256726DA}"/>
              </a:ext>
            </a:extLst>
          </p:cNvPr>
          <p:cNvSpPr txBox="1"/>
          <p:nvPr/>
        </p:nvSpPr>
        <p:spPr>
          <a:xfrm>
            <a:off x="3243108" y="1849669"/>
            <a:ext cx="5467914" cy="2950511"/>
          </a:xfrm>
          <a:prstGeom prst="rect">
            <a:avLst/>
          </a:prstGeom>
          <a:noFill/>
          <a:ln>
            <a:noFill/>
          </a:ln>
        </p:spPr>
        <p:txBody>
          <a:bodyPr spcFirstLastPara="1" wrap="square" lIns="91425" tIns="91425" rIns="91425" bIns="91425" anchor="ctr" anchorCtr="0">
            <a:noAutofit/>
          </a:bodyPr>
          <a:lstStyle/>
          <a:p>
            <a:pPr marL="342900" indent="-342900">
              <a:lnSpc>
                <a:spcPct val="114999"/>
              </a:lnSpc>
              <a:spcBef>
                <a:spcPts val="1000"/>
              </a:spcBef>
              <a:buChar char="•"/>
            </a:pPr>
            <a:r>
              <a:rPr lang="en-US" sz="2400">
                <a:latin typeface="Calibri"/>
              </a:rPr>
              <a:t>Process e Storage: </a:t>
            </a:r>
            <a:r>
              <a:rPr lang="en-US" sz="2400" err="1">
                <a:latin typeface="Calibri"/>
              </a:rPr>
              <a:t>nós</a:t>
            </a:r>
            <a:r>
              <a:rPr lang="en-US" sz="2400">
                <a:latin typeface="Calibri"/>
              </a:rPr>
              <a:t> de </a:t>
            </a:r>
            <a:r>
              <a:rPr lang="en-US" sz="2400" err="1">
                <a:latin typeface="Calibri"/>
              </a:rPr>
              <a:t>processamento</a:t>
            </a:r>
          </a:p>
          <a:p>
            <a:pPr marL="342900" indent="-342900">
              <a:lnSpc>
                <a:spcPct val="114999"/>
              </a:lnSpc>
              <a:spcBef>
                <a:spcPts val="1000"/>
              </a:spcBef>
              <a:buChar char="•"/>
            </a:pPr>
            <a:r>
              <a:rPr lang="en-US" sz="2400">
                <a:latin typeface="Calibri"/>
              </a:rPr>
              <a:t>Sistema de </a:t>
            </a:r>
            <a:r>
              <a:rPr lang="en-US" sz="2400" err="1">
                <a:latin typeface="Calibri"/>
              </a:rPr>
              <a:t>arquivos</a:t>
            </a:r>
            <a:r>
              <a:rPr lang="en-US" sz="2400">
                <a:latin typeface="Calibri"/>
              </a:rPr>
              <a:t> </a:t>
            </a:r>
            <a:r>
              <a:rPr lang="en-US" sz="2400" err="1">
                <a:latin typeface="Calibri"/>
              </a:rPr>
              <a:t>paralelos</a:t>
            </a:r>
            <a:r>
              <a:rPr lang="en-US" sz="2400">
                <a:latin typeface="Calibri"/>
              </a:rPr>
              <a:t> – </a:t>
            </a:r>
            <a:r>
              <a:rPr lang="en-US" sz="2400" err="1">
                <a:latin typeface="Calibri"/>
              </a:rPr>
              <a:t>persistente</a:t>
            </a:r>
          </a:p>
          <a:p>
            <a:pPr marL="342900" indent="-342900">
              <a:lnSpc>
                <a:spcPct val="114999"/>
              </a:lnSpc>
              <a:spcBef>
                <a:spcPts val="1000"/>
              </a:spcBef>
              <a:buChar char="•"/>
            </a:pPr>
            <a:r>
              <a:rPr lang="en-US" sz="2400" err="1">
                <a:latin typeface="Calibri"/>
              </a:rPr>
              <a:t>Modelos</a:t>
            </a:r>
            <a:r>
              <a:rPr lang="en-US" sz="2400">
                <a:latin typeface="Calibri"/>
              </a:rPr>
              <a:t>: MapReduce, Spark, SGBDs </a:t>
            </a:r>
            <a:r>
              <a:rPr lang="en-US" sz="2400" err="1">
                <a:latin typeface="Calibri"/>
              </a:rPr>
              <a:t>paralelos</a:t>
            </a:r>
          </a:p>
        </p:txBody>
      </p:sp>
      <p:pic>
        <p:nvPicPr>
          <p:cNvPr id="8" name="Imagem 980" descr="Interface gráfica do usuário&#10;&#10;Descrição gerada automaticamente">
            <a:extLst>
              <a:ext uri="{FF2B5EF4-FFF2-40B4-BE49-F238E27FC236}">
                <a16:creationId xmlns:a16="http://schemas.microsoft.com/office/drawing/2014/main" id="{2A6D87C8-00E7-5C35-5433-6CEA1BEB6B96}"/>
              </a:ext>
            </a:extLst>
          </p:cNvPr>
          <p:cNvPicPr>
            <a:picLocks noChangeAspect="1"/>
          </p:cNvPicPr>
          <p:nvPr/>
        </p:nvPicPr>
        <p:blipFill rotWithShape="1">
          <a:blip r:embed="rId3"/>
          <a:srcRect l="16066" r="10820" b="-585"/>
          <a:stretch/>
        </p:blipFill>
        <p:spPr>
          <a:xfrm>
            <a:off x="258234" y="2160060"/>
            <a:ext cx="2795553" cy="2167515"/>
          </a:xfrm>
          <a:prstGeom prst="rect">
            <a:avLst/>
          </a:prstGeom>
        </p:spPr>
      </p:pic>
      <p:pic>
        <p:nvPicPr>
          <p:cNvPr id="12" name="Imagem 12" descr="Logotipo&#10;&#10;Descrição gerada automaticamente">
            <a:extLst>
              <a:ext uri="{FF2B5EF4-FFF2-40B4-BE49-F238E27FC236}">
                <a16:creationId xmlns:a16="http://schemas.microsoft.com/office/drawing/2014/main" id="{3BDE5353-1914-7070-A943-5F7A36F9E830}"/>
              </a:ext>
            </a:extLst>
          </p:cNvPr>
          <p:cNvPicPr>
            <a:picLocks noChangeAspect="1"/>
          </p:cNvPicPr>
          <p:nvPr/>
        </p:nvPicPr>
        <p:blipFill>
          <a:blip r:embed="rId4"/>
          <a:stretch>
            <a:fillRect/>
          </a:stretch>
        </p:blipFill>
        <p:spPr>
          <a:xfrm>
            <a:off x="5400136" y="4243199"/>
            <a:ext cx="2743200" cy="711518"/>
          </a:xfrm>
          <a:prstGeom prst="rect">
            <a:avLst/>
          </a:prstGeom>
        </p:spPr>
      </p:pic>
    </p:spTree>
    <p:extLst>
      <p:ext uri="{BB962C8B-B14F-4D97-AF65-F5344CB8AC3E}">
        <p14:creationId xmlns:p14="http://schemas.microsoft.com/office/powerpoint/2010/main" val="34712309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27282C"/>
        </a:solidFill>
        <a:effectLst/>
      </p:bgPr>
    </p:bg>
    <p:spTree>
      <p:nvGrpSpPr>
        <p:cNvPr id="1" name="Shape 221"/>
        <p:cNvGrpSpPr/>
        <p:nvPr/>
      </p:nvGrpSpPr>
      <p:grpSpPr>
        <a:xfrm>
          <a:off x="0" y="0"/>
          <a:ext cx="0" cy="0"/>
          <a:chOff x="0" y="0"/>
          <a:chExt cx="0" cy="0"/>
        </a:xfrm>
      </p:grpSpPr>
      <p:sp>
        <p:nvSpPr>
          <p:cNvPr id="222" name="Google Shape;222;g116295da5bc_1_75"/>
          <p:cNvSpPr txBox="1"/>
          <p:nvPr/>
        </p:nvSpPr>
        <p:spPr>
          <a:xfrm>
            <a:off x="565525" y="3874338"/>
            <a:ext cx="7410300" cy="398700"/>
          </a:xfrm>
          <a:prstGeom prst="rect">
            <a:avLst/>
          </a:prstGeom>
          <a:noFill/>
          <a:ln>
            <a:noFill/>
          </a:ln>
        </p:spPr>
        <p:txBody>
          <a:bodyPr spcFirstLastPara="1" wrap="square" lIns="91425" tIns="91425" rIns="91425" bIns="91425" anchor="ctr" anchorCtr="0">
            <a:noAutofit/>
          </a:bodyPr>
          <a:lstStyle/>
          <a:p>
            <a:pPr>
              <a:buSzPts val="2400"/>
            </a:pPr>
            <a:r>
              <a:rPr lang="en-US" sz="2400" b="0" i="0" u="none" strike="noStrike" cap="none">
                <a:solidFill>
                  <a:srgbClr val="A5A5A5"/>
                </a:solidFill>
                <a:latin typeface="Calibri"/>
                <a:ea typeface="Calibri"/>
                <a:cs typeface="Calibri"/>
                <a:sym typeface="Calibri"/>
              </a:rPr>
              <a:t>// </a:t>
            </a:r>
            <a:r>
              <a:rPr lang="en-US" sz="2400" err="1">
                <a:solidFill>
                  <a:srgbClr val="A5A5A5"/>
                </a:solidFill>
                <a:latin typeface="Calibri"/>
                <a:ea typeface="Calibri"/>
                <a:cs typeface="Calibri"/>
                <a:sym typeface="Calibri"/>
              </a:rPr>
              <a:t>Introdução</a:t>
            </a:r>
            <a:r>
              <a:rPr lang="en-US" sz="2400">
                <a:solidFill>
                  <a:srgbClr val="A5A5A5"/>
                </a:solidFill>
                <a:latin typeface="Calibri"/>
                <a:ea typeface="Calibri"/>
                <a:cs typeface="Calibri"/>
                <a:sym typeface="Calibri"/>
              </a:rPr>
              <a:t> à Banco e dados</a:t>
            </a:r>
            <a:endParaRPr sz="1400" b="1" i="0" u="none" strike="noStrike" cap="none">
              <a:solidFill>
                <a:srgbClr val="A5A5A5"/>
              </a:solidFill>
              <a:latin typeface="Calibri"/>
              <a:ea typeface="Calibri"/>
              <a:cs typeface="Calibri"/>
              <a:sym typeface="Calibri"/>
            </a:endParaRPr>
          </a:p>
        </p:txBody>
      </p:sp>
      <p:sp>
        <p:nvSpPr>
          <p:cNvPr id="223" name="Google Shape;223;g116295da5bc_1_75"/>
          <p:cNvSpPr txBox="1"/>
          <p:nvPr/>
        </p:nvSpPr>
        <p:spPr>
          <a:xfrm>
            <a:off x="565523" y="870463"/>
            <a:ext cx="7410300" cy="4851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3200"/>
              <a:buFont typeface="Arial"/>
              <a:buNone/>
            </a:pPr>
            <a:r>
              <a:rPr lang="en-US" sz="2400" b="1">
                <a:solidFill>
                  <a:srgbClr val="EA4E60"/>
                </a:solidFill>
                <a:latin typeface="Century Gothic"/>
                <a:ea typeface="Century Gothic"/>
                <a:cs typeface="Century Gothic"/>
                <a:sym typeface="Century Gothic"/>
              </a:rPr>
              <a:t>Etapa 4</a:t>
            </a:r>
            <a:endParaRPr sz="2400" b="0" i="0" u="none" strike="noStrike" cap="none">
              <a:solidFill>
                <a:srgbClr val="EA4E60"/>
              </a:solidFill>
              <a:latin typeface="Century Gothic"/>
              <a:ea typeface="Century Gothic"/>
              <a:cs typeface="Century Gothic"/>
              <a:sym typeface="Century Gothic"/>
            </a:endParaRPr>
          </a:p>
        </p:txBody>
      </p:sp>
      <p:pic>
        <p:nvPicPr>
          <p:cNvPr id="225" name="Google Shape;225;g116295da5bc_1_75"/>
          <p:cNvPicPr preferRelativeResize="0"/>
          <p:nvPr/>
        </p:nvPicPr>
        <p:blipFill rotWithShape="1">
          <a:blip r:embed="rId3">
            <a:alphaModFix/>
          </a:blip>
          <a:srcRect/>
          <a:stretch/>
        </p:blipFill>
        <p:spPr>
          <a:xfrm>
            <a:off x="8127426" y="120127"/>
            <a:ext cx="851525" cy="331432"/>
          </a:xfrm>
          <a:prstGeom prst="rect">
            <a:avLst/>
          </a:prstGeom>
          <a:noFill/>
          <a:ln>
            <a:noFill/>
          </a:ln>
        </p:spPr>
      </p:pic>
      <p:sp>
        <p:nvSpPr>
          <p:cNvPr id="226" name="Google Shape;226;g116295da5bc_1_75"/>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Clr>
                <a:srgbClr val="000000"/>
              </a:buClr>
              <a:buSzPts val="1300"/>
              <a:buFont typeface="Arial"/>
              <a:buNone/>
            </a:pPr>
            <a:r>
              <a:rPr lang="en-US">
                <a:solidFill>
                  <a:srgbClr val="EA4E60"/>
                </a:solidFill>
              </a:rPr>
              <a:t>[</a:t>
            </a:r>
            <a:fld id="{00000000-1234-1234-1234-123412341234}" type="slidenum">
              <a:rPr lang="en-US" dirty="0">
                <a:solidFill>
                  <a:srgbClr val="EA4E60"/>
                </a:solidFill>
              </a:rPr>
              <a:t>99</a:t>
            </a:fld>
            <a:r>
              <a:rPr lang="en-US">
                <a:solidFill>
                  <a:srgbClr val="EA4E60"/>
                </a:solidFill>
              </a:rPr>
              <a:t>]</a:t>
            </a:r>
            <a:endParaRPr>
              <a:solidFill>
                <a:srgbClr val="EA4E60"/>
              </a:solidFill>
            </a:endParaRPr>
          </a:p>
        </p:txBody>
      </p:sp>
      <p:sp>
        <p:nvSpPr>
          <p:cNvPr id="2" name="Google Shape;196;p5">
            <a:extLst>
              <a:ext uri="{FF2B5EF4-FFF2-40B4-BE49-F238E27FC236}">
                <a16:creationId xmlns:a16="http://schemas.microsoft.com/office/drawing/2014/main" id="{4CE72DF7-5EE4-7400-F4EC-58A49DFFE765}"/>
              </a:ext>
            </a:extLst>
          </p:cNvPr>
          <p:cNvSpPr txBox="1"/>
          <p:nvPr/>
        </p:nvSpPr>
        <p:spPr>
          <a:xfrm>
            <a:off x="597874" y="1580686"/>
            <a:ext cx="7766139" cy="1613700"/>
          </a:xfrm>
          <a:prstGeom prst="rect">
            <a:avLst/>
          </a:prstGeom>
          <a:noFill/>
          <a:ln>
            <a:noFill/>
          </a:ln>
        </p:spPr>
        <p:txBody>
          <a:bodyPr spcFirstLastPara="1" wrap="square" lIns="91425" tIns="91425" rIns="91425" bIns="91425" anchor="t" anchorCtr="0">
            <a:noAutofit/>
          </a:bodyPr>
          <a:lstStyle/>
          <a:p>
            <a:pPr>
              <a:lnSpc>
                <a:spcPct val="115000"/>
              </a:lnSpc>
              <a:buSzPts val="3200"/>
            </a:pPr>
            <a:r>
              <a:rPr lang="en-US" sz="4400" b="1">
                <a:solidFill>
                  <a:srgbClr val="EA4E60"/>
                </a:solidFill>
                <a:latin typeface="Century Gothic"/>
              </a:rPr>
              <a:t>Novo </a:t>
            </a:r>
            <a:r>
              <a:rPr lang="en-US" sz="4400" b="1" err="1">
                <a:solidFill>
                  <a:srgbClr val="EA4E60"/>
                </a:solidFill>
                <a:latin typeface="Century Gothic"/>
              </a:rPr>
              <a:t>cenário</a:t>
            </a:r>
            <a:r>
              <a:rPr lang="en-US" sz="4400" b="1">
                <a:solidFill>
                  <a:srgbClr val="EA4E60"/>
                </a:solidFill>
                <a:latin typeface="Century Gothic"/>
              </a:rPr>
              <a:t> e </a:t>
            </a:r>
            <a:r>
              <a:rPr lang="en-US" sz="4400" b="1" err="1">
                <a:solidFill>
                  <a:srgbClr val="EA4E60"/>
                </a:solidFill>
                <a:latin typeface="Century Gothic"/>
              </a:rPr>
              <a:t>novas</a:t>
            </a:r>
            <a:r>
              <a:rPr lang="en-US" sz="4400" b="1">
                <a:solidFill>
                  <a:srgbClr val="EA4E60"/>
                </a:solidFill>
                <a:latin typeface="Century Gothic"/>
              </a:rPr>
              <a:t> </a:t>
            </a:r>
            <a:r>
              <a:rPr lang="en-US" sz="4400" b="1" err="1">
                <a:solidFill>
                  <a:srgbClr val="EA4E60"/>
                </a:solidFill>
                <a:latin typeface="Century Gothic"/>
              </a:rPr>
              <a:t>tecnologias</a:t>
            </a:r>
            <a:r>
              <a:rPr lang="en-US" sz="4400" b="1">
                <a:solidFill>
                  <a:srgbClr val="EA4E60"/>
                </a:solidFill>
                <a:latin typeface="Century Gothic"/>
              </a:rPr>
              <a:t> - E agora?</a:t>
            </a:r>
          </a:p>
        </p:txBody>
      </p:sp>
    </p:spTree>
    <p:extLst>
      <p:ext uri="{BB962C8B-B14F-4D97-AF65-F5344CB8AC3E}">
        <p14:creationId xmlns:p14="http://schemas.microsoft.com/office/powerpoint/2010/main" val="3373549894"/>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51b35d3-0456-4d6a-bc2f-da927e91d158">
      <Terms xmlns="http://schemas.microsoft.com/office/infopath/2007/PartnerControls"/>
    </lcf76f155ced4ddcb4097134ff3c332f>
    <TaxCatchAll xmlns="19483571-f922-4e8e-9c1c-26f0a2252132"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1E48B58A68BE64E9120D347E3E06B3A" ma:contentTypeVersion="15" ma:contentTypeDescription="Create a new document." ma:contentTypeScope="" ma:versionID="d8fe9e3f605ab464b244c43824fd4991">
  <xsd:schema xmlns:xsd="http://www.w3.org/2001/XMLSchema" xmlns:xs="http://www.w3.org/2001/XMLSchema" xmlns:p="http://schemas.microsoft.com/office/2006/metadata/properties" xmlns:ns2="851b35d3-0456-4d6a-bc2f-da927e91d158" xmlns:ns3="19483571-f922-4e8e-9c1c-26f0a2252132" targetNamespace="http://schemas.microsoft.com/office/2006/metadata/properties" ma:root="true" ma:fieldsID="2d78425168359d2cc7120d23fa4ad875" ns2:_="" ns3:_="">
    <xsd:import namespace="851b35d3-0456-4d6a-bc2f-da927e91d158"/>
    <xsd:import namespace="19483571-f922-4e8e-9c1c-26f0a225213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MediaServiceAutoTags" minOccurs="0"/>
                <xsd:element ref="ns2:MediaServiceGenerationTime" minOccurs="0"/>
                <xsd:element ref="ns2:MediaServiceEventHashCode" minOccurs="0"/>
                <xsd:element ref="ns2:MediaServiceAutoKeyPoints" minOccurs="0"/>
                <xsd:element ref="ns2:MediaServiceKeyPoints" minOccurs="0"/>
                <xsd:element ref="ns2:lcf76f155ced4ddcb4097134ff3c332f" minOccurs="0"/>
                <xsd:element ref="ns3:TaxCatchAll"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51b35d3-0456-4d6a-bc2f-da927e91d15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44a7fbd4-9dae-4371-bb8c-f658cfc5cb1c" ma:termSetId="09814cd3-568e-fe90-9814-8d621ff8fb84" ma:anchorId="fba54fb3-c3e1-fe81-a776-ca4b69148c4d" ma:open="true" ma:isKeyword="false">
      <xsd:complexType>
        <xsd:sequence>
          <xsd:element ref="pc:Terms" minOccurs="0" maxOccurs="1"/>
        </xsd:sequence>
      </xsd:complexType>
    </xsd:element>
    <xsd:element name="MediaServiceOCR" ma:index="22"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9483571-f922-4e8e-9c1c-26f0a2252132"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21" nillable="true" ma:displayName="Taxonomy Catch All Column" ma:hidden="true" ma:list="{a4ca5b0e-bf34-4fb2-bc21-1657b419a556}" ma:internalName="TaxCatchAll" ma:showField="CatchAllData" ma:web="19483571-f922-4e8e-9c1c-26f0a2252132">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13D6E51-327B-433F-BDE5-850948D2A6D7}">
  <ds:schemaRefs>
    <ds:schemaRef ds:uri="http://schemas.microsoft.com/sharepoint/v3/contenttype/forms"/>
  </ds:schemaRefs>
</ds:datastoreItem>
</file>

<file path=customXml/itemProps2.xml><?xml version="1.0" encoding="utf-8"?>
<ds:datastoreItem xmlns:ds="http://schemas.openxmlformats.org/officeDocument/2006/customXml" ds:itemID="{2CDE236A-8655-4787-A5C0-8D502EAC0CAB}">
  <ds:schemaRefs>
    <ds:schemaRef ds:uri="http://schemas.microsoft.com/office/2006/metadata/properties"/>
    <ds:schemaRef ds:uri="http://schemas.microsoft.com/office/infopath/2007/PartnerControls"/>
    <ds:schemaRef ds:uri="851b35d3-0456-4d6a-bc2f-da927e91d158"/>
    <ds:schemaRef ds:uri="19483571-f922-4e8e-9c1c-26f0a2252132"/>
  </ds:schemaRefs>
</ds:datastoreItem>
</file>

<file path=customXml/itemProps3.xml><?xml version="1.0" encoding="utf-8"?>
<ds:datastoreItem xmlns:ds="http://schemas.openxmlformats.org/officeDocument/2006/customXml" ds:itemID="{CDBD1D4A-2F2E-4D60-8C1E-927ED2E2FF8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51b35d3-0456-4d6a-bc2f-da927e91d158"/>
    <ds:schemaRef ds:uri="19483571-f922-4e8e-9c1c-26f0a225213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368</Slides>
  <Notes>237</Notes>
  <HiddenSlides>4</HiddenSlides>
  <ScaleCrop>false</ScaleCrop>
  <HeadingPairs>
    <vt:vector size="4" baseType="variant">
      <vt:variant>
        <vt:lpstr>Tema</vt:lpstr>
      </vt:variant>
      <vt:variant>
        <vt:i4>2</vt:i4>
      </vt:variant>
      <vt:variant>
        <vt:lpstr>Títulos de slides</vt:lpstr>
      </vt:variant>
      <vt:variant>
        <vt:i4>368</vt:i4>
      </vt:variant>
    </vt:vector>
  </HeadingPairs>
  <TitlesOfParts>
    <vt:vector size="370" baseType="lpstr">
      <vt:lpstr>Simple Light</vt:lpstr>
      <vt:lpstr>Simple Light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Larissa Mestieri</dc:creator>
  <cp:revision>33</cp:revision>
  <dcterms:modified xsi:type="dcterms:W3CDTF">2022-11-03T23:10:07Z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0x01010001E48B58A68BE64E9120D347E3E06B3A</vt:lpwstr>
  </property>
  <property fmtid="{D5CDD505-2E9C-101B-9397-08002B2CF9AE}" pid="3" name="MediaServiceImageTags">
    <vt:lpwstr/>
  </property>
</Properties>
</file>